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7"/>
  </p:notesMasterIdLst>
  <p:handoutMasterIdLst>
    <p:handoutMasterId r:id="rId18"/>
  </p:handoutMasterIdLst>
  <p:sldIdLst>
    <p:sldId id="256" r:id="rId5"/>
    <p:sldId id="422" r:id="rId6"/>
    <p:sldId id="439" r:id="rId7"/>
    <p:sldId id="440" r:id="rId8"/>
    <p:sldId id="441" r:id="rId9"/>
    <p:sldId id="442" r:id="rId10"/>
    <p:sldId id="443" r:id="rId11"/>
    <p:sldId id="444" r:id="rId12"/>
    <p:sldId id="445" r:id="rId13"/>
    <p:sldId id="446" r:id="rId14"/>
    <p:sldId id="447" r:id="rId15"/>
    <p:sldId id="44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6D80D-9197-46E2-924B-356AA8888B33}" v="18" dt="2020-12-03T04:03:57.993"/>
    <p1510:client id="{3D25D727-2B32-4BC9-868F-0495991199FE}" v="2" dt="2020-12-11T04:39:56.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AN SAI  GADA" userId="S::18113023@student.hindustanuniv.ac.in::34de704a-e02c-44d2-ba3f-234925169835" providerId="AD" clId="Web-{0636D80D-9197-46E2-924B-356AA8888B33}"/>
    <pc:docChg chg="addSld delSld">
      <pc:chgData name="CHARAN SAI  GADA" userId="S::18113023@student.hindustanuniv.ac.in::34de704a-e02c-44d2-ba3f-234925169835" providerId="AD" clId="Web-{0636D80D-9197-46E2-924B-356AA8888B33}" dt="2020-12-03T04:03:52.196" v="1"/>
      <pc:docMkLst>
        <pc:docMk/>
      </pc:docMkLst>
      <pc:sldChg chg="new del">
        <pc:chgData name="CHARAN SAI  GADA" userId="S::18113023@student.hindustanuniv.ac.in::34de704a-e02c-44d2-ba3f-234925169835" providerId="AD" clId="Web-{0636D80D-9197-46E2-924B-356AA8888B33}" dt="2020-12-03T04:03:52.196" v="1"/>
        <pc:sldMkLst>
          <pc:docMk/>
          <pc:sldMk cId="2048622343" sldId="328"/>
        </pc:sldMkLst>
      </pc:sldChg>
    </pc:docChg>
  </pc:docChgLst>
  <pc:docChgLst>
    <pc:chgData name="Swami Venkatesh" userId="S::17113114@student.hindustanuniv.ac.in::1967c322-8d1b-46bc-8a36-e460d7fc8e07" providerId="AD" clId="Web-{3D25D727-2B32-4BC9-868F-0495991199FE}"/>
    <pc:docChg chg="addSld delSld">
      <pc:chgData name="Swami Venkatesh" userId="S::17113114@student.hindustanuniv.ac.in::1967c322-8d1b-46bc-8a36-e460d7fc8e07" providerId="AD" clId="Web-{3D25D727-2B32-4BC9-868F-0495991199FE}" dt="2020-12-11T04:39:56.546" v="1"/>
      <pc:docMkLst>
        <pc:docMk/>
      </pc:docMkLst>
      <pc:sldChg chg="new del">
        <pc:chgData name="Swami Venkatesh" userId="S::17113114@student.hindustanuniv.ac.in::1967c322-8d1b-46bc-8a36-e460d7fc8e07" providerId="AD" clId="Web-{3D25D727-2B32-4BC9-868F-0495991199FE}" dt="2020-12-11T04:39:56.546" v="1"/>
        <pc:sldMkLst>
          <pc:docMk/>
          <pc:sldMk cId="4083946778" sldId="3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05-09-2021</a:t>
            </a:fld>
            <a:endParaRPr lang="en-IN"/>
          </a:p>
        </p:txBody>
      </p:sp>
      <p:sp>
        <p:nvSpPr>
          <p:cNvPr id="4" name="Footer Placeholder 3">
            <a:extLst>
              <a:ext uri="{FF2B5EF4-FFF2-40B4-BE49-F238E27FC236}">
                <a16:creationId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05-09-2021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CD0204-CEAC-4640-93BC-98E4EA0CC8D6}"/>
              </a:ext>
            </a:extLst>
          </p:cNvPr>
          <p:cNvSpPr>
            <a:spLocks noGrp="1"/>
          </p:cNvSpPr>
          <p:nvPr>
            <p:ph type="dt" sz="half" idx="10"/>
          </p:nvPr>
        </p:nvSpPr>
        <p:spPr/>
        <p:txBody>
          <a:bodyPr/>
          <a:lstStyle/>
          <a:p>
            <a:fld id="{FB4F98B3-5F18-413E-A56A-754C429873D5}" type="datetime1">
              <a:rPr lang="en-IN" smtClean="0"/>
              <a:t>05-09-2021</a:t>
            </a:fld>
            <a:endParaRPr lang="en-IN"/>
          </a:p>
        </p:txBody>
      </p:sp>
      <p:sp>
        <p:nvSpPr>
          <p:cNvPr id="5" name="Footer Placeholder 4">
            <a:extLst>
              <a:ext uri="{FF2B5EF4-FFF2-40B4-BE49-F238E27FC236}">
                <a16:creationId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037A-6358-4B67-ABA6-97BE6C71EC8E}"/>
              </a:ext>
            </a:extLst>
          </p:cNvPr>
          <p:cNvSpPr>
            <a:spLocks noGrp="1"/>
          </p:cNvSpPr>
          <p:nvPr>
            <p:ph type="dt" sz="half" idx="10"/>
          </p:nvPr>
        </p:nvSpPr>
        <p:spPr/>
        <p:txBody>
          <a:bodyPr/>
          <a:lstStyle/>
          <a:p>
            <a:fld id="{D0F0411E-830F-4881-8937-C4A89FD8F6E0}" type="datetime1">
              <a:rPr lang="en-IN" smtClean="0"/>
              <a:t>05-09-2021</a:t>
            </a:fld>
            <a:endParaRPr lang="en-IN"/>
          </a:p>
        </p:txBody>
      </p:sp>
      <p:sp>
        <p:nvSpPr>
          <p:cNvPr id="5" name="Footer Placeholder 4">
            <a:extLst>
              <a:ext uri="{FF2B5EF4-FFF2-40B4-BE49-F238E27FC236}">
                <a16:creationId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8322-1663-4B11-9096-E75398729362}"/>
              </a:ext>
            </a:extLst>
          </p:cNvPr>
          <p:cNvSpPr>
            <a:spLocks noGrp="1"/>
          </p:cNvSpPr>
          <p:nvPr>
            <p:ph type="dt" sz="half" idx="10"/>
          </p:nvPr>
        </p:nvSpPr>
        <p:spPr/>
        <p:txBody>
          <a:bodyPr/>
          <a:lstStyle/>
          <a:p>
            <a:fld id="{66741B08-1407-426B-8C0B-1CBD220D670F}" type="datetime1">
              <a:rPr lang="en-IN" smtClean="0"/>
              <a:t>05-09-2021</a:t>
            </a:fld>
            <a:endParaRPr lang="en-IN"/>
          </a:p>
        </p:txBody>
      </p:sp>
      <p:sp>
        <p:nvSpPr>
          <p:cNvPr id="5" name="Footer Placeholder 4">
            <a:extLst>
              <a:ext uri="{FF2B5EF4-FFF2-40B4-BE49-F238E27FC236}">
                <a16:creationId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12165-AAA9-4C86-84A5-B0D929014464}"/>
              </a:ext>
            </a:extLst>
          </p:cNvPr>
          <p:cNvSpPr>
            <a:spLocks noGrp="1"/>
          </p:cNvSpPr>
          <p:nvPr>
            <p:ph type="dt" sz="half" idx="10"/>
          </p:nvPr>
        </p:nvSpPr>
        <p:spPr/>
        <p:txBody>
          <a:bodyPr/>
          <a:lstStyle/>
          <a:p>
            <a:fld id="{AD399846-4A61-4A96-AEE0-2BF2E938C8E5}" type="datetime1">
              <a:rPr lang="en-IN" smtClean="0"/>
              <a:t>05-09-2021</a:t>
            </a:fld>
            <a:endParaRPr lang="en-IN"/>
          </a:p>
        </p:txBody>
      </p:sp>
      <p:sp>
        <p:nvSpPr>
          <p:cNvPr id="5" name="Footer Placeholder 4">
            <a:extLst>
              <a:ext uri="{FF2B5EF4-FFF2-40B4-BE49-F238E27FC236}">
                <a16:creationId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6BB1E-B163-436B-8187-8864877D92CA}"/>
              </a:ext>
            </a:extLst>
          </p:cNvPr>
          <p:cNvSpPr>
            <a:spLocks noGrp="1"/>
          </p:cNvSpPr>
          <p:nvPr>
            <p:ph type="dt" sz="half" idx="10"/>
          </p:nvPr>
        </p:nvSpPr>
        <p:spPr/>
        <p:txBody>
          <a:bodyPr/>
          <a:lstStyle/>
          <a:p>
            <a:fld id="{7576D4BF-A670-481A-9EC3-92F3DD804048}" type="datetime1">
              <a:rPr lang="en-IN" smtClean="0"/>
              <a:t>05-09-2021</a:t>
            </a:fld>
            <a:endParaRPr lang="en-IN"/>
          </a:p>
        </p:txBody>
      </p:sp>
      <p:sp>
        <p:nvSpPr>
          <p:cNvPr id="5" name="Footer Placeholder 4">
            <a:extLst>
              <a:ext uri="{FF2B5EF4-FFF2-40B4-BE49-F238E27FC236}">
                <a16:creationId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D1786-B3C3-4A46-B744-CB54D950AC87}"/>
              </a:ext>
            </a:extLst>
          </p:cNvPr>
          <p:cNvSpPr>
            <a:spLocks noGrp="1"/>
          </p:cNvSpPr>
          <p:nvPr>
            <p:ph type="dt" sz="half" idx="10"/>
          </p:nvPr>
        </p:nvSpPr>
        <p:spPr/>
        <p:txBody>
          <a:bodyPr/>
          <a:lstStyle/>
          <a:p>
            <a:fld id="{FE7FDB2D-6796-47AB-AF3A-13FA96A5A3D9}" type="datetime1">
              <a:rPr lang="en-IN" smtClean="0"/>
              <a:t>05-09-2021</a:t>
            </a:fld>
            <a:endParaRPr lang="en-IN"/>
          </a:p>
        </p:txBody>
      </p:sp>
      <p:sp>
        <p:nvSpPr>
          <p:cNvPr id="6" name="Footer Placeholder 5">
            <a:extLst>
              <a:ext uri="{FF2B5EF4-FFF2-40B4-BE49-F238E27FC236}">
                <a16:creationId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25CDF-414B-4752-A07F-DFDA29431177}"/>
              </a:ext>
            </a:extLst>
          </p:cNvPr>
          <p:cNvSpPr>
            <a:spLocks noGrp="1"/>
          </p:cNvSpPr>
          <p:nvPr>
            <p:ph type="dt" sz="half" idx="10"/>
          </p:nvPr>
        </p:nvSpPr>
        <p:spPr/>
        <p:txBody>
          <a:bodyPr/>
          <a:lstStyle/>
          <a:p>
            <a:fld id="{B5CA57C6-58C6-4F5E-8370-61FE3A8F5F24}" type="datetime1">
              <a:rPr lang="en-IN" smtClean="0"/>
              <a:t>05-09-2021</a:t>
            </a:fld>
            <a:endParaRPr lang="en-IN"/>
          </a:p>
        </p:txBody>
      </p:sp>
      <p:sp>
        <p:nvSpPr>
          <p:cNvPr id="8" name="Footer Placeholder 7">
            <a:extLst>
              <a:ext uri="{FF2B5EF4-FFF2-40B4-BE49-F238E27FC236}">
                <a16:creationId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CSB4301 - WEB TECHNOLOGY            </a:t>
            </a:r>
          </a:p>
        </p:txBody>
      </p:sp>
      <p:sp>
        <p:nvSpPr>
          <p:cNvPr id="9" name="Slide Number Placeholder 8">
            <a:extLst>
              <a:ext uri="{FF2B5EF4-FFF2-40B4-BE49-F238E27FC236}">
                <a16:creationId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B4FDC-BEA0-41AF-B590-D21013D22A3F}"/>
              </a:ext>
            </a:extLst>
          </p:cNvPr>
          <p:cNvSpPr>
            <a:spLocks noGrp="1"/>
          </p:cNvSpPr>
          <p:nvPr>
            <p:ph type="dt" sz="half" idx="10"/>
          </p:nvPr>
        </p:nvSpPr>
        <p:spPr/>
        <p:txBody>
          <a:bodyPr/>
          <a:lstStyle/>
          <a:p>
            <a:fld id="{B88A09BD-320E-4A78-A549-37E25CBC3E8E}" type="datetime1">
              <a:rPr lang="en-IN" smtClean="0"/>
              <a:t>05-09-2021</a:t>
            </a:fld>
            <a:endParaRPr lang="en-IN"/>
          </a:p>
        </p:txBody>
      </p:sp>
      <p:sp>
        <p:nvSpPr>
          <p:cNvPr id="4" name="Footer Placeholder 3">
            <a:extLst>
              <a:ext uri="{FF2B5EF4-FFF2-40B4-BE49-F238E27FC236}">
                <a16:creationId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9DB21-3289-48FD-89BC-F10B93C3CF30}"/>
              </a:ext>
            </a:extLst>
          </p:cNvPr>
          <p:cNvSpPr>
            <a:spLocks noGrp="1"/>
          </p:cNvSpPr>
          <p:nvPr>
            <p:ph type="dt" sz="half" idx="10"/>
          </p:nvPr>
        </p:nvSpPr>
        <p:spPr/>
        <p:txBody>
          <a:bodyPr/>
          <a:lstStyle/>
          <a:p>
            <a:fld id="{B357FF9A-AF9B-4C19-BB4E-C9C6295A0D49}" type="datetime1">
              <a:rPr lang="en-IN" smtClean="0"/>
              <a:t>05-09-2021</a:t>
            </a:fld>
            <a:endParaRPr lang="en-IN"/>
          </a:p>
        </p:txBody>
      </p:sp>
      <p:sp>
        <p:nvSpPr>
          <p:cNvPr id="3" name="Footer Placeholder 2">
            <a:extLst>
              <a:ext uri="{FF2B5EF4-FFF2-40B4-BE49-F238E27FC236}">
                <a16:creationId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CSB4301 - WEB TECHNOLOGY            </a:t>
            </a:r>
          </a:p>
        </p:txBody>
      </p:sp>
      <p:sp>
        <p:nvSpPr>
          <p:cNvPr id="4" name="Slide Number Placeholder 3">
            <a:extLst>
              <a:ext uri="{FF2B5EF4-FFF2-40B4-BE49-F238E27FC236}">
                <a16:creationId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97D9-283C-4F97-A323-93AFDC82DD55}"/>
              </a:ext>
            </a:extLst>
          </p:cNvPr>
          <p:cNvSpPr>
            <a:spLocks noGrp="1"/>
          </p:cNvSpPr>
          <p:nvPr>
            <p:ph type="dt" sz="half" idx="10"/>
          </p:nvPr>
        </p:nvSpPr>
        <p:spPr/>
        <p:txBody>
          <a:bodyPr/>
          <a:lstStyle/>
          <a:p>
            <a:fld id="{7FA53D9B-0DC6-4C20-A916-0511904BEC1E}" type="datetime1">
              <a:rPr lang="en-IN" smtClean="0"/>
              <a:t>05-09-2021</a:t>
            </a:fld>
            <a:endParaRPr lang="en-IN"/>
          </a:p>
        </p:txBody>
      </p:sp>
      <p:sp>
        <p:nvSpPr>
          <p:cNvPr id="6" name="Footer Placeholder 5">
            <a:extLst>
              <a:ext uri="{FF2B5EF4-FFF2-40B4-BE49-F238E27FC236}">
                <a16:creationId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1855-09E6-44C8-A445-3D770DE9245A}"/>
              </a:ext>
            </a:extLst>
          </p:cNvPr>
          <p:cNvSpPr>
            <a:spLocks noGrp="1"/>
          </p:cNvSpPr>
          <p:nvPr>
            <p:ph type="dt" sz="half" idx="10"/>
          </p:nvPr>
        </p:nvSpPr>
        <p:spPr/>
        <p:txBody>
          <a:bodyPr/>
          <a:lstStyle/>
          <a:p>
            <a:fld id="{96D59FA9-C3B2-4C66-9F90-CA66B90B39EF}" type="datetime1">
              <a:rPr lang="en-IN" smtClean="0"/>
              <a:t>05-09-2021</a:t>
            </a:fld>
            <a:endParaRPr lang="en-IN"/>
          </a:p>
        </p:txBody>
      </p:sp>
      <p:sp>
        <p:nvSpPr>
          <p:cNvPr id="6" name="Footer Placeholder 5">
            <a:extLst>
              <a:ext uri="{FF2B5EF4-FFF2-40B4-BE49-F238E27FC236}">
                <a16:creationId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3F135-776F-44EF-8E22-81EB2686006E}" type="datetime1">
              <a:rPr lang="en-IN" smtClean="0"/>
              <a:t>05-09-2021</a:t>
            </a:fld>
            <a:endParaRPr lang="en-IN"/>
          </a:p>
        </p:txBody>
      </p:sp>
      <p:sp>
        <p:nvSpPr>
          <p:cNvPr id="5" name="Footer Placeholder 4">
            <a:extLst>
              <a:ext uri="{FF2B5EF4-FFF2-40B4-BE49-F238E27FC236}">
                <a16:creationId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8B822C-8E13-46B2-9A39-B56617C49EE1}"/>
              </a:ext>
            </a:extLst>
          </p:cNvPr>
          <p:cNvSpPr/>
          <p:nvPr/>
        </p:nvSpPr>
        <p:spPr>
          <a:xfrm>
            <a:off x="1057080" y="4437305"/>
            <a:ext cx="10071536" cy="929750"/>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3200" b="1" dirty="0">
                <a:latin typeface="Times New Roman" pitchFamily="18" charset="0"/>
                <a:ea typeface="+mj-ea"/>
                <a:cs typeface="Times New Roman" pitchFamily="18" charset="0"/>
              </a:rPr>
              <a:t>CSB4301 - </a:t>
            </a:r>
            <a:r>
              <a:rPr lang="en-IN" sz="3200" b="1" dirty="0">
                <a:latin typeface="Times New Roman" pitchFamily="18" charset="0"/>
                <a:cs typeface="Times New Roman" pitchFamily="18" charset="0"/>
              </a:rPr>
              <a:t>WEB TECHNOLOGY</a:t>
            </a:r>
            <a:endParaRPr lang="en-US" sz="3200" b="1" dirty="0">
              <a:latin typeface="Times New Roman" pitchFamily="18" charset="0"/>
              <a:ea typeface="+mj-ea"/>
              <a:cs typeface="Times New Roman" pitchFamily="18" charset="0"/>
            </a:endParaRP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B.Tech – V Semester</a:t>
            </a: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UNIT III</a:t>
            </a:r>
          </a:p>
        </p:txBody>
      </p:sp>
      <p:pic>
        <p:nvPicPr>
          <p:cNvPr id="5" name="Picture 4"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32500" lnSpcReduction="20000"/>
          </a:bodyPr>
          <a:lstStyle/>
          <a:p>
            <a:pPr algn="ctr">
              <a:lnSpc>
                <a:spcPct val="90000"/>
              </a:lnSpc>
              <a:spcBef>
                <a:spcPct val="0"/>
              </a:spcBef>
              <a:spcAft>
                <a:spcPts val="600"/>
              </a:spcAft>
            </a:pPr>
            <a:r>
              <a:rPr lang="en-US" sz="4400" b="1" dirty="0">
                <a:latin typeface="+mj-lt"/>
                <a:ea typeface="+mj-ea"/>
                <a:cs typeface="+mj-cs"/>
              </a:rPr>
              <a:t>Dr. Muthukumaran M</a:t>
            </a:r>
          </a:p>
          <a:p>
            <a:pPr algn="ctr">
              <a:lnSpc>
                <a:spcPct val="90000"/>
              </a:lnSpc>
              <a:spcBef>
                <a:spcPct val="0"/>
              </a:spcBef>
              <a:spcAft>
                <a:spcPts val="600"/>
              </a:spcAft>
            </a:pPr>
            <a:r>
              <a:rPr lang="en-US" sz="4400" b="1" dirty="0">
                <a:latin typeface="+mj-lt"/>
                <a:ea typeface="+mj-ea"/>
                <a:cs typeface="+mj-cs"/>
              </a:rPr>
              <a:t>Associate Professor</a:t>
            </a: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10</a:t>
            </a:fld>
            <a:endParaRPr lang="en-IN" dirty="0"/>
          </a:p>
        </p:txBody>
      </p:sp>
      <p:sp>
        <p:nvSpPr>
          <p:cNvPr id="13" name="TextBox 12">
            <a:extLst>
              <a:ext uri="{FF2B5EF4-FFF2-40B4-BE49-F238E27FC236}">
                <a16:creationId xmlns:a16="http://schemas.microsoft.com/office/drawing/2014/main" id="{EF46705A-978D-4217-9C89-B7F6AD923B52}"/>
              </a:ext>
            </a:extLst>
          </p:cNvPr>
          <p:cNvSpPr txBox="1"/>
          <p:nvPr/>
        </p:nvSpPr>
        <p:spPr>
          <a:xfrm>
            <a:off x="190164" y="427639"/>
            <a:ext cx="11641493" cy="4457952"/>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What's Next?</a:t>
            </a:r>
          </a:p>
          <a:p>
            <a:pPr algn="just">
              <a:lnSpc>
                <a:spcPct val="150000"/>
              </a:lnSpc>
            </a:pPr>
            <a:r>
              <a:rPr lang="en-US" sz="2400" dirty="0">
                <a:latin typeface="Times New Roman" panose="02020603050405020304" pitchFamily="18" charset="0"/>
                <a:cs typeface="Times New Roman" panose="02020603050405020304" pitchFamily="18" charset="0"/>
              </a:rPr>
              <a:t>Now you have a React Environment on your computer, and you are ready to learn more about React.</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If you want to follow the same steps on your computer, start by stripping down the </a:t>
            </a:r>
            <a:r>
              <a:rPr lang="en-US" sz="2400" dirty="0" err="1">
                <a:latin typeface="Times New Roman" panose="02020603050405020304" pitchFamily="18" charset="0"/>
                <a:cs typeface="Times New Roman" panose="02020603050405020304" pitchFamily="18" charset="0"/>
              </a:rPr>
              <a:t>src</a:t>
            </a:r>
            <a:r>
              <a:rPr lang="en-US" sz="2400" dirty="0">
                <a:latin typeface="Times New Roman" panose="02020603050405020304" pitchFamily="18" charset="0"/>
                <a:cs typeface="Times New Roman" panose="02020603050405020304" pitchFamily="18" charset="0"/>
              </a:rPr>
              <a:t> folder to only contain two files: </a:t>
            </a:r>
            <a:r>
              <a:rPr lang="en-US" sz="2400" dirty="0">
                <a:solidFill>
                  <a:srgbClr val="FF0000"/>
                </a:solidFill>
                <a:latin typeface="Times New Roman" panose="02020603050405020304" pitchFamily="18" charset="0"/>
                <a:cs typeface="Times New Roman" panose="02020603050405020304" pitchFamily="18" charset="0"/>
              </a:rPr>
              <a:t>index.js and index.html</a:t>
            </a:r>
            <a:r>
              <a:rPr lang="en-US" sz="2400" dirty="0">
                <a:latin typeface="Times New Roman" panose="02020603050405020304" pitchFamily="18" charset="0"/>
                <a:cs typeface="Times New Roman" panose="02020603050405020304" pitchFamily="18" charset="0"/>
              </a:rPr>
              <a:t>, in some builds you might find the index.html in the public folder instead, you should also remove any unnecessary lines of code inside the two files to make them look like the files in the Show React tool below: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17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11</a:t>
            </a:fld>
            <a:endParaRPr lang="en-IN" dirty="0"/>
          </a:p>
        </p:txBody>
      </p:sp>
      <p:sp>
        <p:nvSpPr>
          <p:cNvPr id="13" name="TextBox 12">
            <a:extLst>
              <a:ext uri="{FF2B5EF4-FFF2-40B4-BE49-F238E27FC236}">
                <a16:creationId xmlns:a16="http://schemas.microsoft.com/office/drawing/2014/main" id="{4AE50BD3-8488-4C74-937D-F3FCBF9C0262}"/>
              </a:ext>
            </a:extLst>
          </p:cNvPr>
          <p:cNvSpPr txBox="1"/>
          <p:nvPr/>
        </p:nvSpPr>
        <p:spPr>
          <a:xfrm>
            <a:off x="307975" y="963841"/>
            <a:ext cx="5254625" cy="2585323"/>
          </a:xfrm>
          <a:prstGeom prst="rect">
            <a:avLst/>
          </a:prstGeom>
          <a:noFill/>
        </p:spPr>
        <p:txBody>
          <a:bodyPr wrap="square">
            <a:spAutoFit/>
          </a:bodyPr>
          <a:lstStyle/>
          <a:p>
            <a:r>
              <a:rPr lang="en-IN" b="1" dirty="0"/>
              <a:t>index.js:</a:t>
            </a:r>
          </a:p>
          <a:p>
            <a:endParaRPr lang="en-IN" dirty="0"/>
          </a:p>
          <a:p>
            <a:r>
              <a:rPr lang="en-IN" dirty="0"/>
              <a:t>import React from 'react';</a:t>
            </a:r>
          </a:p>
          <a:p>
            <a:r>
              <a:rPr lang="en-IN" dirty="0"/>
              <a:t>import </a:t>
            </a:r>
            <a:r>
              <a:rPr lang="en-IN" dirty="0" err="1"/>
              <a:t>ReactDOM</a:t>
            </a:r>
            <a:r>
              <a:rPr lang="en-IN" dirty="0"/>
              <a:t> from 'react-</a:t>
            </a:r>
            <a:r>
              <a:rPr lang="en-IN" dirty="0" err="1"/>
              <a:t>dom</a:t>
            </a:r>
            <a:r>
              <a:rPr lang="en-IN" dirty="0"/>
              <a:t>';</a:t>
            </a:r>
          </a:p>
          <a:p>
            <a:endParaRPr lang="en-IN" dirty="0"/>
          </a:p>
          <a:p>
            <a:r>
              <a:rPr lang="en-IN" dirty="0" err="1"/>
              <a:t>const</a:t>
            </a:r>
            <a:r>
              <a:rPr lang="en-IN" dirty="0"/>
              <a:t> </a:t>
            </a:r>
            <a:r>
              <a:rPr lang="en-IN" dirty="0" err="1"/>
              <a:t>myfirstelement</a:t>
            </a:r>
            <a:r>
              <a:rPr lang="en-IN" dirty="0"/>
              <a:t> = &lt;h1&gt;Hello React!&lt;/h1&gt;</a:t>
            </a:r>
          </a:p>
          <a:p>
            <a:endParaRPr lang="en-IN" dirty="0"/>
          </a:p>
          <a:p>
            <a:r>
              <a:rPr lang="en-IN" dirty="0" err="1"/>
              <a:t>ReactDOM.render</a:t>
            </a:r>
            <a:r>
              <a:rPr lang="en-IN" dirty="0"/>
              <a:t>(</a:t>
            </a:r>
            <a:r>
              <a:rPr lang="en-IN" dirty="0" err="1"/>
              <a:t>myfirstelement</a:t>
            </a:r>
            <a:r>
              <a:rPr lang="en-IN" dirty="0"/>
              <a:t>, </a:t>
            </a:r>
            <a:r>
              <a:rPr lang="en-IN" dirty="0" err="1"/>
              <a:t>document.getElementById</a:t>
            </a:r>
            <a:r>
              <a:rPr lang="en-IN" dirty="0"/>
              <a:t>('root'));</a:t>
            </a:r>
          </a:p>
        </p:txBody>
      </p:sp>
      <p:sp>
        <p:nvSpPr>
          <p:cNvPr id="15" name="TextBox 14">
            <a:extLst>
              <a:ext uri="{FF2B5EF4-FFF2-40B4-BE49-F238E27FC236}">
                <a16:creationId xmlns:a16="http://schemas.microsoft.com/office/drawing/2014/main" id="{2B84D883-BDD0-47C0-A4F0-B900906A8CB9}"/>
              </a:ext>
            </a:extLst>
          </p:cNvPr>
          <p:cNvSpPr txBox="1"/>
          <p:nvPr/>
        </p:nvSpPr>
        <p:spPr>
          <a:xfrm>
            <a:off x="5459484" y="838230"/>
            <a:ext cx="6096000" cy="4524315"/>
          </a:xfrm>
          <a:prstGeom prst="rect">
            <a:avLst/>
          </a:prstGeom>
          <a:noFill/>
        </p:spPr>
        <p:txBody>
          <a:bodyPr wrap="square">
            <a:spAutoFit/>
          </a:bodyPr>
          <a:lstStyle/>
          <a:p>
            <a:r>
              <a:rPr lang="en-IN" b="1" dirty="0"/>
              <a:t>index.html:</a:t>
            </a:r>
          </a:p>
          <a:p>
            <a:endParaRPr lang="en-IN" dirty="0"/>
          </a:p>
          <a:p>
            <a:r>
              <a:rPr lang="en-IN" dirty="0"/>
              <a:t>&lt;!DOCTYPE html&gt;</a:t>
            </a:r>
          </a:p>
          <a:p>
            <a:r>
              <a:rPr lang="en-IN" dirty="0"/>
              <a:t>&lt;html lang="</a:t>
            </a:r>
            <a:r>
              <a:rPr lang="en-IN" dirty="0" err="1"/>
              <a:t>en</a:t>
            </a:r>
            <a:r>
              <a:rPr lang="en-IN" dirty="0"/>
              <a:t>"&gt;</a:t>
            </a:r>
          </a:p>
          <a:p>
            <a:r>
              <a:rPr lang="en-IN" dirty="0"/>
              <a:t>  &lt;head&gt;</a:t>
            </a:r>
          </a:p>
          <a:p>
            <a:r>
              <a:rPr lang="en-IN" dirty="0"/>
              <a:t>    &lt;meta charset="utf-8" /&gt;</a:t>
            </a:r>
          </a:p>
          <a:p>
            <a:r>
              <a:rPr lang="en-IN" dirty="0"/>
              <a:t>    &lt;meta name="viewport" content="width=device-width, initial-scale=1" /&gt;</a:t>
            </a:r>
          </a:p>
          <a:p>
            <a:r>
              <a:rPr lang="en-IN" dirty="0"/>
              <a:t>    &lt;title&gt;React App&lt;/title&gt;</a:t>
            </a:r>
          </a:p>
          <a:p>
            <a:r>
              <a:rPr lang="en-IN" dirty="0"/>
              <a:t>  &lt;/head&gt;</a:t>
            </a:r>
          </a:p>
          <a:p>
            <a:r>
              <a:rPr lang="en-IN" dirty="0"/>
              <a:t>  &lt;body&gt;</a:t>
            </a:r>
          </a:p>
          <a:p>
            <a:endParaRPr lang="en-IN" dirty="0"/>
          </a:p>
          <a:p>
            <a:r>
              <a:rPr lang="en-IN" dirty="0"/>
              <a:t>    &lt;div id="root"&gt;&lt;/div&gt;</a:t>
            </a:r>
          </a:p>
          <a:p>
            <a:endParaRPr lang="en-IN" dirty="0"/>
          </a:p>
          <a:p>
            <a:r>
              <a:rPr lang="en-IN" dirty="0"/>
              <a:t>  &lt;/body&gt;</a:t>
            </a:r>
          </a:p>
          <a:p>
            <a:r>
              <a:rPr lang="en-IN" dirty="0"/>
              <a:t>&lt;/html&gt;</a:t>
            </a:r>
          </a:p>
        </p:txBody>
      </p:sp>
    </p:spTree>
    <p:extLst>
      <p:ext uri="{BB962C8B-B14F-4D97-AF65-F5344CB8AC3E}">
        <p14:creationId xmlns:p14="http://schemas.microsoft.com/office/powerpoint/2010/main" val="3149205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12</a:t>
            </a:fld>
            <a:endParaRPr lang="en-IN" dirty="0"/>
          </a:p>
        </p:txBody>
      </p:sp>
    </p:spTree>
    <p:extLst>
      <p:ext uri="{BB962C8B-B14F-4D97-AF65-F5344CB8AC3E}">
        <p14:creationId xmlns:p14="http://schemas.microsoft.com/office/powerpoint/2010/main" val="172713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a:t>
            </a:fld>
            <a:endParaRPr lang="en-IN" dirty="0"/>
          </a:p>
        </p:txBody>
      </p:sp>
      <p:sp>
        <p:nvSpPr>
          <p:cNvPr id="13" name="TextBox 12">
            <a:extLst>
              <a:ext uri="{FF2B5EF4-FFF2-40B4-BE49-F238E27FC236}">
                <a16:creationId xmlns:a16="http://schemas.microsoft.com/office/drawing/2014/main" id="{38285C91-86E6-4E2F-875F-AB5929005FBF}"/>
              </a:ext>
            </a:extLst>
          </p:cNvPr>
          <p:cNvSpPr txBox="1"/>
          <p:nvPr/>
        </p:nvSpPr>
        <p:spPr>
          <a:xfrm>
            <a:off x="2343150" y="2220674"/>
            <a:ext cx="7032768" cy="1077218"/>
          </a:xfrm>
          <a:prstGeom prst="rect">
            <a:avLst/>
          </a:prstGeom>
          <a:noFill/>
        </p:spPr>
        <p:txBody>
          <a:bodyPr wrap="square">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Introduction to React – Virtual DOM, React element</a:t>
            </a:r>
            <a:endParaRPr lang="en-I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02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3</a:t>
            </a:fld>
            <a:endParaRPr lang="en-IN" dirty="0"/>
          </a:p>
        </p:txBody>
      </p:sp>
      <p:sp>
        <p:nvSpPr>
          <p:cNvPr id="2" name="TextBox 1">
            <a:extLst>
              <a:ext uri="{FF2B5EF4-FFF2-40B4-BE49-F238E27FC236}">
                <a16:creationId xmlns:a16="http://schemas.microsoft.com/office/drawing/2014/main" id="{8EC8A710-BD6E-4269-9F24-5EAA63B382F3}"/>
              </a:ext>
            </a:extLst>
          </p:cNvPr>
          <p:cNvSpPr txBox="1"/>
          <p:nvPr/>
        </p:nvSpPr>
        <p:spPr>
          <a:xfrm>
            <a:off x="3314700" y="2637443"/>
            <a:ext cx="66675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Setting REACT Environment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206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4</a:t>
            </a:fld>
            <a:endParaRPr lang="en-IN" dirty="0"/>
          </a:p>
        </p:txBody>
      </p:sp>
      <p:sp>
        <p:nvSpPr>
          <p:cNvPr id="13" name="TextBox 12">
            <a:extLst>
              <a:ext uri="{FF2B5EF4-FFF2-40B4-BE49-F238E27FC236}">
                <a16:creationId xmlns:a16="http://schemas.microsoft.com/office/drawing/2014/main" id="{B0880448-5290-4462-AC5A-DF17F56ACF24}"/>
              </a:ext>
            </a:extLst>
          </p:cNvPr>
          <p:cNvSpPr txBox="1"/>
          <p:nvPr/>
        </p:nvSpPr>
        <p:spPr>
          <a:xfrm>
            <a:off x="327348" y="543147"/>
            <a:ext cx="11504309"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Install create-react-app by running this command in your terminal: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C:\Users\Your Name&gt;</a:t>
            </a:r>
            <a:r>
              <a:rPr lang="en-US" sz="2400" i="1" dirty="0" err="1">
                <a:solidFill>
                  <a:srgbClr val="FF0000"/>
                </a:solidFill>
                <a:latin typeface="Times New Roman" panose="02020603050405020304" pitchFamily="18" charset="0"/>
                <a:cs typeface="Times New Roman" panose="02020603050405020304" pitchFamily="18" charset="0"/>
              </a:rPr>
              <a:t>npm</a:t>
            </a:r>
            <a:r>
              <a:rPr lang="en-US" sz="2400" i="1" dirty="0">
                <a:solidFill>
                  <a:srgbClr val="FF0000"/>
                </a:solidFill>
                <a:latin typeface="Times New Roman" panose="02020603050405020304" pitchFamily="18" charset="0"/>
                <a:cs typeface="Times New Roman" panose="02020603050405020304" pitchFamily="18" charset="0"/>
              </a:rPr>
              <a:t> install -g create-react-app</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Then you are able to create a React application, let's create one called </a:t>
            </a:r>
            <a:r>
              <a:rPr lang="en-US" sz="2400" dirty="0" err="1">
                <a:solidFill>
                  <a:srgbClr val="FF0000"/>
                </a:solidFill>
                <a:latin typeface="Times New Roman" panose="02020603050405020304" pitchFamily="18" charset="0"/>
                <a:cs typeface="Times New Roman" panose="02020603050405020304" pitchFamily="18" charset="0"/>
              </a:rPr>
              <a:t>myreact</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Run this command to create a React application named </a:t>
            </a:r>
            <a:r>
              <a:rPr lang="en-US" sz="2400" dirty="0" err="1">
                <a:latin typeface="Times New Roman" panose="02020603050405020304" pitchFamily="18" charset="0"/>
                <a:cs typeface="Times New Roman" panose="02020603050405020304" pitchFamily="18" charset="0"/>
              </a:rPr>
              <a:t>myreact</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C:\Users\Your Name&gt;</a:t>
            </a:r>
            <a:r>
              <a:rPr lang="en-US" sz="2400" dirty="0" err="1">
                <a:solidFill>
                  <a:srgbClr val="FF0000"/>
                </a:solidFill>
                <a:latin typeface="Times New Roman" panose="02020603050405020304" pitchFamily="18" charset="0"/>
                <a:cs typeface="Times New Roman" panose="02020603050405020304" pitchFamily="18" charset="0"/>
              </a:rPr>
              <a:t>npx</a:t>
            </a:r>
            <a:r>
              <a:rPr lang="en-US" sz="2400" dirty="0">
                <a:solidFill>
                  <a:srgbClr val="FF0000"/>
                </a:solidFill>
                <a:latin typeface="Times New Roman" panose="02020603050405020304" pitchFamily="18" charset="0"/>
                <a:cs typeface="Times New Roman" panose="02020603050405020304" pitchFamily="18" charset="0"/>
              </a:rPr>
              <a:t> create-react-app </a:t>
            </a:r>
            <a:r>
              <a:rPr lang="en-US" sz="2400" dirty="0" err="1">
                <a:solidFill>
                  <a:srgbClr val="FF0000"/>
                </a:solidFill>
                <a:latin typeface="Times New Roman" panose="02020603050405020304" pitchFamily="18" charset="0"/>
                <a:cs typeface="Times New Roman" panose="02020603050405020304" pitchFamily="18" charset="0"/>
              </a:rPr>
              <a:t>myreact</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A5DFC0E-F99C-48A7-BD0E-9EAF19132CE9}"/>
              </a:ext>
            </a:extLst>
          </p:cNvPr>
          <p:cNvSpPr txBox="1"/>
          <p:nvPr/>
        </p:nvSpPr>
        <p:spPr>
          <a:xfrm>
            <a:off x="307974" y="4709112"/>
            <a:ext cx="10683875"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create-react-app will set up everything you need to run a React application.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45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5</a:t>
            </a:fld>
            <a:endParaRPr lang="en-IN" dirty="0"/>
          </a:p>
        </p:txBody>
      </p:sp>
      <p:sp>
        <p:nvSpPr>
          <p:cNvPr id="13" name="TextBox 12">
            <a:extLst>
              <a:ext uri="{FF2B5EF4-FFF2-40B4-BE49-F238E27FC236}">
                <a16:creationId xmlns:a16="http://schemas.microsoft.com/office/drawing/2014/main" id="{4251525B-EEF5-4F50-9201-6D9AC0F76E27}"/>
              </a:ext>
            </a:extLst>
          </p:cNvPr>
          <p:cNvSpPr txBox="1"/>
          <p:nvPr/>
        </p:nvSpPr>
        <p:spPr>
          <a:xfrm>
            <a:off x="190164" y="319652"/>
            <a:ext cx="11641493"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Run the React Application</a:t>
            </a:r>
          </a:p>
          <a:p>
            <a:r>
              <a:rPr lang="en-US" sz="2400" dirty="0">
                <a:latin typeface="Times New Roman" panose="02020603050405020304" pitchFamily="18" charset="0"/>
                <a:cs typeface="Times New Roman" panose="02020603050405020304" pitchFamily="18" charset="0"/>
              </a:rPr>
              <a:t>Now you are ready to run your first real React application!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Run this command to move to the </a:t>
            </a:r>
            <a:r>
              <a:rPr lang="en-US" sz="2400" dirty="0" err="1">
                <a:latin typeface="Times New Roman" panose="02020603050405020304" pitchFamily="18" charset="0"/>
                <a:cs typeface="Times New Roman" panose="02020603050405020304" pitchFamily="18" charset="0"/>
              </a:rPr>
              <a:t>myreact</a:t>
            </a:r>
            <a:r>
              <a:rPr lang="en-US" sz="2400" dirty="0">
                <a:latin typeface="Times New Roman" panose="02020603050405020304" pitchFamily="18" charset="0"/>
                <a:cs typeface="Times New Roman" panose="02020603050405020304" pitchFamily="18" charset="0"/>
              </a:rPr>
              <a:t> directory: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i="1" dirty="0">
                <a:solidFill>
                  <a:srgbClr val="FF0000"/>
                </a:solidFill>
                <a:latin typeface="Times New Roman" panose="02020603050405020304" pitchFamily="18" charset="0"/>
                <a:cs typeface="Times New Roman" panose="02020603050405020304" pitchFamily="18" charset="0"/>
              </a:rPr>
              <a:t>C:\Users\Your Name&gt;cd </a:t>
            </a:r>
            <a:r>
              <a:rPr lang="en-US" sz="2400" i="1" dirty="0" err="1">
                <a:solidFill>
                  <a:srgbClr val="FF0000"/>
                </a:solidFill>
                <a:latin typeface="Times New Roman" panose="02020603050405020304" pitchFamily="18" charset="0"/>
                <a:cs typeface="Times New Roman" panose="02020603050405020304" pitchFamily="18" charset="0"/>
              </a:rPr>
              <a:t>myreact</a:t>
            </a:r>
            <a:endParaRPr lang="en-US" sz="2400" i="1"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Run this command to run the React application </a:t>
            </a:r>
            <a:r>
              <a:rPr lang="en-US" sz="2400" dirty="0" err="1">
                <a:latin typeface="Times New Roman" panose="02020603050405020304" pitchFamily="18" charset="0"/>
                <a:cs typeface="Times New Roman" panose="02020603050405020304" pitchFamily="18" charset="0"/>
              </a:rPr>
              <a:t>myfirstreact</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lvl="2"/>
            <a:r>
              <a:rPr lang="en-US" sz="2400" i="1" dirty="0">
                <a:solidFill>
                  <a:srgbClr val="FF0000"/>
                </a:solidFill>
                <a:latin typeface="Times New Roman" panose="02020603050405020304" pitchFamily="18" charset="0"/>
                <a:cs typeface="Times New Roman" panose="02020603050405020304" pitchFamily="18" charset="0"/>
              </a:rPr>
              <a:t>C:\Users\Your Name\</a:t>
            </a:r>
            <a:r>
              <a:rPr lang="en-US" sz="2400" i="1" dirty="0" err="1">
                <a:solidFill>
                  <a:srgbClr val="FF0000"/>
                </a:solidFill>
                <a:latin typeface="Times New Roman" panose="02020603050405020304" pitchFamily="18" charset="0"/>
                <a:cs typeface="Times New Roman" panose="02020603050405020304" pitchFamily="18" charset="0"/>
              </a:rPr>
              <a:t>myreact</a:t>
            </a:r>
            <a:r>
              <a:rPr lang="en-US" sz="2400" i="1" dirty="0">
                <a:solidFill>
                  <a:srgbClr val="FF0000"/>
                </a:solidFill>
                <a:latin typeface="Times New Roman" panose="02020603050405020304" pitchFamily="18" charset="0"/>
                <a:cs typeface="Times New Roman" panose="02020603050405020304" pitchFamily="18" charset="0"/>
              </a:rPr>
              <a:t>&gt;</a:t>
            </a:r>
            <a:r>
              <a:rPr lang="en-US" sz="2400" i="1" dirty="0" err="1">
                <a:solidFill>
                  <a:srgbClr val="FF0000"/>
                </a:solidFill>
                <a:latin typeface="Times New Roman" panose="02020603050405020304" pitchFamily="18" charset="0"/>
                <a:cs typeface="Times New Roman" panose="02020603050405020304" pitchFamily="18" charset="0"/>
              </a:rPr>
              <a:t>npm</a:t>
            </a:r>
            <a:r>
              <a:rPr lang="en-US" sz="2400" i="1" dirty="0">
                <a:solidFill>
                  <a:srgbClr val="FF0000"/>
                </a:solidFill>
                <a:latin typeface="Times New Roman" panose="02020603050405020304" pitchFamily="18" charset="0"/>
                <a:cs typeface="Times New Roman" panose="02020603050405020304" pitchFamily="18" charset="0"/>
              </a:rPr>
              <a:t> start</a:t>
            </a:r>
            <a:endParaRPr lang="en-IN" sz="2400" i="1" dirty="0">
              <a:solidFill>
                <a:srgbClr val="FF000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FC8020A-DD18-4F48-AB6F-29F18F73FD4F}"/>
              </a:ext>
            </a:extLst>
          </p:cNvPr>
          <p:cNvSpPr txBox="1"/>
          <p:nvPr/>
        </p:nvSpPr>
        <p:spPr>
          <a:xfrm>
            <a:off x="190164" y="4097386"/>
            <a:ext cx="11449385"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 new browser window will pop up with your newly created React App! If not, open your browser and type localhost:3000 in the address bar.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735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6</a:t>
            </a:fld>
            <a:endParaRPr lang="en-IN" dirty="0"/>
          </a:p>
        </p:txBody>
      </p:sp>
      <p:pic>
        <p:nvPicPr>
          <p:cNvPr id="2" name="Picture 1">
            <a:extLst>
              <a:ext uri="{FF2B5EF4-FFF2-40B4-BE49-F238E27FC236}">
                <a16:creationId xmlns:a16="http://schemas.microsoft.com/office/drawing/2014/main" id="{2367C340-B776-411B-BBD5-DA87C0A29576}"/>
              </a:ext>
            </a:extLst>
          </p:cNvPr>
          <p:cNvPicPr>
            <a:picLocks noChangeAspect="1"/>
          </p:cNvPicPr>
          <p:nvPr/>
        </p:nvPicPr>
        <p:blipFill>
          <a:blip r:embed="rId3"/>
          <a:stretch>
            <a:fillRect/>
          </a:stretch>
        </p:blipFill>
        <p:spPr>
          <a:xfrm>
            <a:off x="1876425" y="292430"/>
            <a:ext cx="7615237" cy="5660695"/>
          </a:xfrm>
          <a:prstGeom prst="rect">
            <a:avLst/>
          </a:prstGeom>
        </p:spPr>
      </p:pic>
    </p:spTree>
    <p:extLst>
      <p:ext uri="{BB962C8B-B14F-4D97-AF65-F5344CB8AC3E}">
        <p14:creationId xmlns:p14="http://schemas.microsoft.com/office/powerpoint/2010/main" val="4074438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7</a:t>
            </a:fld>
            <a:endParaRPr lang="en-IN" dirty="0"/>
          </a:p>
        </p:txBody>
      </p:sp>
      <p:sp>
        <p:nvSpPr>
          <p:cNvPr id="13" name="TextBox 12">
            <a:extLst>
              <a:ext uri="{FF2B5EF4-FFF2-40B4-BE49-F238E27FC236}">
                <a16:creationId xmlns:a16="http://schemas.microsoft.com/office/drawing/2014/main" id="{ADE6CE2C-9472-4958-8C0C-E639203A3BF3}"/>
              </a:ext>
            </a:extLst>
          </p:cNvPr>
          <p:cNvSpPr txBox="1"/>
          <p:nvPr/>
        </p:nvSpPr>
        <p:spPr>
          <a:xfrm>
            <a:off x="360341" y="1044942"/>
            <a:ext cx="11269683" cy="2241960"/>
          </a:xfrm>
          <a:prstGeom prst="rect">
            <a:avLst/>
          </a:prstGeom>
          <a:noFill/>
        </p:spPr>
        <p:txBody>
          <a:bodyPr wrap="square">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Modify the React Application</a:t>
            </a: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Look in the </a:t>
            </a:r>
            <a:r>
              <a:rPr lang="en-US" sz="2400" dirty="0" err="1">
                <a:latin typeface="Times New Roman" panose="02020603050405020304" pitchFamily="18" charset="0"/>
                <a:cs typeface="Times New Roman" panose="02020603050405020304" pitchFamily="18" charset="0"/>
              </a:rPr>
              <a:t>myreact</a:t>
            </a:r>
            <a:r>
              <a:rPr lang="en-US" sz="2400" dirty="0">
                <a:latin typeface="Times New Roman" panose="02020603050405020304" pitchFamily="18" charset="0"/>
                <a:cs typeface="Times New Roman" panose="02020603050405020304" pitchFamily="18" charset="0"/>
              </a:rPr>
              <a:t> directory, and you will find a </a:t>
            </a:r>
            <a:r>
              <a:rPr lang="en-US" sz="2400" dirty="0" err="1">
                <a:latin typeface="Times New Roman" panose="02020603050405020304" pitchFamily="18" charset="0"/>
                <a:cs typeface="Times New Roman" panose="02020603050405020304" pitchFamily="18" charset="0"/>
              </a:rPr>
              <a:t>src</a:t>
            </a:r>
            <a:r>
              <a:rPr lang="en-US" sz="2400" dirty="0">
                <a:latin typeface="Times New Roman" panose="02020603050405020304" pitchFamily="18" charset="0"/>
                <a:cs typeface="Times New Roman" panose="02020603050405020304" pitchFamily="18" charset="0"/>
              </a:rPr>
              <a:t> folder. Inside the </a:t>
            </a:r>
            <a:r>
              <a:rPr lang="en-US" sz="2400" dirty="0" err="1">
                <a:latin typeface="Times New Roman" panose="02020603050405020304" pitchFamily="18" charset="0"/>
                <a:cs typeface="Times New Roman" panose="02020603050405020304" pitchFamily="18" charset="0"/>
              </a:rPr>
              <a:t>src</a:t>
            </a:r>
            <a:r>
              <a:rPr lang="en-US" sz="2400" dirty="0">
                <a:latin typeface="Times New Roman" panose="02020603050405020304" pitchFamily="18" charset="0"/>
                <a:cs typeface="Times New Roman" panose="02020603050405020304" pitchFamily="18" charset="0"/>
              </a:rPr>
              <a:t> folder there is a file called </a:t>
            </a:r>
            <a:r>
              <a:rPr lang="en-US" sz="2400" dirty="0">
                <a:solidFill>
                  <a:srgbClr val="FF0000"/>
                </a:solidFill>
                <a:latin typeface="Times New Roman" panose="02020603050405020304" pitchFamily="18" charset="0"/>
                <a:cs typeface="Times New Roman" panose="02020603050405020304" pitchFamily="18" charset="0"/>
              </a:rPr>
              <a:t>App.js</a:t>
            </a:r>
            <a:r>
              <a:rPr lang="en-US" sz="2400" dirty="0">
                <a:latin typeface="Times New Roman" panose="02020603050405020304" pitchFamily="18" charset="0"/>
                <a:cs typeface="Times New Roman" panose="02020603050405020304" pitchFamily="18" charset="0"/>
              </a:rPr>
              <a:t>, open it and it will look like this: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09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8</a:t>
            </a:fld>
            <a:endParaRPr lang="en-IN" dirty="0"/>
          </a:p>
        </p:txBody>
      </p:sp>
      <p:sp>
        <p:nvSpPr>
          <p:cNvPr id="13" name="TextBox 12">
            <a:extLst>
              <a:ext uri="{FF2B5EF4-FFF2-40B4-BE49-F238E27FC236}">
                <a16:creationId xmlns:a16="http://schemas.microsoft.com/office/drawing/2014/main" id="{A565B067-068E-4208-A157-DA9EE2347FF8}"/>
              </a:ext>
            </a:extLst>
          </p:cNvPr>
          <p:cNvSpPr txBox="1"/>
          <p:nvPr/>
        </p:nvSpPr>
        <p:spPr>
          <a:xfrm>
            <a:off x="155575" y="453775"/>
            <a:ext cx="4506933" cy="2862322"/>
          </a:xfrm>
          <a:prstGeom prst="rect">
            <a:avLst/>
          </a:prstGeom>
          <a:noFill/>
        </p:spPr>
        <p:txBody>
          <a:bodyPr wrap="square">
            <a:spAutoFit/>
          </a:bodyPr>
          <a:lstStyle/>
          <a:p>
            <a:r>
              <a:rPr lang="en-IN" b="1" dirty="0"/>
              <a:t>/</a:t>
            </a:r>
            <a:r>
              <a:rPr lang="en-IN" b="1" dirty="0" err="1"/>
              <a:t>myreact</a:t>
            </a:r>
            <a:r>
              <a:rPr lang="en-IN" b="1" dirty="0"/>
              <a:t>/</a:t>
            </a:r>
            <a:r>
              <a:rPr lang="en-IN" b="1" dirty="0" err="1"/>
              <a:t>src</a:t>
            </a:r>
            <a:r>
              <a:rPr lang="en-IN" b="1" dirty="0"/>
              <a:t>/App.js:</a:t>
            </a:r>
          </a:p>
          <a:p>
            <a:endParaRPr lang="en-IN" dirty="0"/>
          </a:p>
          <a:p>
            <a:r>
              <a:rPr lang="en-IN" dirty="0"/>
              <a:t>import React, { Component } from 'react';</a:t>
            </a:r>
          </a:p>
          <a:p>
            <a:r>
              <a:rPr lang="en-IN" dirty="0"/>
              <a:t>import logo from './</a:t>
            </a:r>
            <a:r>
              <a:rPr lang="en-IN" dirty="0" err="1"/>
              <a:t>logo.svg</a:t>
            </a:r>
            <a:r>
              <a:rPr lang="en-IN" dirty="0"/>
              <a:t>';</a:t>
            </a:r>
          </a:p>
          <a:p>
            <a:r>
              <a:rPr lang="en-IN" dirty="0"/>
              <a:t>import './App.css';</a:t>
            </a:r>
          </a:p>
          <a:p>
            <a:endParaRPr lang="en-IN" dirty="0"/>
          </a:p>
          <a:p>
            <a:r>
              <a:rPr lang="en-IN" dirty="0"/>
              <a:t>class App extends Component {</a:t>
            </a:r>
          </a:p>
          <a:p>
            <a:r>
              <a:rPr lang="en-IN" dirty="0"/>
              <a:t>  render() {</a:t>
            </a:r>
          </a:p>
          <a:p>
            <a:r>
              <a:rPr lang="en-IN" dirty="0"/>
              <a:t>    return (</a:t>
            </a:r>
          </a:p>
          <a:p>
            <a:r>
              <a:rPr lang="en-IN" dirty="0"/>
              <a:t>      </a:t>
            </a:r>
          </a:p>
        </p:txBody>
      </p:sp>
      <p:sp>
        <p:nvSpPr>
          <p:cNvPr id="15" name="TextBox 14">
            <a:extLst>
              <a:ext uri="{FF2B5EF4-FFF2-40B4-BE49-F238E27FC236}">
                <a16:creationId xmlns:a16="http://schemas.microsoft.com/office/drawing/2014/main" id="{54E58A58-8A55-4645-8C99-11E79002A8FD}"/>
              </a:ext>
            </a:extLst>
          </p:cNvPr>
          <p:cNvSpPr txBox="1"/>
          <p:nvPr/>
        </p:nvSpPr>
        <p:spPr>
          <a:xfrm>
            <a:off x="5025557" y="374809"/>
            <a:ext cx="6096000" cy="5909310"/>
          </a:xfrm>
          <a:prstGeom prst="rect">
            <a:avLst/>
          </a:prstGeom>
          <a:noFill/>
        </p:spPr>
        <p:txBody>
          <a:bodyPr wrap="square">
            <a:spAutoFit/>
          </a:bodyPr>
          <a:lstStyle/>
          <a:p>
            <a:r>
              <a:rPr lang="en-IN" dirty="0"/>
              <a:t>&lt;div </a:t>
            </a:r>
            <a:r>
              <a:rPr lang="en-IN" dirty="0" err="1"/>
              <a:t>className</a:t>
            </a:r>
            <a:r>
              <a:rPr lang="en-IN" dirty="0"/>
              <a:t>="App"&gt;</a:t>
            </a:r>
          </a:p>
          <a:p>
            <a:r>
              <a:rPr lang="en-IN" dirty="0"/>
              <a:t>        &lt;header </a:t>
            </a:r>
            <a:r>
              <a:rPr lang="en-IN" dirty="0" err="1"/>
              <a:t>className</a:t>
            </a:r>
            <a:r>
              <a:rPr lang="en-IN" dirty="0"/>
              <a:t>="App-header"&gt;</a:t>
            </a:r>
          </a:p>
          <a:p>
            <a:r>
              <a:rPr lang="en-IN" dirty="0"/>
              <a:t>          &lt;</a:t>
            </a:r>
            <a:r>
              <a:rPr lang="en-IN" dirty="0" err="1"/>
              <a:t>img</a:t>
            </a:r>
            <a:r>
              <a:rPr lang="en-IN" dirty="0"/>
              <a:t> </a:t>
            </a:r>
            <a:r>
              <a:rPr lang="en-IN" dirty="0" err="1"/>
              <a:t>src</a:t>
            </a:r>
            <a:r>
              <a:rPr lang="en-IN" dirty="0"/>
              <a:t>={logo} </a:t>
            </a:r>
            <a:r>
              <a:rPr lang="en-IN" dirty="0" err="1"/>
              <a:t>className</a:t>
            </a:r>
            <a:r>
              <a:rPr lang="en-IN" dirty="0"/>
              <a:t>="App-logo" alt="logo" /&gt;</a:t>
            </a:r>
          </a:p>
          <a:p>
            <a:r>
              <a:rPr lang="en-IN" dirty="0"/>
              <a:t>          &lt;p&gt;</a:t>
            </a:r>
          </a:p>
          <a:p>
            <a:r>
              <a:rPr lang="en-IN" dirty="0"/>
              <a:t>            Edit &lt;code&gt;</a:t>
            </a:r>
            <a:r>
              <a:rPr lang="en-IN" dirty="0" err="1"/>
              <a:t>src</a:t>
            </a:r>
            <a:r>
              <a:rPr lang="en-IN" dirty="0"/>
              <a:t>/App.js&lt;/code&gt; and save to reload.</a:t>
            </a:r>
          </a:p>
          <a:p>
            <a:r>
              <a:rPr lang="en-IN" dirty="0"/>
              <a:t>          &lt;/p&gt;</a:t>
            </a:r>
          </a:p>
          <a:p>
            <a:r>
              <a:rPr lang="en-IN" dirty="0"/>
              <a:t>          &lt;a</a:t>
            </a:r>
          </a:p>
          <a:p>
            <a:r>
              <a:rPr lang="en-IN" dirty="0"/>
              <a:t>            </a:t>
            </a:r>
            <a:r>
              <a:rPr lang="en-IN" dirty="0" err="1"/>
              <a:t>className</a:t>
            </a:r>
            <a:r>
              <a:rPr lang="en-IN" dirty="0"/>
              <a:t>="App-link"</a:t>
            </a:r>
          </a:p>
          <a:p>
            <a:r>
              <a:rPr lang="en-IN" dirty="0"/>
              <a:t>            </a:t>
            </a:r>
            <a:r>
              <a:rPr lang="en-IN" dirty="0" err="1"/>
              <a:t>href</a:t>
            </a:r>
            <a:r>
              <a:rPr lang="en-IN" dirty="0"/>
              <a:t>="https://reactjs.org"</a:t>
            </a:r>
          </a:p>
          <a:p>
            <a:r>
              <a:rPr lang="en-IN" dirty="0"/>
              <a:t>            target="_blank"</a:t>
            </a:r>
          </a:p>
          <a:p>
            <a:r>
              <a:rPr lang="en-IN" dirty="0"/>
              <a:t>            </a:t>
            </a:r>
            <a:r>
              <a:rPr lang="en-IN" dirty="0" err="1"/>
              <a:t>rel</a:t>
            </a:r>
            <a:r>
              <a:rPr lang="en-IN" dirty="0"/>
              <a:t>="</a:t>
            </a:r>
            <a:r>
              <a:rPr lang="en-IN" dirty="0" err="1"/>
              <a:t>noopener</a:t>
            </a:r>
            <a:r>
              <a:rPr lang="en-IN" dirty="0"/>
              <a:t> </a:t>
            </a:r>
            <a:r>
              <a:rPr lang="en-IN" dirty="0" err="1"/>
              <a:t>noreferrer</a:t>
            </a:r>
            <a:r>
              <a:rPr lang="en-IN" dirty="0"/>
              <a:t>"</a:t>
            </a:r>
          </a:p>
          <a:p>
            <a:r>
              <a:rPr lang="en-IN" dirty="0"/>
              <a:t>          &gt;</a:t>
            </a:r>
          </a:p>
          <a:p>
            <a:r>
              <a:rPr lang="en-IN" dirty="0"/>
              <a:t>            Learn React</a:t>
            </a:r>
          </a:p>
          <a:p>
            <a:r>
              <a:rPr lang="en-IN" dirty="0"/>
              <a:t>          &lt;/a&gt;</a:t>
            </a:r>
          </a:p>
          <a:p>
            <a:r>
              <a:rPr lang="en-IN" dirty="0"/>
              <a:t>        &lt;/header&gt;</a:t>
            </a:r>
          </a:p>
          <a:p>
            <a:r>
              <a:rPr lang="en-IN" dirty="0"/>
              <a:t>      &lt;/div&gt;</a:t>
            </a:r>
          </a:p>
          <a:p>
            <a:r>
              <a:rPr lang="en-IN" dirty="0"/>
              <a:t>    );</a:t>
            </a:r>
          </a:p>
          <a:p>
            <a:r>
              <a:rPr lang="en-IN" dirty="0"/>
              <a:t>  }</a:t>
            </a:r>
          </a:p>
          <a:p>
            <a:r>
              <a:rPr lang="en-IN" dirty="0"/>
              <a:t>}</a:t>
            </a:r>
          </a:p>
          <a:p>
            <a:endParaRPr lang="en-IN" dirty="0"/>
          </a:p>
          <a:p>
            <a:r>
              <a:rPr lang="en-IN" dirty="0"/>
              <a:t>export default App;</a:t>
            </a:r>
          </a:p>
        </p:txBody>
      </p:sp>
    </p:spTree>
    <p:extLst>
      <p:ext uri="{BB962C8B-B14F-4D97-AF65-F5344CB8AC3E}">
        <p14:creationId xmlns:p14="http://schemas.microsoft.com/office/powerpoint/2010/main" val="552676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9</a:t>
            </a:fld>
            <a:endParaRPr lang="en-IN" dirty="0"/>
          </a:p>
        </p:txBody>
      </p:sp>
      <p:sp>
        <p:nvSpPr>
          <p:cNvPr id="13" name="TextBox 12">
            <a:extLst>
              <a:ext uri="{FF2B5EF4-FFF2-40B4-BE49-F238E27FC236}">
                <a16:creationId xmlns:a16="http://schemas.microsoft.com/office/drawing/2014/main" id="{85B4AD9C-AAA1-45DA-80B4-A2AE631D763F}"/>
              </a:ext>
            </a:extLst>
          </p:cNvPr>
          <p:cNvSpPr txBox="1"/>
          <p:nvPr/>
        </p:nvSpPr>
        <p:spPr>
          <a:xfrm>
            <a:off x="191275" y="160337"/>
            <a:ext cx="11264576"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Example</a:t>
            </a:r>
          </a:p>
          <a:p>
            <a:r>
              <a:rPr lang="en-US" sz="2400" dirty="0">
                <a:latin typeface="Times New Roman" panose="02020603050405020304" pitchFamily="18" charset="0"/>
                <a:cs typeface="Times New Roman" panose="02020603050405020304" pitchFamily="18" charset="0"/>
              </a:rPr>
              <a:t>Replace all the content inside the &lt;div </a:t>
            </a:r>
            <a:r>
              <a:rPr lang="en-US" sz="2400" dirty="0" err="1">
                <a:latin typeface="Times New Roman" panose="02020603050405020304" pitchFamily="18" charset="0"/>
                <a:cs typeface="Times New Roman" panose="02020603050405020304" pitchFamily="18" charset="0"/>
              </a:rPr>
              <a:t>className</a:t>
            </a:r>
            <a:r>
              <a:rPr lang="en-US" sz="2400" dirty="0">
                <a:latin typeface="Times New Roman" panose="02020603050405020304" pitchFamily="18" charset="0"/>
                <a:cs typeface="Times New Roman" panose="02020603050405020304" pitchFamily="18" charset="0"/>
              </a:rPr>
              <a:t>="App"&gt; with a &lt;h1&gt; element.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See the changes in the browser when you click Save.</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3B95AAE-71C9-4910-9973-ADFD2F241E7E}"/>
              </a:ext>
            </a:extLst>
          </p:cNvPr>
          <p:cNvSpPr txBox="1"/>
          <p:nvPr/>
        </p:nvSpPr>
        <p:spPr>
          <a:xfrm>
            <a:off x="3238165" y="2062647"/>
            <a:ext cx="6096000" cy="3693319"/>
          </a:xfrm>
          <a:prstGeom prst="rect">
            <a:avLst/>
          </a:prstGeom>
          <a:noFill/>
        </p:spPr>
        <p:txBody>
          <a:bodyPr wrap="square">
            <a:spAutoFit/>
          </a:bodyPr>
          <a:lstStyle/>
          <a:p>
            <a:r>
              <a:rPr lang="en-IN" dirty="0"/>
              <a:t>import React, { Component } from 'react';</a:t>
            </a:r>
          </a:p>
          <a:p>
            <a:endParaRPr lang="en-IN" dirty="0"/>
          </a:p>
          <a:p>
            <a:r>
              <a:rPr lang="en-IN" dirty="0"/>
              <a:t>class App extends Component {</a:t>
            </a:r>
          </a:p>
          <a:p>
            <a:r>
              <a:rPr lang="en-IN" dirty="0"/>
              <a:t>  render() {</a:t>
            </a:r>
          </a:p>
          <a:p>
            <a:r>
              <a:rPr lang="en-IN" dirty="0"/>
              <a:t>    return (</a:t>
            </a:r>
          </a:p>
          <a:p>
            <a:r>
              <a:rPr lang="en-IN" dirty="0"/>
              <a:t>      &lt;div </a:t>
            </a:r>
            <a:r>
              <a:rPr lang="en-IN" dirty="0" err="1"/>
              <a:t>className</a:t>
            </a:r>
            <a:r>
              <a:rPr lang="en-IN" dirty="0"/>
              <a:t>="App"&gt;</a:t>
            </a:r>
          </a:p>
          <a:p>
            <a:r>
              <a:rPr lang="en-IN" dirty="0"/>
              <a:t>        &lt;h1&gt;Hello World!&lt;/h1&gt;</a:t>
            </a:r>
          </a:p>
          <a:p>
            <a:r>
              <a:rPr lang="en-IN" dirty="0"/>
              <a:t>      &lt;/div&gt;</a:t>
            </a:r>
          </a:p>
          <a:p>
            <a:r>
              <a:rPr lang="en-IN" dirty="0"/>
              <a:t>    );</a:t>
            </a:r>
          </a:p>
          <a:p>
            <a:r>
              <a:rPr lang="en-IN" dirty="0"/>
              <a:t>  }</a:t>
            </a:r>
          </a:p>
          <a:p>
            <a:r>
              <a:rPr lang="en-IN" dirty="0"/>
              <a:t>}</a:t>
            </a:r>
          </a:p>
          <a:p>
            <a:endParaRPr lang="en-IN" dirty="0"/>
          </a:p>
          <a:p>
            <a:r>
              <a:rPr lang="en-IN" dirty="0"/>
              <a:t>export default App;</a:t>
            </a:r>
          </a:p>
        </p:txBody>
      </p:sp>
    </p:spTree>
    <p:extLst>
      <p:ext uri="{BB962C8B-B14F-4D97-AF65-F5344CB8AC3E}">
        <p14:creationId xmlns:p14="http://schemas.microsoft.com/office/powerpoint/2010/main" val="1014140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A39FED5B493047A4A44D29CC209A4D" ma:contentTypeVersion="8" ma:contentTypeDescription="Create a new document." ma:contentTypeScope="" ma:versionID="d44903e12ac9699d365774d98d3612b5">
  <xsd:schema xmlns:xsd="http://www.w3.org/2001/XMLSchema" xmlns:xs="http://www.w3.org/2001/XMLSchema" xmlns:p="http://schemas.microsoft.com/office/2006/metadata/properties" xmlns:ns2="9a5db21a-d35a-46ce-8c5f-f5d5fc28f889" targetNamespace="http://schemas.microsoft.com/office/2006/metadata/properties" ma:root="true" ma:fieldsID="bd3d0110ebe921f70e0ccdc6526a82c7" ns2:_="">
    <xsd:import namespace="9a5db21a-d35a-46ce-8c5f-f5d5fc28f88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db21a-d35a-46ce-8c5f-f5d5fc28f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C83BAD-6B55-43FE-A747-6A26CD5660B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D214E1C-442B-4B08-B193-475C1138E626}">
  <ds:schemaRefs>
    <ds:schemaRef ds:uri="http://schemas.microsoft.com/sharepoint/v3/contenttype/forms"/>
  </ds:schemaRefs>
</ds:datastoreItem>
</file>

<file path=customXml/itemProps3.xml><?xml version="1.0" encoding="utf-8"?>
<ds:datastoreItem xmlns:ds="http://schemas.openxmlformats.org/officeDocument/2006/customXml" ds:itemID="{4A8A12C1-F6E0-4A65-BB12-ABC56F8F201B}"/>
</file>

<file path=docProps/app.xml><?xml version="1.0" encoding="utf-8"?>
<Properties xmlns="http://schemas.openxmlformats.org/officeDocument/2006/extended-properties" xmlns:vt="http://schemas.openxmlformats.org/officeDocument/2006/docPropsVTypes">
  <TotalTime>1985</TotalTime>
  <Words>812</Words>
  <Application>Microsoft Office PowerPoint</Application>
  <PresentationFormat>Widescreen</PresentationFormat>
  <Paragraphs>130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Muthukumaran M</cp:lastModifiedBy>
  <cp:revision>313</cp:revision>
  <dcterms:created xsi:type="dcterms:W3CDTF">2020-06-15T12:13:30Z</dcterms:created>
  <dcterms:modified xsi:type="dcterms:W3CDTF">2021-09-05T14:08:43Z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0x01010060A39FED5B493047A4A44D29CC209A4D</vt:lpwstr>
  </property>
</Properties>
</file>