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422" r:id="rId6"/>
    <p:sldId id="471" r:id="rId7"/>
    <p:sldId id="472" r:id="rId8"/>
    <p:sldId id="473" r:id="rId9"/>
    <p:sldId id="474" r:id="rId10"/>
    <p:sldId id="475" r:id="rId11"/>
    <p:sldId id="476" r:id="rId12"/>
    <p:sldId id="477" r:id="rId13"/>
    <p:sldId id="478" r:id="rId14"/>
    <p:sldId id="479" r:id="rId15"/>
    <p:sldId id="480" r:id="rId16"/>
    <p:sldId id="483" r:id="rId17"/>
    <p:sldId id="481" r:id="rId18"/>
    <p:sldId id="4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:p15="http://schemas.microsoft.com/office/powerpoint/2012/main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36D80D-9197-46E2-924B-356AA8888B33}" v="18" dt="2020-12-03T04:03:57.993"/>
    <p1510:client id="{3D25D727-2B32-4BC9-868F-0495991199FE}" v="2" dt="2020-12-11T04:39:56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AN SAI  GADA" userId="S::18113023@student.hindustanuniv.ac.in::34de704a-e02c-44d2-ba3f-234925169835" providerId="AD" clId="Web-{0636D80D-9197-46E2-924B-356AA8888B33}"/>
    <pc:docChg chg="addSld delSld">
      <pc:chgData name="CHARAN SAI  GADA" userId="S::18113023@student.hindustanuniv.ac.in::34de704a-e02c-44d2-ba3f-234925169835" providerId="AD" clId="Web-{0636D80D-9197-46E2-924B-356AA8888B33}" dt="2020-12-03T04:03:52.196" v="1"/>
      <pc:docMkLst>
        <pc:docMk/>
      </pc:docMkLst>
      <pc:sldChg chg="new del">
        <pc:chgData name="CHARAN SAI  GADA" userId="S::18113023@student.hindustanuniv.ac.in::34de704a-e02c-44d2-ba3f-234925169835" providerId="AD" clId="Web-{0636D80D-9197-46E2-924B-356AA8888B33}" dt="2020-12-03T04:03:52.196" v="1"/>
        <pc:sldMkLst>
          <pc:docMk/>
          <pc:sldMk cId="2048622343" sldId="328"/>
        </pc:sldMkLst>
      </pc:sldChg>
    </pc:docChg>
  </pc:docChgLst>
  <pc:docChgLst>
    <pc:chgData name="Swami Venkatesh" userId="S::17113114@student.hindustanuniv.ac.in::1967c322-8d1b-46bc-8a36-e460d7fc8e07" providerId="AD" clId="Web-{3D25D727-2B32-4BC9-868F-0495991199FE}"/>
    <pc:docChg chg="addSld delSld">
      <pc:chgData name="Swami Venkatesh" userId="S::17113114@student.hindustanuniv.ac.in::1967c322-8d1b-46bc-8a36-e460d7fc8e07" providerId="AD" clId="Web-{3D25D727-2B32-4BC9-868F-0495991199FE}" dt="2020-12-11T04:39:56.546" v="1"/>
      <pc:docMkLst>
        <pc:docMk/>
      </pc:docMkLst>
      <pc:sldChg chg="new del">
        <pc:chgData name="Swami Venkatesh" userId="S::17113114@student.hindustanuniv.ac.in::1967c322-8d1b-46bc-8a36-e460d7fc8e07" providerId="AD" clId="Web-{3D25D727-2B32-4BC9-868F-0495991199FE}" dt="2020-12-11T04:39:56.546" v="1"/>
        <pc:sldMkLst>
          <pc:docMk/>
          <pc:sldMk cId="4083946778" sldId="32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98B3-5F18-413E-A56A-754C429873D5}" type="datetime1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411E-830F-4881-8937-C4A89FD8F6E0}" type="datetime1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1B08-1407-426B-8C0B-1CBD220D670F}" type="datetime1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9846-4A61-4A96-AEE0-2BF2E938C8E5}" type="datetime1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D4BF-A670-481A-9EC3-92F3DD804048}" type="datetime1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DB2D-6796-47AB-AF3A-13FA96A5A3D9}" type="datetime1">
              <a:rPr lang="en-IN" smtClean="0"/>
              <a:t>12-09-2021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7C6-58C6-4F5E-8370-61FE3A8F5F24}" type="datetime1">
              <a:rPr lang="en-IN" smtClean="0"/>
              <a:t>12-09-2021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09BD-320E-4A78-A549-37E25CBC3E8E}" type="datetime1">
              <a:rPr lang="en-IN" smtClean="0"/>
              <a:t>12-09-2021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FF9A-AF9B-4C19-BB4E-C9C6295A0D49}" type="datetime1">
              <a:rPr lang="en-IN" smtClean="0"/>
              <a:t>12-09-2021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D9B-0DC6-4C20-A916-0511904BEC1E}" type="datetime1">
              <a:rPr lang="en-IN" smtClean="0"/>
              <a:t>12-09-2021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9FA9-C3B2-4C66-9F90-CA66B90B39EF}" type="datetime1">
              <a:rPr lang="en-IN" smtClean="0"/>
              <a:t>12-09-2021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3F135-776F-44EF-8E22-81EB2686006E}" type="datetime1">
              <a:rPr lang="en-IN" smtClean="0"/>
              <a:t>12-09-2021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8B822C-8E13-46B2-9A39-B56617C49EE1}"/>
              </a:ext>
            </a:extLst>
          </p:cNvPr>
          <p:cNvSpPr/>
          <p:nvPr/>
        </p:nvSpPr>
        <p:spPr>
          <a:xfrm>
            <a:off x="1057080" y="4437305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Times New Roman" pitchFamily="18" charset="0"/>
                <a:ea typeface="+mj-ea"/>
                <a:cs typeface="Times New Roman" pitchFamily="18" charset="0"/>
              </a:rPr>
              <a:t>CSB4301 - 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WEB TECHNOLOGY</a:t>
            </a:r>
            <a:endParaRPr lang="en-US" sz="32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Times New Roman" pitchFamily="18" charset="0"/>
                <a:ea typeface="+mj-ea"/>
                <a:cs typeface="Times New Roman" pitchFamily="18" charset="0"/>
              </a:rPr>
              <a:t>B.Tech – V Semester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Times New Roman" pitchFamily="18" charset="0"/>
                <a:ea typeface="+mj-ea"/>
                <a:cs typeface="Times New Roman" pitchFamily="18" charset="0"/>
              </a:rPr>
              <a:t>UNIT III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:a16="http://schemas.microsoft.com/office/drawing/2014/main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Dr. Muthukumaran M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Associate Professor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School of Computing Sciences,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433882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10</a:t>
            </a:fld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21142-69D7-4CCD-9566-AE72DFB3C3A1}"/>
              </a:ext>
            </a:extLst>
          </p:cNvPr>
          <p:cNvSpPr txBox="1"/>
          <p:nvPr/>
        </p:nvSpPr>
        <p:spPr>
          <a:xfrm>
            <a:off x="190165" y="251462"/>
            <a:ext cx="113446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Must be Closed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 follows XML rules, and therefore HTML elements must be properly closed.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3DB5EE-D067-418F-8489-C36D96BEAE06}"/>
              </a:ext>
            </a:extLst>
          </p:cNvPr>
          <p:cNvSpPr txBox="1"/>
          <p:nvPr/>
        </p:nvSpPr>
        <p:spPr>
          <a:xfrm>
            <a:off x="3048000" y="175416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React from 'react';</a:t>
            </a:r>
          </a:p>
          <a:p>
            <a:r>
              <a:rPr lang="en-IN" dirty="0"/>
              <a:t>import </a:t>
            </a:r>
            <a:r>
              <a:rPr lang="en-IN" dirty="0" err="1"/>
              <a:t>ReactDOM</a:t>
            </a:r>
            <a:r>
              <a:rPr lang="en-IN" dirty="0"/>
              <a:t> from 'react-</a:t>
            </a:r>
            <a:r>
              <a:rPr lang="en-IN" dirty="0" err="1"/>
              <a:t>dom</a:t>
            </a:r>
            <a:r>
              <a:rPr lang="en-IN" dirty="0"/>
              <a:t>';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myelement</a:t>
            </a:r>
            <a:r>
              <a:rPr lang="en-IN" dirty="0"/>
              <a:t> = &lt;input type="text" /&gt;;</a:t>
            </a:r>
          </a:p>
          <a:p>
            <a:endParaRPr lang="en-IN" dirty="0"/>
          </a:p>
          <a:p>
            <a:r>
              <a:rPr lang="en-IN" dirty="0" err="1"/>
              <a:t>ReactDOM.render</a:t>
            </a:r>
            <a:r>
              <a:rPr lang="en-IN" dirty="0"/>
              <a:t>(</a:t>
            </a:r>
            <a:r>
              <a:rPr lang="en-IN" dirty="0" err="1"/>
              <a:t>myelement</a:t>
            </a:r>
            <a:r>
              <a:rPr lang="en-IN" dirty="0"/>
              <a:t>, </a:t>
            </a:r>
            <a:r>
              <a:rPr lang="en-IN" dirty="0" err="1"/>
              <a:t>document.getElementById</a:t>
            </a:r>
            <a:r>
              <a:rPr lang="en-IN" dirty="0"/>
              <a:t>('root'));</a:t>
            </a:r>
          </a:p>
        </p:txBody>
      </p:sp>
    </p:spTree>
    <p:extLst>
      <p:ext uri="{BB962C8B-B14F-4D97-AF65-F5344CB8AC3E}">
        <p14:creationId xmlns:p14="http://schemas.microsoft.com/office/powerpoint/2010/main" val="35578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11</a:t>
            </a:fld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F7C613-F7AB-4CC4-84B7-9F1390B316C5}"/>
              </a:ext>
            </a:extLst>
          </p:cNvPr>
          <p:cNvSpPr txBox="1"/>
          <p:nvPr/>
        </p:nvSpPr>
        <p:spPr>
          <a:xfrm>
            <a:off x="307974" y="361149"/>
            <a:ext cx="11255375" cy="501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class =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attribute is a much used attribute in HTML, but since JSX is rendered as JavaScript, and the class keyword is a reserved word in JavaScript, you are not allowed to use it in JSX.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attribute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instead.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 solved this by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instead. When JSX is rendered, it translates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attributes into class attributes.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452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12</a:t>
            </a:fld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9D96EC-A22C-446E-9305-77D97F591172}"/>
              </a:ext>
            </a:extLst>
          </p:cNvPr>
          <p:cNvSpPr txBox="1"/>
          <p:nvPr/>
        </p:nvSpPr>
        <p:spPr>
          <a:xfrm>
            <a:off x="3048000" y="2064901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React from 'react';</a:t>
            </a:r>
          </a:p>
          <a:p>
            <a:r>
              <a:rPr lang="en-IN" dirty="0"/>
              <a:t>import </a:t>
            </a:r>
            <a:r>
              <a:rPr lang="en-IN" dirty="0" err="1"/>
              <a:t>ReactDOM</a:t>
            </a:r>
            <a:r>
              <a:rPr lang="en-IN" dirty="0"/>
              <a:t> from 'react-</a:t>
            </a:r>
            <a:r>
              <a:rPr lang="en-IN" dirty="0" err="1"/>
              <a:t>dom</a:t>
            </a:r>
            <a:r>
              <a:rPr lang="en-IN" dirty="0"/>
              <a:t>';</a:t>
            </a:r>
          </a:p>
          <a:p>
            <a:r>
              <a:rPr lang="en-IN" dirty="0"/>
              <a:t>import './mystyle.css';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myelement</a:t>
            </a:r>
            <a:r>
              <a:rPr lang="en-IN" dirty="0"/>
              <a:t> = &lt;h1 </a:t>
            </a:r>
            <a:r>
              <a:rPr lang="en-IN" dirty="0" err="1"/>
              <a:t>className</a:t>
            </a:r>
            <a:r>
              <a:rPr lang="en-IN" dirty="0"/>
              <a:t>="</a:t>
            </a:r>
            <a:r>
              <a:rPr lang="en-IN" dirty="0" err="1"/>
              <a:t>myclass</a:t>
            </a:r>
            <a:r>
              <a:rPr lang="en-IN" dirty="0"/>
              <a:t>"&gt;Hello World&lt;/h1&gt;;</a:t>
            </a:r>
          </a:p>
          <a:p>
            <a:endParaRPr lang="en-IN" dirty="0"/>
          </a:p>
          <a:p>
            <a:r>
              <a:rPr lang="en-IN" dirty="0" err="1"/>
              <a:t>ReactDOM.render</a:t>
            </a:r>
            <a:r>
              <a:rPr lang="en-IN" dirty="0"/>
              <a:t>(</a:t>
            </a:r>
            <a:r>
              <a:rPr lang="en-IN" dirty="0" err="1"/>
              <a:t>myelement</a:t>
            </a:r>
            <a:r>
              <a:rPr lang="en-IN" dirty="0"/>
              <a:t>, </a:t>
            </a:r>
            <a:r>
              <a:rPr lang="en-IN" dirty="0" err="1"/>
              <a:t>document.getElementById</a:t>
            </a:r>
            <a:r>
              <a:rPr lang="en-IN" dirty="0"/>
              <a:t>('root'));</a:t>
            </a:r>
          </a:p>
        </p:txBody>
      </p:sp>
    </p:spTree>
    <p:extLst>
      <p:ext uri="{BB962C8B-B14F-4D97-AF65-F5344CB8AC3E}">
        <p14:creationId xmlns:p14="http://schemas.microsoft.com/office/powerpoint/2010/main" val="4167890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13</a:t>
            </a:fld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29A25E-78E6-4FBD-A6C2-EAFE34DCC543}"/>
              </a:ext>
            </a:extLst>
          </p:cNvPr>
          <p:cNvSpPr txBox="1"/>
          <p:nvPr/>
        </p:nvSpPr>
        <p:spPr>
          <a:xfrm>
            <a:off x="360341" y="167252"/>
            <a:ext cx="1132683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 - if statements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supports if statements, but not inside JSX.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able to use conditional statements in JSX, you should put the if statements outside of the JSX, or you could use a ternary expression instead: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1: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if statements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outside of the JSX code: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0F6E2F-4311-4646-B165-742E73591015}"/>
              </a:ext>
            </a:extLst>
          </p:cNvPr>
          <p:cNvSpPr txBox="1"/>
          <p:nvPr/>
        </p:nvSpPr>
        <p:spPr>
          <a:xfrm>
            <a:off x="7610475" y="2187178"/>
            <a:ext cx="407669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React from 'react';</a:t>
            </a:r>
          </a:p>
          <a:p>
            <a:r>
              <a:rPr lang="en-IN" dirty="0"/>
              <a:t>import </a:t>
            </a:r>
            <a:r>
              <a:rPr lang="en-IN" dirty="0" err="1"/>
              <a:t>ReactDOM</a:t>
            </a:r>
            <a:r>
              <a:rPr lang="en-IN" dirty="0"/>
              <a:t> from 'react-</a:t>
            </a:r>
            <a:r>
              <a:rPr lang="en-IN" dirty="0" err="1"/>
              <a:t>dom</a:t>
            </a:r>
            <a:r>
              <a:rPr lang="en-IN" dirty="0"/>
              <a:t>';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x = 5;</a:t>
            </a:r>
          </a:p>
          <a:p>
            <a:r>
              <a:rPr lang="en-IN" dirty="0"/>
              <a:t>let text = "Goodbye";</a:t>
            </a:r>
          </a:p>
          <a:p>
            <a:r>
              <a:rPr lang="en-IN" dirty="0"/>
              <a:t>if (x &lt; 10) {</a:t>
            </a:r>
          </a:p>
          <a:p>
            <a:r>
              <a:rPr lang="en-IN" dirty="0"/>
              <a:t>  text = "Hello";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myelement</a:t>
            </a:r>
            <a:r>
              <a:rPr lang="en-IN" dirty="0"/>
              <a:t> = &lt;h1&gt;{text}&lt;/h1&gt;;</a:t>
            </a:r>
          </a:p>
          <a:p>
            <a:endParaRPr lang="en-IN" dirty="0"/>
          </a:p>
          <a:p>
            <a:r>
              <a:rPr lang="en-IN" dirty="0" err="1"/>
              <a:t>ReactDOM.render</a:t>
            </a:r>
            <a:r>
              <a:rPr lang="en-IN" dirty="0"/>
              <a:t>(</a:t>
            </a:r>
            <a:r>
              <a:rPr lang="en-IN" dirty="0" err="1"/>
              <a:t>myelement</a:t>
            </a:r>
            <a:r>
              <a:rPr lang="en-IN" dirty="0"/>
              <a:t>, </a:t>
            </a:r>
            <a:r>
              <a:rPr lang="en-IN" dirty="0" err="1"/>
              <a:t>document.getElementById</a:t>
            </a:r>
            <a:r>
              <a:rPr lang="en-IN" dirty="0"/>
              <a:t>('root'));</a:t>
            </a:r>
          </a:p>
        </p:txBody>
      </p:sp>
    </p:spTree>
    <p:extLst>
      <p:ext uri="{BB962C8B-B14F-4D97-AF65-F5344CB8AC3E}">
        <p14:creationId xmlns:p14="http://schemas.microsoft.com/office/powerpoint/2010/main" val="451092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14</a:t>
            </a:fld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6A6EB8-156A-4C96-AE75-17CBC89FFD46}"/>
              </a:ext>
            </a:extLst>
          </p:cNvPr>
          <p:cNvSpPr txBox="1"/>
          <p:nvPr/>
        </p:nvSpPr>
        <p:spPr>
          <a:xfrm>
            <a:off x="327349" y="30480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2: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ternary expressions instead: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86EDC7-2816-4B85-9EA7-9BBB358E8889}"/>
              </a:ext>
            </a:extLst>
          </p:cNvPr>
          <p:cNvSpPr txBox="1"/>
          <p:nvPr/>
        </p:nvSpPr>
        <p:spPr>
          <a:xfrm>
            <a:off x="3048000" y="2064901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React from 'react';</a:t>
            </a:r>
          </a:p>
          <a:p>
            <a:r>
              <a:rPr lang="en-IN" dirty="0"/>
              <a:t>import </a:t>
            </a:r>
            <a:r>
              <a:rPr lang="en-IN" dirty="0" err="1"/>
              <a:t>ReactDOM</a:t>
            </a:r>
            <a:r>
              <a:rPr lang="en-IN" dirty="0"/>
              <a:t> from 'react-</a:t>
            </a:r>
            <a:r>
              <a:rPr lang="en-IN" dirty="0" err="1"/>
              <a:t>dom</a:t>
            </a:r>
            <a:r>
              <a:rPr lang="en-IN" dirty="0"/>
              <a:t>';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x = 5;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myelement</a:t>
            </a:r>
            <a:r>
              <a:rPr lang="en-IN" dirty="0"/>
              <a:t> = &lt;h1&gt;{(x) &lt; 10 ? "Hello" : "Goodbye"}&lt;/h1&gt;;</a:t>
            </a:r>
          </a:p>
          <a:p>
            <a:endParaRPr lang="en-IN" dirty="0"/>
          </a:p>
          <a:p>
            <a:r>
              <a:rPr lang="en-IN" dirty="0" err="1"/>
              <a:t>ReactDOM.render</a:t>
            </a:r>
            <a:r>
              <a:rPr lang="en-IN" dirty="0"/>
              <a:t>(</a:t>
            </a:r>
            <a:r>
              <a:rPr lang="en-IN" dirty="0" err="1"/>
              <a:t>myelement</a:t>
            </a:r>
            <a:r>
              <a:rPr lang="en-IN" dirty="0"/>
              <a:t>, </a:t>
            </a:r>
            <a:r>
              <a:rPr lang="en-IN" dirty="0" err="1"/>
              <a:t>document.getElementById</a:t>
            </a:r>
            <a:r>
              <a:rPr lang="en-IN" dirty="0"/>
              <a:t>('root'));</a:t>
            </a:r>
          </a:p>
        </p:txBody>
      </p:sp>
    </p:spTree>
    <p:extLst>
      <p:ext uri="{BB962C8B-B14F-4D97-AF65-F5344CB8AC3E}">
        <p14:creationId xmlns:p14="http://schemas.microsoft.com/office/powerpoint/2010/main" val="1585036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37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2</a:t>
            </a:fld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285C91-86E6-4E2F-875F-AB5929005FBF}"/>
              </a:ext>
            </a:extLst>
          </p:cNvPr>
          <p:cNvSpPr txBox="1"/>
          <p:nvPr/>
        </p:nvSpPr>
        <p:spPr>
          <a:xfrm>
            <a:off x="2057400" y="2442708"/>
            <a:ext cx="703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React JSX</a:t>
            </a:r>
          </a:p>
        </p:txBody>
      </p:sp>
    </p:spTree>
    <p:extLst>
      <p:ext uri="{BB962C8B-B14F-4D97-AF65-F5344CB8AC3E}">
        <p14:creationId xmlns:p14="http://schemas.microsoft.com/office/powerpoint/2010/main" val="148902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3</a:t>
            </a:fld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D94E95-B8C8-446D-A142-659FE377FBA2}"/>
              </a:ext>
            </a:extLst>
          </p:cNvPr>
          <p:cNvSpPr txBox="1"/>
          <p:nvPr/>
        </p:nvSpPr>
        <p:spPr>
          <a:xfrm>
            <a:off x="507030" y="318916"/>
            <a:ext cx="104119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JSX?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 stands for JavaScript XML.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 allows us to write HTML in React.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 makes it easier to write and add HTML in React.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38FC5-03DE-45E2-BBF3-D33D5DB19D0F}"/>
              </a:ext>
            </a:extLst>
          </p:cNvPr>
          <p:cNvSpPr txBox="1"/>
          <p:nvPr/>
        </p:nvSpPr>
        <p:spPr>
          <a:xfrm>
            <a:off x="496402" y="2790633"/>
            <a:ext cx="1119919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JSX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 allows us to write HTML elements in JavaScript and place them in the DOM without any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createElement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and/or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 converts HTML tags into react elements.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17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4</a:t>
            </a:fld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D414C1-AD32-4A61-AFB6-E3AFCC31049F}"/>
              </a:ext>
            </a:extLst>
          </p:cNvPr>
          <p:cNvSpPr txBox="1"/>
          <p:nvPr/>
        </p:nvSpPr>
        <p:spPr>
          <a:xfrm>
            <a:off x="307975" y="1580714"/>
            <a:ext cx="45021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React from 'react';</a:t>
            </a:r>
          </a:p>
          <a:p>
            <a:r>
              <a:rPr lang="en-IN" dirty="0"/>
              <a:t>import </a:t>
            </a:r>
            <a:r>
              <a:rPr lang="en-IN" dirty="0" err="1"/>
              <a:t>ReactDOM</a:t>
            </a:r>
            <a:r>
              <a:rPr lang="en-IN" dirty="0"/>
              <a:t> from 'react-</a:t>
            </a:r>
            <a:r>
              <a:rPr lang="en-IN" dirty="0" err="1"/>
              <a:t>dom</a:t>
            </a:r>
            <a:r>
              <a:rPr lang="en-IN" dirty="0"/>
              <a:t>';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myelement</a:t>
            </a:r>
            <a:r>
              <a:rPr lang="en-IN" dirty="0"/>
              <a:t> = &lt;h1&gt;I Love JSX!&lt;/h1&gt;;</a:t>
            </a:r>
          </a:p>
          <a:p>
            <a:endParaRPr lang="en-IN" dirty="0"/>
          </a:p>
          <a:p>
            <a:r>
              <a:rPr lang="en-IN" dirty="0" err="1"/>
              <a:t>ReactDOM.render</a:t>
            </a:r>
            <a:r>
              <a:rPr lang="en-IN" dirty="0"/>
              <a:t>(</a:t>
            </a:r>
            <a:r>
              <a:rPr lang="en-IN" dirty="0" err="1"/>
              <a:t>myelement</a:t>
            </a:r>
            <a:r>
              <a:rPr lang="en-IN" dirty="0"/>
              <a:t>, </a:t>
            </a:r>
            <a:r>
              <a:rPr lang="en-IN" dirty="0" err="1"/>
              <a:t>document.getElementById</a:t>
            </a:r>
            <a:r>
              <a:rPr lang="en-IN" dirty="0"/>
              <a:t>('root'));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3E4E6A-6304-4BE5-BA56-F6E3A6014474}"/>
              </a:ext>
            </a:extLst>
          </p:cNvPr>
          <p:cNvSpPr txBox="1"/>
          <p:nvPr/>
        </p:nvSpPr>
        <p:spPr>
          <a:xfrm>
            <a:off x="6761144" y="629385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Index.html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3D0556-491C-45E8-A548-C25B63BF6E5B}"/>
              </a:ext>
            </a:extLst>
          </p:cNvPr>
          <p:cNvSpPr txBox="1"/>
          <p:nvPr/>
        </p:nvSpPr>
        <p:spPr>
          <a:xfrm>
            <a:off x="6096000" y="1284306"/>
            <a:ext cx="55816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 lang="</a:t>
            </a:r>
            <a:r>
              <a:rPr lang="en-IN" dirty="0" err="1"/>
              <a:t>en</a:t>
            </a:r>
            <a:r>
              <a:rPr lang="en-IN" dirty="0"/>
              <a:t>"&gt;</a:t>
            </a:r>
          </a:p>
          <a:p>
            <a:r>
              <a:rPr lang="en-IN" dirty="0"/>
              <a:t>  &lt;head&gt;</a:t>
            </a:r>
          </a:p>
          <a:p>
            <a:r>
              <a:rPr lang="en-IN" dirty="0"/>
              <a:t>    &lt;meta charset="utf-8" /&gt;</a:t>
            </a:r>
          </a:p>
          <a:p>
            <a:r>
              <a:rPr lang="en-IN" dirty="0"/>
              <a:t>    &lt;meta name="viewport"</a:t>
            </a:r>
          </a:p>
          <a:p>
            <a:r>
              <a:rPr lang="en-IN" dirty="0"/>
              <a:t>      content="width=device-width, initial-scale=1" /&gt;</a:t>
            </a:r>
          </a:p>
          <a:p>
            <a:r>
              <a:rPr lang="en-IN" dirty="0"/>
              <a:t>    &lt;title&gt;React App&lt;/title&gt;</a:t>
            </a:r>
          </a:p>
          <a:p>
            <a:r>
              <a:rPr lang="en-IN" dirty="0"/>
              <a:t>  &lt;/head&gt;</a:t>
            </a:r>
          </a:p>
          <a:p>
            <a:r>
              <a:rPr lang="en-IN" dirty="0"/>
              <a:t>  &lt;body&gt;</a:t>
            </a:r>
          </a:p>
          <a:p>
            <a:endParaRPr lang="en-IN" dirty="0"/>
          </a:p>
          <a:p>
            <a:r>
              <a:rPr lang="en-IN" dirty="0"/>
              <a:t>    &lt;div id="root"&gt;&lt;/div&gt;</a:t>
            </a:r>
          </a:p>
          <a:p>
            <a:endParaRPr lang="en-IN" dirty="0"/>
          </a:p>
          <a:p>
            <a:r>
              <a:rPr lang="en-IN" dirty="0"/>
              <a:t>  &lt;/body&gt;</a:t>
            </a:r>
          </a:p>
          <a:p>
            <a:r>
              <a:rPr lang="en-IN" dirty="0"/>
              <a:t>&lt;/html&gt;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339702-6D60-442A-B718-83F9F4923164}"/>
              </a:ext>
            </a:extLst>
          </p:cNvPr>
          <p:cNvSpPr txBox="1"/>
          <p:nvPr/>
        </p:nvSpPr>
        <p:spPr>
          <a:xfrm>
            <a:off x="4435475" y="128072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JSX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8B0E7F-68DB-475C-BD5B-709CE4C30D39}"/>
              </a:ext>
            </a:extLst>
          </p:cNvPr>
          <p:cNvSpPr txBox="1"/>
          <p:nvPr/>
        </p:nvSpPr>
        <p:spPr>
          <a:xfrm>
            <a:off x="1282700" y="746026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Index.js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7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5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2CC997-A664-4BCD-9C11-0D62B9788FC0}"/>
              </a:ext>
            </a:extLst>
          </p:cNvPr>
          <p:cNvSpPr txBox="1"/>
          <p:nvPr/>
        </p:nvSpPr>
        <p:spPr>
          <a:xfrm>
            <a:off x="4543425" y="312738"/>
            <a:ext cx="241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JSX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13DF5-E32F-4C36-99EB-713B462314B0}"/>
              </a:ext>
            </a:extLst>
          </p:cNvPr>
          <p:cNvSpPr txBox="1"/>
          <p:nvPr/>
        </p:nvSpPr>
        <p:spPr>
          <a:xfrm>
            <a:off x="460375" y="205425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React from 'react';</a:t>
            </a:r>
          </a:p>
          <a:p>
            <a:r>
              <a:rPr lang="en-IN" dirty="0"/>
              <a:t>import </a:t>
            </a:r>
            <a:r>
              <a:rPr lang="en-IN" dirty="0" err="1"/>
              <a:t>ReactDOM</a:t>
            </a:r>
            <a:r>
              <a:rPr lang="en-IN" dirty="0"/>
              <a:t> from 'react-</a:t>
            </a:r>
            <a:r>
              <a:rPr lang="en-IN" dirty="0" err="1"/>
              <a:t>dom</a:t>
            </a:r>
            <a:r>
              <a:rPr lang="en-IN" dirty="0"/>
              <a:t>';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myelement</a:t>
            </a:r>
            <a:r>
              <a:rPr lang="en-IN" dirty="0"/>
              <a:t> = </a:t>
            </a:r>
            <a:r>
              <a:rPr lang="en-IN" dirty="0" err="1"/>
              <a:t>React.createElement</a:t>
            </a:r>
            <a:r>
              <a:rPr lang="en-IN" dirty="0"/>
              <a:t>('h1', {}, 'I do not use JSX!');</a:t>
            </a:r>
          </a:p>
          <a:p>
            <a:endParaRPr lang="en-IN" dirty="0"/>
          </a:p>
          <a:p>
            <a:r>
              <a:rPr lang="en-IN" dirty="0" err="1"/>
              <a:t>ReactDOM.render</a:t>
            </a:r>
            <a:r>
              <a:rPr lang="en-IN" dirty="0"/>
              <a:t>(</a:t>
            </a:r>
            <a:r>
              <a:rPr lang="en-IN" dirty="0" err="1"/>
              <a:t>myelement</a:t>
            </a:r>
            <a:r>
              <a:rPr lang="en-IN" dirty="0"/>
              <a:t>, </a:t>
            </a:r>
            <a:r>
              <a:rPr lang="en-IN" dirty="0" err="1"/>
              <a:t>document.getElementById</a:t>
            </a:r>
            <a:r>
              <a:rPr lang="en-IN" dirty="0"/>
              <a:t>('root'));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52FA34-256E-481A-9F83-56784722F8C2}"/>
              </a:ext>
            </a:extLst>
          </p:cNvPr>
          <p:cNvSpPr txBox="1"/>
          <p:nvPr/>
        </p:nvSpPr>
        <p:spPr>
          <a:xfrm>
            <a:off x="1244600" y="1183494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Index.js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0D870C-69A9-48EE-A2FD-ED16596DF621}"/>
              </a:ext>
            </a:extLst>
          </p:cNvPr>
          <p:cNvSpPr txBox="1"/>
          <p:nvPr/>
        </p:nvSpPr>
        <p:spPr>
          <a:xfrm>
            <a:off x="6326188" y="1507595"/>
            <a:ext cx="540543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 lang="</a:t>
            </a:r>
            <a:r>
              <a:rPr lang="en-IN" dirty="0" err="1"/>
              <a:t>en</a:t>
            </a:r>
            <a:r>
              <a:rPr lang="en-IN" dirty="0"/>
              <a:t>"&gt;</a:t>
            </a:r>
          </a:p>
          <a:p>
            <a:r>
              <a:rPr lang="en-IN" dirty="0"/>
              <a:t>  &lt;head&gt;</a:t>
            </a:r>
          </a:p>
          <a:p>
            <a:r>
              <a:rPr lang="en-IN" dirty="0"/>
              <a:t>    &lt;meta charset="utf-8" /&gt;</a:t>
            </a:r>
          </a:p>
          <a:p>
            <a:r>
              <a:rPr lang="en-IN" dirty="0"/>
              <a:t>    &lt;meta name="viewport"</a:t>
            </a:r>
          </a:p>
          <a:p>
            <a:r>
              <a:rPr lang="en-IN" dirty="0"/>
              <a:t>      content="width=device-width, initial-scale=1" /&gt;</a:t>
            </a:r>
          </a:p>
          <a:p>
            <a:r>
              <a:rPr lang="en-IN" dirty="0"/>
              <a:t>    &lt;title&gt;React App&lt;/title&gt;</a:t>
            </a:r>
          </a:p>
          <a:p>
            <a:r>
              <a:rPr lang="en-IN" dirty="0"/>
              <a:t>  &lt;/head&gt;</a:t>
            </a:r>
          </a:p>
          <a:p>
            <a:r>
              <a:rPr lang="en-IN" dirty="0"/>
              <a:t>  &lt;body&gt;</a:t>
            </a:r>
          </a:p>
          <a:p>
            <a:endParaRPr lang="en-IN" dirty="0"/>
          </a:p>
          <a:p>
            <a:r>
              <a:rPr lang="en-IN" dirty="0"/>
              <a:t>    &lt;div id="root"&gt;&lt;/div&gt;</a:t>
            </a:r>
          </a:p>
          <a:p>
            <a:endParaRPr lang="en-IN" dirty="0"/>
          </a:p>
          <a:p>
            <a:r>
              <a:rPr lang="en-IN" dirty="0"/>
              <a:t>  &lt;/body&gt;</a:t>
            </a:r>
          </a:p>
          <a:p>
            <a:r>
              <a:rPr lang="en-IN" dirty="0"/>
              <a:t>&lt;/html&gt;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9491C6-66F4-4919-AE71-FD97B220B9A7}"/>
              </a:ext>
            </a:extLst>
          </p:cNvPr>
          <p:cNvSpPr txBox="1"/>
          <p:nvPr/>
        </p:nvSpPr>
        <p:spPr>
          <a:xfrm>
            <a:off x="6761144" y="629385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252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6</a:t>
            </a:fld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B40BBF-4910-4A04-9121-E118B90467BA}"/>
              </a:ext>
            </a:extLst>
          </p:cNvPr>
          <p:cNvSpPr txBox="1"/>
          <p:nvPr/>
        </p:nvSpPr>
        <p:spPr>
          <a:xfrm>
            <a:off x="790574" y="1562085"/>
            <a:ext cx="106775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you can see in the first example, JSX allows us to write HTML directly within the JavaScript code.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 is an extension of the JavaScript language based on ES6, and is translated into regular JavaScript at runtime.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70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7</a:t>
            </a:fld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D84F11-9C21-4DE5-A9F1-3659882E1798}"/>
              </a:ext>
            </a:extLst>
          </p:cNvPr>
          <p:cNvSpPr txBox="1"/>
          <p:nvPr/>
        </p:nvSpPr>
        <p:spPr>
          <a:xfrm>
            <a:off x="307975" y="167252"/>
            <a:ext cx="111410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 in JSX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JSX you can write expressions inside curly braces { }.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expression can be a React variable, or property, or any other valid JavaScript expression. JSX will execute the expression and return the result: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3899DC-4573-4673-9675-6DCE8183781C}"/>
              </a:ext>
            </a:extLst>
          </p:cNvPr>
          <p:cNvSpPr txBox="1"/>
          <p:nvPr/>
        </p:nvSpPr>
        <p:spPr>
          <a:xfrm>
            <a:off x="670705" y="325521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React from 'react';</a:t>
            </a:r>
          </a:p>
          <a:p>
            <a:r>
              <a:rPr lang="en-IN" dirty="0"/>
              <a:t>import </a:t>
            </a:r>
            <a:r>
              <a:rPr lang="en-IN" dirty="0" err="1"/>
              <a:t>ReactDOM</a:t>
            </a:r>
            <a:r>
              <a:rPr lang="en-IN" dirty="0"/>
              <a:t> from 'react-</a:t>
            </a:r>
            <a:r>
              <a:rPr lang="en-IN" dirty="0" err="1"/>
              <a:t>dom</a:t>
            </a:r>
            <a:r>
              <a:rPr lang="en-IN" dirty="0"/>
              <a:t>';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myelement</a:t>
            </a:r>
            <a:r>
              <a:rPr lang="en-IN" dirty="0"/>
              <a:t> = &lt;h1&gt;React is {5 + 5} times better with JSX&lt;/h1&gt;;</a:t>
            </a:r>
          </a:p>
          <a:p>
            <a:endParaRPr lang="en-IN" dirty="0"/>
          </a:p>
          <a:p>
            <a:r>
              <a:rPr lang="en-IN" dirty="0" err="1"/>
              <a:t>ReactDOM.render</a:t>
            </a:r>
            <a:r>
              <a:rPr lang="en-IN" dirty="0"/>
              <a:t>(</a:t>
            </a:r>
            <a:r>
              <a:rPr lang="en-IN" dirty="0" err="1"/>
              <a:t>myelement</a:t>
            </a:r>
            <a:r>
              <a:rPr lang="en-IN" dirty="0"/>
              <a:t>, </a:t>
            </a:r>
            <a:r>
              <a:rPr lang="en-IN" dirty="0" err="1"/>
              <a:t>document.getElementById</a:t>
            </a:r>
            <a:r>
              <a:rPr lang="en-IN" dirty="0"/>
              <a:t>('root'));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97E5E5-A1FA-4951-8DF0-69DD8DCCE781}"/>
              </a:ext>
            </a:extLst>
          </p:cNvPr>
          <p:cNvSpPr txBox="1"/>
          <p:nvPr/>
        </p:nvSpPr>
        <p:spPr>
          <a:xfrm>
            <a:off x="6096000" y="2379747"/>
            <a:ext cx="573565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 lang="</a:t>
            </a:r>
            <a:r>
              <a:rPr lang="en-IN" dirty="0" err="1"/>
              <a:t>en</a:t>
            </a:r>
            <a:r>
              <a:rPr lang="en-IN" dirty="0"/>
              <a:t>"&gt;</a:t>
            </a:r>
          </a:p>
          <a:p>
            <a:r>
              <a:rPr lang="en-IN" dirty="0"/>
              <a:t>  &lt;head&gt;</a:t>
            </a:r>
          </a:p>
          <a:p>
            <a:r>
              <a:rPr lang="en-IN" dirty="0"/>
              <a:t>    &lt;meta charset="utf-8" /&gt;</a:t>
            </a:r>
          </a:p>
          <a:p>
            <a:r>
              <a:rPr lang="en-IN" dirty="0"/>
              <a:t>    &lt;meta name="viewport"</a:t>
            </a:r>
          </a:p>
          <a:p>
            <a:r>
              <a:rPr lang="en-IN" dirty="0"/>
              <a:t>      content="width=device-width, initial-scale=1" /&gt;</a:t>
            </a:r>
          </a:p>
          <a:p>
            <a:r>
              <a:rPr lang="en-IN" dirty="0"/>
              <a:t>    &lt;title&gt;React App&lt;/title&gt;</a:t>
            </a:r>
          </a:p>
          <a:p>
            <a:r>
              <a:rPr lang="en-IN" dirty="0"/>
              <a:t>  &lt;/head&gt;</a:t>
            </a:r>
          </a:p>
          <a:p>
            <a:r>
              <a:rPr lang="en-IN" dirty="0"/>
              <a:t>  &lt;body&gt;</a:t>
            </a:r>
          </a:p>
          <a:p>
            <a:endParaRPr lang="en-IN" dirty="0"/>
          </a:p>
          <a:p>
            <a:r>
              <a:rPr lang="en-IN" dirty="0"/>
              <a:t>    &lt;div id="root"&gt;&lt;/div&gt;</a:t>
            </a:r>
          </a:p>
          <a:p>
            <a:endParaRPr lang="en-IN" dirty="0"/>
          </a:p>
          <a:p>
            <a:r>
              <a:rPr lang="en-IN" dirty="0"/>
              <a:t>  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47201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8</a:t>
            </a:fld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9705C5-93BB-43E6-A9E5-1AF6721B218A}"/>
              </a:ext>
            </a:extLst>
          </p:cNvPr>
          <p:cNvSpPr txBox="1"/>
          <p:nvPr/>
        </p:nvSpPr>
        <p:spPr>
          <a:xfrm>
            <a:off x="307975" y="238923"/>
            <a:ext cx="1092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a Large Block of HTML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write HTML on multiple lines, put the HTML inside parentheses: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BE9934-036A-4574-A422-006AEA692BFD}"/>
              </a:ext>
            </a:extLst>
          </p:cNvPr>
          <p:cNvSpPr txBox="1"/>
          <p:nvPr/>
        </p:nvSpPr>
        <p:spPr>
          <a:xfrm>
            <a:off x="191275" y="1637102"/>
            <a:ext cx="445692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React from 'react';</a:t>
            </a:r>
          </a:p>
          <a:p>
            <a:r>
              <a:rPr lang="en-IN" dirty="0"/>
              <a:t>import </a:t>
            </a:r>
            <a:r>
              <a:rPr lang="en-IN" dirty="0" err="1"/>
              <a:t>ReactDOM</a:t>
            </a:r>
            <a:r>
              <a:rPr lang="en-IN" dirty="0"/>
              <a:t> from 'react-</a:t>
            </a:r>
            <a:r>
              <a:rPr lang="en-IN" dirty="0" err="1"/>
              <a:t>dom</a:t>
            </a:r>
            <a:r>
              <a:rPr lang="en-IN" dirty="0"/>
              <a:t>';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myelement</a:t>
            </a:r>
            <a:r>
              <a:rPr lang="en-IN" dirty="0"/>
              <a:t> = (</a:t>
            </a:r>
          </a:p>
          <a:p>
            <a:r>
              <a:rPr lang="en-IN" dirty="0"/>
              <a:t>  &lt;ul&gt;</a:t>
            </a:r>
          </a:p>
          <a:p>
            <a:r>
              <a:rPr lang="en-IN" dirty="0"/>
              <a:t>    &lt;li&gt;Apples&lt;/li&gt;</a:t>
            </a:r>
          </a:p>
          <a:p>
            <a:r>
              <a:rPr lang="en-IN" dirty="0"/>
              <a:t>    &lt;li&gt;Bananas&lt;/li&gt;</a:t>
            </a:r>
          </a:p>
          <a:p>
            <a:r>
              <a:rPr lang="en-IN" dirty="0"/>
              <a:t>    &lt;li&gt;Cherries&lt;/li&gt;</a:t>
            </a:r>
          </a:p>
          <a:p>
            <a:r>
              <a:rPr lang="en-IN" dirty="0"/>
              <a:t>  &lt;/ul&gt;</a:t>
            </a:r>
          </a:p>
          <a:p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 err="1"/>
              <a:t>ReactDOM.render</a:t>
            </a:r>
            <a:r>
              <a:rPr lang="en-IN" dirty="0"/>
              <a:t>(</a:t>
            </a:r>
            <a:r>
              <a:rPr lang="en-IN" dirty="0" err="1"/>
              <a:t>myelement</a:t>
            </a:r>
            <a:r>
              <a:rPr lang="en-IN" dirty="0"/>
              <a:t>, </a:t>
            </a:r>
            <a:r>
              <a:rPr lang="en-IN" dirty="0" err="1"/>
              <a:t>document.getElementById</a:t>
            </a:r>
            <a:r>
              <a:rPr lang="en-IN" dirty="0"/>
              <a:t>('root'));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F3078B-129E-476A-BC53-53870AA5EA0A}"/>
              </a:ext>
            </a:extLst>
          </p:cNvPr>
          <p:cNvSpPr txBox="1"/>
          <p:nvPr/>
        </p:nvSpPr>
        <p:spPr>
          <a:xfrm>
            <a:off x="5768975" y="1727976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 lang="</a:t>
            </a:r>
            <a:r>
              <a:rPr lang="en-IN" dirty="0" err="1"/>
              <a:t>en</a:t>
            </a:r>
            <a:r>
              <a:rPr lang="en-IN" dirty="0"/>
              <a:t>"&gt;</a:t>
            </a:r>
          </a:p>
          <a:p>
            <a:r>
              <a:rPr lang="en-IN" dirty="0"/>
              <a:t>  &lt;head&gt;</a:t>
            </a:r>
          </a:p>
          <a:p>
            <a:r>
              <a:rPr lang="en-IN" dirty="0"/>
              <a:t>    &lt;meta charset="utf-8" /&gt;</a:t>
            </a:r>
          </a:p>
          <a:p>
            <a:r>
              <a:rPr lang="en-IN" dirty="0"/>
              <a:t>    &lt;meta name="viewport"</a:t>
            </a:r>
          </a:p>
          <a:p>
            <a:r>
              <a:rPr lang="en-IN" dirty="0"/>
              <a:t>      content="width=device-width, initial-scale=1" /&gt;</a:t>
            </a:r>
          </a:p>
          <a:p>
            <a:r>
              <a:rPr lang="en-IN" dirty="0"/>
              <a:t>    &lt;title&gt;React App&lt;/title&gt;</a:t>
            </a:r>
          </a:p>
          <a:p>
            <a:r>
              <a:rPr lang="en-IN" dirty="0"/>
              <a:t>  &lt;/head&gt;</a:t>
            </a:r>
          </a:p>
          <a:p>
            <a:r>
              <a:rPr lang="en-IN" dirty="0"/>
              <a:t>  &lt;body&gt;</a:t>
            </a:r>
          </a:p>
          <a:p>
            <a:endParaRPr lang="en-IN" dirty="0"/>
          </a:p>
          <a:p>
            <a:r>
              <a:rPr lang="en-IN" dirty="0"/>
              <a:t>    &lt;div id="root"&gt;&lt;/div&gt;</a:t>
            </a:r>
          </a:p>
          <a:p>
            <a:endParaRPr lang="en-IN" dirty="0"/>
          </a:p>
          <a:p>
            <a:r>
              <a:rPr lang="en-IN" dirty="0"/>
              <a:t>  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94963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CSB4301 - WEB TECHNOLOGY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3" name="AutoShape 2" descr="CAREER -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CAREER -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dirty="0" smtClean="0"/>
              <a:t>9</a:t>
            </a:fld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A459D2-D59C-429C-BCDC-14C4E597E80C}"/>
              </a:ext>
            </a:extLst>
          </p:cNvPr>
          <p:cNvSpPr txBox="1"/>
          <p:nvPr/>
        </p:nvSpPr>
        <p:spPr>
          <a:xfrm>
            <a:off x="191274" y="167252"/>
            <a:ext cx="116403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Top Level Element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HTML code must be wrapped in ONE top level element.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if you like to write two headers, you must put them inside a parent element, like a div element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EA0871-89C0-4B37-8EB5-5461C251537D}"/>
              </a:ext>
            </a:extLst>
          </p:cNvPr>
          <p:cNvSpPr txBox="1"/>
          <p:nvPr/>
        </p:nvSpPr>
        <p:spPr>
          <a:xfrm>
            <a:off x="360342" y="2442708"/>
            <a:ext cx="40783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React from 'react';</a:t>
            </a:r>
          </a:p>
          <a:p>
            <a:r>
              <a:rPr lang="en-IN" dirty="0"/>
              <a:t>import </a:t>
            </a:r>
            <a:r>
              <a:rPr lang="en-IN" dirty="0" err="1"/>
              <a:t>ReactDOM</a:t>
            </a:r>
            <a:r>
              <a:rPr lang="en-IN" dirty="0"/>
              <a:t> from 'react-</a:t>
            </a:r>
            <a:r>
              <a:rPr lang="en-IN" dirty="0" err="1"/>
              <a:t>dom</a:t>
            </a:r>
            <a:r>
              <a:rPr lang="en-IN" dirty="0"/>
              <a:t>';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myelement</a:t>
            </a:r>
            <a:r>
              <a:rPr lang="en-IN" dirty="0"/>
              <a:t> = (</a:t>
            </a:r>
          </a:p>
          <a:p>
            <a:r>
              <a:rPr lang="en-IN" dirty="0"/>
              <a:t>  &lt;div&gt;</a:t>
            </a:r>
          </a:p>
          <a:p>
            <a:r>
              <a:rPr lang="en-IN" dirty="0"/>
              <a:t>    &lt;h1&gt;I am a Header.&lt;/h1&gt;</a:t>
            </a:r>
          </a:p>
          <a:p>
            <a:r>
              <a:rPr lang="en-IN" dirty="0"/>
              <a:t>    &lt;h1&gt;I am a Header too.&lt;/h1&gt;</a:t>
            </a:r>
          </a:p>
          <a:p>
            <a:r>
              <a:rPr lang="en-IN" dirty="0"/>
              <a:t>  &lt;/div&gt;</a:t>
            </a:r>
          </a:p>
          <a:p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 err="1"/>
              <a:t>ReactDOM.render</a:t>
            </a:r>
            <a:r>
              <a:rPr lang="en-IN" dirty="0"/>
              <a:t>(</a:t>
            </a:r>
            <a:r>
              <a:rPr lang="en-IN" dirty="0" err="1"/>
              <a:t>myelement</a:t>
            </a:r>
            <a:r>
              <a:rPr lang="en-IN" dirty="0"/>
              <a:t>, </a:t>
            </a:r>
            <a:r>
              <a:rPr lang="en-IN" dirty="0" err="1"/>
              <a:t>document.getElementById</a:t>
            </a:r>
            <a:r>
              <a:rPr lang="en-IN" dirty="0"/>
              <a:t>('root'));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B2FBB9-566A-4CE8-B7CB-C552BDCC1A16}"/>
              </a:ext>
            </a:extLst>
          </p:cNvPr>
          <p:cNvSpPr txBox="1"/>
          <p:nvPr/>
        </p:nvSpPr>
        <p:spPr>
          <a:xfrm>
            <a:off x="5562600" y="2106244"/>
            <a:ext cx="5791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 lang="</a:t>
            </a:r>
            <a:r>
              <a:rPr lang="en-IN" dirty="0" err="1"/>
              <a:t>en</a:t>
            </a:r>
            <a:r>
              <a:rPr lang="en-IN" dirty="0"/>
              <a:t>"&gt;</a:t>
            </a:r>
          </a:p>
          <a:p>
            <a:r>
              <a:rPr lang="en-IN" dirty="0"/>
              <a:t>  &lt;head&gt;</a:t>
            </a:r>
          </a:p>
          <a:p>
            <a:r>
              <a:rPr lang="en-IN" dirty="0"/>
              <a:t>    &lt;meta charset="utf-8" /&gt;</a:t>
            </a:r>
          </a:p>
          <a:p>
            <a:r>
              <a:rPr lang="en-IN" dirty="0"/>
              <a:t>    &lt;meta name="viewport"</a:t>
            </a:r>
          </a:p>
          <a:p>
            <a:r>
              <a:rPr lang="en-IN" dirty="0"/>
              <a:t>      content="width=device-width, initial-scale=1" /&gt;</a:t>
            </a:r>
          </a:p>
          <a:p>
            <a:r>
              <a:rPr lang="en-IN" dirty="0"/>
              <a:t>    &lt;title&gt;React App&lt;/title&gt;</a:t>
            </a:r>
          </a:p>
          <a:p>
            <a:r>
              <a:rPr lang="en-IN" dirty="0"/>
              <a:t>  &lt;/head&gt;</a:t>
            </a:r>
          </a:p>
          <a:p>
            <a:r>
              <a:rPr lang="en-IN" dirty="0"/>
              <a:t>  &lt;body&gt;</a:t>
            </a:r>
          </a:p>
          <a:p>
            <a:endParaRPr lang="en-IN" dirty="0"/>
          </a:p>
          <a:p>
            <a:r>
              <a:rPr lang="en-IN" dirty="0"/>
              <a:t>    &lt;div id="root"&gt;&lt;/div&gt;</a:t>
            </a:r>
          </a:p>
          <a:p>
            <a:endParaRPr lang="en-IN" dirty="0"/>
          </a:p>
          <a:p>
            <a:r>
              <a:rPr lang="en-IN" dirty="0"/>
              <a:t>  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2025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39FED5B493047A4A44D29CC209A4D" ma:contentTypeVersion="8" ma:contentTypeDescription="Create a new document." ma:contentTypeScope="" ma:versionID="d44903e12ac9699d365774d98d3612b5">
  <xsd:schema xmlns:xsd="http://www.w3.org/2001/XMLSchema" xmlns:xs="http://www.w3.org/2001/XMLSchema" xmlns:p="http://schemas.microsoft.com/office/2006/metadata/properties" xmlns:ns2="9a5db21a-d35a-46ce-8c5f-f5d5fc28f889" targetNamespace="http://schemas.microsoft.com/office/2006/metadata/properties" ma:root="true" ma:fieldsID="bd3d0110ebe921f70e0ccdc6526a82c7" ns2:_="">
    <xsd:import namespace="9a5db21a-d35a-46ce-8c5f-f5d5fc28f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b21a-d35a-46ce-8c5f-f5d5fc28f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14E1C-442B-4B08-B193-475C1138E6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C83BAD-6B55-43FE-A747-6A26CD5660B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698F20E-66E5-4349-BC5B-8FA806C301BB}"/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1341</Words>
  <Application>Microsoft Office PowerPoint</Application>
  <PresentationFormat>Widescreen</PresentationFormat>
  <Paragraphs>226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Muthukumaran M</cp:lastModifiedBy>
  <cp:revision>335</cp:revision>
  <dcterms:created xsi:type="dcterms:W3CDTF">2020-06-15T12:13:30Z</dcterms:created>
  <dcterms:modified xsi:type="dcterms:W3CDTF">2021-09-12T16:18:22Z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0x01010060A39FED5B493047A4A44D29CC209A4D</vt:lpwstr>
  </property>
</Properties>
</file>