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422" r:id="rId6"/>
    <p:sldId id="470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0" r:id="rId17"/>
    <p:sldId id="481" r:id="rId18"/>
    <p:sldId id="482" r:id="rId19"/>
    <p:sldId id="483" r:id="rId20"/>
    <p:sldId id="484" r:id="rId21"/>
    <p:sldId id="485" r:id="rId22"/>
    <p:sldId id="486" r:id="rId23"/>
    <p:sldId id="487" r:id="rId24"/>
    <p:sldId id="488" r:id="rId25"/>
    <p:sldId id="489" r:id="rId26"/>
    <p:sldId id="490" r:id="rId27"/>
    <p:sldId id="491" r:id="rId28"/>
    <p:sldId id="492" r:id="rId29"/>
    <p:sldId id="493" r:id="rId30"/>
    <p:sldId id="494" r:id="rId31"/>
    <p:sldId id="495" r:id="rId32"/>
    <p:sldId id="49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:p15="http://schemas.microsoft.com/office/powerpoint/2012/main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36D80D-9197-46E2-924B-356AA8888B33}" v="18" dt="2020-12-03T04:03:57.993"/>
    <p1510:client id="{3D25D727-2B32-4BC9-868F-0495991199FE}" v="2" dt="2020-12-11T04:39:56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AN SAI  GADA" userId="S::18113023@student.hindustanuniv.ac.in::34de704a-e02c-44d2-ba3f-234925169835" providerId="AD" clId="Web-{0636D80D-9197-46E2-924B-356AA8888B33}"/>
    <pc:docChg chg="addSld delSld">
      <pc:chgData name="CHARAN SAI  GADA" userId="S::18113023@student.hindustanuniv.ac.in::34de704a-e02c-44d2-ba3f-234925169835" providerId="AD" clId="Web-{0636D80D-9197-46E2-924B-356AA8888B33}" dt="2020-12-03T04:03:52.196" v="1"/>
      <pc:docMkLst>
        <pc:docMk/>
      </pc:docMkLst>
      <pc:sldChg chg="new del">
        <pc:chgData name="CHARAN SAI  GADA" userId="S::18113023@student.hindustanuniv.ac.in::34de704a-e02c-44d2-ba3f-234925169835" providerId="AD" clId="Web-{0636D80D-9197-46E2-924B-356AA8888B33}" dt="2020-12-03T04:03:52.196" v="1"/>
        <pc:sldMkLst>
          <pc:docMk/>
          <pc:sldMk cId="2048622343" sldId="328"/>
        </pc:sldMkLst>
      </pc:sldChg>
    </pc:docChg>
  </pc:docChgLst>
  <pc:docChgLst>
    <pc:chgData name="Swami Venkatesh" userId="S::17113114@student.hindustanuniv.ac.in::1967c322-8d1b-46bc-8a36-e460d7fc8e07" providerId="AD" clId="Web-{3D25D727-2B32-4BC9-868F-0495991199FE}"/>
    <pc:docChg chg="addSld delSld">
      <pc:chgData name="Swami Venkatesh" userId="S::17113114@student.hindustanuniv.ac.in::1967c322-8d1b-46bc-8a36-e460d7fc8e07" providerId="AD" clId="Web-{3D25D727-2B32-4BC9-868F-0495991199FE}" dt="2020-12-11T04:39:56.546" v="1"/>
      <pc:docMkLst>
        <pc:docMk/>
      </pc:docMkLst>
      <pc:sldChg chg="new del">
        <pc:chgData name="Swami Venkatesh" userId="S::17113114@student.hindustanuniv.ac.in::1967c322-8d1b-46bc-8a36-e460d7fc8e07" providerId="AD" clId="Web-{3D25D727-2B32-4BC9-868F-0495991199FE}" dt="2020-12-11T04:39:56.546" v="1"/>
        <pc:sldMkLst>
          <pc:docMk/>
          <pc:sldMk cId="4083946778" sldId="32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98B3-5F18-413E-A56A-754C429873D5}" type="datetime1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411E-830F-4881-8937-C4A89FD8F6E0}" type="datetime1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1B08-1407-426B-8C0B-1CBD220D670F}" type="datetime1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9846-4A61-4A96-AEE0-2BF2E938C8E5}" type="datetime1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D4BF-A670-481A-9EC3-92F3DD804048}" type="datetime1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DB2D-6796-47AB-AF3A-13FA96A5A3D9}" type="datetime1">
              <a:rPr lang="en-IN" smtClean="0"/>
              <a:t>22-09-2021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7C6-58C6-4F5E-8370-61FE3A8F5F24}" type="datetime1">
              <a:rPr lang="en-IN" smtClean="0"/>
              <a:t>22-09-2021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09BD-320E-4A78-A549-37E25CBC3E8E}" type="datetime1">
              <a:rPr lang="en-IN" smtClean="0"/>
              <a:t>22-09-2021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FF9A-AF9B-4C19-BB4E-C9C6295A0D49}" type="datetime1">
              <a:rPr lang="en-IN" smtClean="0"/>
              <a:t>22-09-2021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D9B-0DC6-4C20-A916-0511904BEC1E}" type="datetime1">
              <a:rPr lang="en-IN" smtClean="0"/>
              <a:t>22-09-2021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9FA9-C3B2-4C66-9F90-CA66B90B39EF}" type="datetime1">
              <a:rPr lang="en-IN" smtClean="0"/>
              <a:t>22-09-2021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3F135-776F-44EF-8E22-81EB2686006E}" type="datetime1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8B822C-8E13-46B2-9A39-B56617C49EE1}"/>
              </a:ext>
            </a:extLst>
          </p:cNvPr>
          <p:cNvSpPr/>
          <p:nvPr/>
        </p:nvSpPr>
        <p:spPr>
          <a:xfrm>
            <a:off x="1057080" y="4437305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Times New Roman" pitchFamily="18" charset="0"/>
                <a:ea typeface="+mj-ea"/>
                <a:cs typeface="Times New Roman" pitchFamily="18" charset="0"/>
              </a:rPr>
              <a:t>CSB4301 - 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WEB TECHNOLOGY</a:t>
            </a:r>
            <a:endParaRPr lang="en-US" sz="32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Times New Roman" pitchFamily="18" charset="0"/>
                <a:ea typeface="+mj-ea"/>
                <a:cs typeface="Times New Roman" pitchFamily="18" charset="0"/>
              </a:rPr>
              <a:t>B.Tech – V Semester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Times New Roman" pitchFamily="18" charset="0"/>
                <a:ea typeface="+mj-ea"/>
                <a:cs typeface="Times New Roman" pitchFamily="18" charset="0"/>
              </a:rPr>
              <a:t>UNIT IV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:a16="http://schemas.microsoft.com/office/drawing/2014/main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Dr. Muthukumaran M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Associate Professor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School of Computing Sciences,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433882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10</a:t>
            </a:fld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5E0325-5CF0-48AD-A9FF-73E4F6443D69}"/>
              </a:ext>
            </a:extLst>
          </p:cNvPr>
          <p:cNvSpPr txBox="1"/>
          <p:nvPr/>
        </p:nvSpPr>
        <p:spPr>
          <a:xfrm>
            <a:off x="4462626" y="272273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 Forms</a:t>
            </a:r>
          </a:p>
        </p:txBody>
      </p:sp>
    </p:spTree>
    <p:extLst>
      <p:ext uri="{BB962C8B-B14F-4D97-AF65-F5344CB8AC3E}">
        <p14:creationId xmlns:p14="http://schemas.microsoft.com/office/powerpoint/2010/main" val="2741770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11</a:t>
            </a:fld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DA4F82-D314-4175-8C88-0049909AEE1F}"/>
              </a:ext>
            </a:extLst>
          </p:cNvPr>
          <p:cNvSpPr txBox="1"/>
          <p:nvPr/>
        </p:nvSpPr>
        <p:spPr>
          <a:xfrm>
            <a:off x="306386" y="238923"/>
            <a:ext cx="1152527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like in HTML, React uses forms to allow users to interact with the web page.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Forms in React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add a form with React like any other element: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057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12</a:t>
            </a:fld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CE5EA3-E2B9-4819-AF66-7ECD9518F28B}"/>
              </a:ext>
            </a:extLst>
          </p:cNvPr>
          <p:cNvSpPr txBox="1"/>
          <p:nvPr/>
        </p:nvSpPr>
        <p:spPr>
          <a:xfrm>
            <a:off x="3048000" y="818406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React from 'react';</a:t>
            </a:r>
          </a:p>
          <a:p>
            <a:r>
              <a:rPr lang="en-IN" dirty="0"/>
              <a:t>import </a:t>
            </a:r>
            <a:r>
              <a:rPr lang="en-IN" dirty="0" err="1"/>
              <a:t>ReactDOM</a:t>
            </a:r>
            <a:r>
              <a:rPr lang="en-IN" dirty="0"/>
              <a:t> from 'react-</a:t>
            </a:r>
            <a:r>
              <a:rPr lang="en-IN" dirty="0" err="1"/>
              <a:t>dom</a:t>
            </a:r>
            <a:r>
              <a:rPr lang="en-IN" dirty="0"/>
              <a:t>';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MyForm</a:t>
            </a:r>
            <a:r>
              <a:rPr lang="en-IN" dirty="0"/>
              <a:t> extends </a:t>
            </a:r>
            <a:r>
              <a:rPr lang="en-IN" dirty="0" err="1"/>
              <a:t>React.Component</a:t>
            </a:r>
            <a:r>
              <a:rPr lang="en-IN" dirty="0"/>
              <a:t> {</a:t>
            </a:r>
          </a:p>
          <a:p>
            <a:r>
              <a:rPr lang="en-IN" dirty="0"/>
              <a:t>  render() {</a:t>
            </a:r>
          </a:p>
          <a:p>
            <a:r>
              <a:rPr lang="en-IN" dirty="0"/>
              <a:t>    return (</a:t>
            </a:r>
          </a:p>
          <a:p>
            <a:r>
              <a:rPr lang="en-IN" dirty="0"/>
              <a:t>      &lt;form&gt;</a:t>
            </a:r>
          </a:p>
          <a:p>
            <a:r>
              <a:rPr lang="en-IN" dirty="0"/>
              <a:t>        &lt;h1&gt;Hello&lt;/h1&gt;</a:t>
            </a:r>
          </a:p>
          <a:p>
            <a:r>
              <a:rPr lang="en-IN" dirty="0"/>
              <a:t>        &lt;p&gt;Enter your name:&lt;/p&gt;</a:t>
            </a:r>
          </a:p>
          <a:p>
            <a:r>
              <a:rPr lang="en-IN" dirty="0"/>
              <a:t>        &lt;input</a:t>
            </a:r>
          </a:p>
          <a:p>
            <a:r>
              <a:rPr lang="en-IN" dirty="0"/>
              <a:t>          type="text"</a:t>
            </a:r>
          </a:p>
          <a:p>
            <a:r>
              <a:rPr lang="en-IN" dirty="0"/>
              <a:t>        /&gt;</a:t>
            </a:r>
          </a:p>
          <a:p>
            <a:r>
              <a:rPr lang="en-IN" dirty="0"/>
              <a:t>      &lt;/form&gt;</a:t>
            </a:r>
          </a:p>
          <a:p>
            <a:r>
              <a:rPr lang="en-IN" dirty="0"/>
              <a:t>    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r>
              <a:rPr lang="en-IN" dirty="0" err="1"/>
              <a:t>ReactDOM.render</a:t>
            </a:r>
            <a:r>
              <a:rPr lang="en-IN" dirty="0"/>
              <a:t>(&lt;</a:t>
            </a:r>
            <a:r>
              <a:rPr lang="en-IN" dirty="0" err="1"/>
              <a:t>MyForm</a:t>
            </a:r>
            <a:r>
              <a:rPr lang="en-IN" dirty="0"/>
              <a:t> /&gt;, </a:t>
            </a:r>
            <a:r>
              <a:rPr lang="en-IN" dirty="0" err="1"/>
              <a:t>document.getElementById</a:t>
            </a:r>
            <a:r>
              <a:rPr lang="en-IN" dirty="0"/>
              <a:t>('root'));</a:t>
            </a:r>
          </a:p>
        </p:txBody>
      </p:sp>
    </p:spTree>
    <p:extLst>
      <p:ext uri="{BB962C8B-B14F-4D97-AF65-F5344CB8AC3E}">
        <p14:creationId xmlns:p14="http://schemas.microsoft.com/office/powerpoint/2010/main" val="272622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13</a:t>
            </a:fld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838B4A-3722-4E21-954E-D2432BFD74A7}"/>
              </a:ext>
            </a:extLst>
          </p:cNvPr>
          <p:cNvSpPr txBox="1"/>
          <p:nvPr/>
        </p:nvSpPr>
        <p:spPr>
          <a:xfrm>
            <a:off x="190165" y="206173"/>
            <a:ext cx="1153511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Forms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forms is about how you handle the data when it changes value or gets submitted.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HTML, form data is usually handled by the DOM.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React, form data is usually handled by the components.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data is handled by the components, all the data is stored in the component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control changes by adding event handlers in the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961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14</a:t>
            </a:fld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530381-2C9E-4E5D-865C-FB854789650A}"/>
              </a:ext>
            </a:extLst>
          </p:cNvPr>
          <p:cNvSpPr txBox="1"/>
          <p:nvPr/>
        </p:nvSpPr>
        <p:spPr>
          <a:xfrm>
            <a:off x="1014060" y="135458"/>
            <a:ext cx="926560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React from 'react';</a:t>
            </a:r>
          </a:p>
          <a:p>
            <a:r>
              <a:rPr lang="en-IN" dirty="0"/>
              <a:t>import </a:t>
            </a:r>
            <a:r>
              <a:rPr lang="en-IN" dirty="0" err="1"/>
              <a:t>ReactDOM</a:t>
            </a:r>
            <a:r>
              <a:rPr lang="en-IN" dirty="0"/>
              <a:t> from 'react-</a:t>
            </a:r>
            <a:r>
              <a:rPr lang="en-IN" dirty="0" err="1"/>
              <a:t>dom</a:t>
            </a:r>
            <a:r>
              <a:rPr lang="en-IN" dirty="0"/>
              <a:t>';</a:t>
            </a:r>
          </a:p>
          <a:p>
            <a:r>
              <a:rPr lang="en-IN" dirty="0"/>
              <a:t>class </a:t>
            </a:r>
            <a:r>
              <a:rPr lang="en-IN" dirty="0" err="1"/>
              <a:t>MyForm</a:t>
            </a:r>
            <a:r>
              <a:rPr lang="en-IN" dirty="0"/>
              <a:t> extends </a:t>
            </a:r>
            <a:r>
              <a:rPr lang="en-IN" dirty="0" err="1"/>
              <a:t>React.Component</a:t>
            </a:r>
            <a:r>
              <a:rPr lang="en-IN" dirty="0"/>
              <a:t> {</a:t>
            </a:r>
          </a:p>
          <a:p>
            <a:r>
              <a:rPr lang="en-IN" dirty="0"/>
              <a:t>  constructor(props) {</a:t>
            </a:r>
          </a:p>
          <a:p>
            <a:r>
              <a:rPr lang="en-IN" dirty="0"/>
              <a:t>    super(props);</a:t>
            </a:r>
          </a:p>
          <a:p>
            <a:r>
              <a:rPr lang="en-IN" dirty="0"/>
              <a:t>    </a:t>
            </a:r>
            <a:r>
              <a:rPr lang="en-IN" dirty="0" err="1"/>
              <a:t>this.state</a:t>
            </a:r>
            <a:r>
              <a:rPr lang="en-IN" dirty="0"/>
              <a:t> = { username: '' };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 </a:t>
            </a:r>
            <a:r>
              <a:rPr lang="en-IN" dirty="0" err="1"/>
              <a:t>myChangeHandler</a:t>
            </a:r>
            <a:r>
              <a:rPr lang="en-IN" dirty="0"/>
              <a:t> = (event) =&gt; {</a:t>
            </a:r>
          </a:p>
          <a:p>
            <a:r>
              <a:rPr lang="en-IN" dirty="0"/>
              <a:t>    </a:t>
            </a:r>
            <a:r>
              <a:rPr lang="en-IN" dirty="0" err="1"/>
              <a:t>this.setState</a:t>
            </a:r>
            <a:r>
              <a:rPr lang="en-IN" dirty="0"/>
              <a:t>({username: </a:t>
            </a:r>
            <a:r>
              <a:rPr lang="en-IN" dirty="0" err="1"/>
              <a:t>event.target.value</a:t>
            </a:r>
            <a:r>
              <a:rPr lang="en-IN" dirty="0"/>
              <a:t>});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 render() {</a:t>
            </a:r>
          </a:p>
          <a:p>
            <a:r>
              <a:rPr lang="en-IN" dirty="0"/>
              <a:t>    return (</a:t>
            </a:r>
          </a:p>
          <a:p>
            <a:r>
              <a:rPr lang="en-IN" dirty="0"/>
              <a:t>      &lt;form&gt;</a:t>
            </a:r>
          </a:p>
          <a:p>
            <a:r>
              <a:rPr lang="en-IN" dirty="0"/>
              <a:t>      &lt;h1&gt;Hello {</a:t>
            </a:r>
            <a:r>
              <a:rPr lang="en-IN" dirty="0" err="1"/>
              <a:t>this.state.username</a:t>
            </a:r>
            <a:r>
              <a:rPr lang="en-IN" dirty="0"/>
              <a:t>}&lt;/h1&gt;</a:t>
            </a:r>
          </a:p>
          <a:p>
            <a:r>
              <a:rPr lang="en-IN" dirty="0"/>
              <a:t>      &lt;p&gt;Enter your name:&lt;/p&gt;</a:t>
            </a:r>
          </a:p>
          <a:p>
            <a:r>
              <a:rPr lang="en-IN" dirty="0"/>
              <a:t>      &lt;input</a:t>
            </a:r>
          </a:p>
          <a:p>
            <a:r>
              <a:rPr lang="en-IN" dirty="0"/>
              <a:t>        type='text'</a:t>
            </a:r>
          </a:p>
          <a:p>
            <a:r>
              <a:rPr lang="en-IN" dirty="0"/>
              <a:t>        </a:t>
            </a:r>
            <a:r>
              <a:rPr lang="en-IN" dirty="0" err="1"/>
              <a:t>onChange</a:t>
            </a:r>
            <a:r>
              <a:rPr lang="en-IN" dirty="0"/>
              <a:t>={</a:t>
            </a:r>
            <a:r>
              <a:rPr lang="en-IN" dirty="0" err="1"/>
              <a:t>this.myChangeHandler</a:t>
            </a:r>
            <a:r>
              <a:rPr lang="en-IN" dirty="0"/>
              <a:t>}</a:t>
            </a:r>
          </a:p>
          <a:p>
            <a:r>
              <a:rPr lang="en-IN" dirty="0"/>
              <a:t>      /&gt;</a:t>
            </a:r>
          </a:p>
          <a:p>
            <a:r>
              <a:rPr lang="en-IN" dirty="0"/>
              <a:t>      &lt;/form&gt;</a:t>
            </a:r>
          </a:p>
          <a:p>
            <a:r>
              <a:rPr lang="en-IN" dirty="0"/>
              <a:t>    );  }}</a:t>
            </a:r>
          </a:p>
          <a:p>
            <a:r>
              <a:rPr lang="en-IN" dirty="0" err="1"/>
              <a:t>ReactDOM.render</a:t>
            </a:r>
            <a:r>
              <a:rPr lang="en-IN" dirty="0"/>
              <a:t>(&lt;</a:t>
            </a:r>
            <a:r>
              <a:rPr lang="en-IN" dirty="0" err="1"/>
              <a:t>MyForm</a:t>
            </a:r>
            <a:r>
              <a:rPr lang="en-IN" dirty="0"/>
              <a:t> /&gt;, </a:t>
            </a:r>
            <a:r>
              <a:rPr lang="en-IN" dirty="0" err="1"/>
              <a:t>document.getElementById</a:t>
            </a:r>
            <a:r>
              <a:rPr lang="en-IN" dirty="0"/>
              <a:t>('root'));</a:t>
            </a:r>
          </a:p>
        </p:txBody>
      </p:sp>
    </p:spTree>
    <p:extLst>
      <p:ext uri="{BB962C8B-B14F-4D97-AF65-F5344CB8AC3E}">
        <p14:creationId xmlns:p14="http://schemas.microsoft.com/office/powerpoint/2010/main" val="2895969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15</a:t>
            </a:fld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0C9FB0-C6B8-440E-8769-CA73EF21BEC4}"/>
              </a:ext>
            </a:extLst>
          </p:cNvPr>
          <p:cNvSpPr txBox="1"/>
          <p:nvPr/>
        </p:nvSpPr>
        <p:spPr>
          <a:xfrm>
            <a:off x="307975" y="238923"/>
            <a:ext cx="115760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Rendering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do not want to display the h1 element until the user has done any input, you can add an if statement.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at the example below and note the following: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We create an empty variable, in this example we call it header.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We add an if statement to insert content to the header variable if the user has done any input.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We insert the header variable in the output, using curly brackets.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150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16</a:t>
            </a:fld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D5F125-074D-4812-B61F-92ADBE19131E}"/>
              </a:ext>
            </a:extLst>
          </p:cNvPr>
          <p:cNvSpPr txBox="1"/>
          <p:nvPr/>
        </p:nvSpPr>
        <p:spPr>
          <a:xfrm>
            <a:off x="360342" y="1103114"/>
            <a:ext cx="502128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React from 'react';</a:t>
            </a:r>
          </a:p>
          <a:p>
            <a:r>
              <a:rPr lang="en-IN" dirty="0"/>
              <a:t>import </a:t>
            </a:r>
            <a:r>
              <a:rPr lang="en-IN" dirty="0" err="1"/>
              <a:t>ReactDOM</a:t>
            </a:r>
            <a:r>
              <a:rPr lang="en-IN" dirty="0"/>
              <a:t> from 'react-</a:t>
            </a:r>
            <a:r>
              <a:rPr lang="en-IN" dirty="0" err="1"/>
              <a:t>dom</a:t>
            </a:r>
            <a:r>
              <a:rPr lang="en-IN" dirty="0"/>
              <a:t>';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MyForm</a:t>
            </a:r>
            <a:r>
              <a:rPr lang="en-IN" dirty="0"/>
              <a:t> extends </a:t>
            </a:r>
            <a:r>
              <a:rPr lang="en-IN" dirty="0" err="1"/>
              <a:t>React.Component</a:t>
            </a:r>
            <a:r>
              <a:rPr lang="en-IN" dirty="0"/>
              <a:t> {</a:t>
            </a:r>
          </a:p>
          <a:p>
            <a:r>
              <a:rPr lang="en-IN" dirty="0"/>
              <a:t>  constructor(props) {</a:t>
            </a:r>
          </a:p>
          <a:p>
            <a:r>
              <a:rPr lang="en-IN" dirty="0"/>
              <a:t>    super(props);</a:t>
            </a:r>
          </a:p>
          <a:p>
            <a:r>
              <a:rPr lang="en-IN" dirty="0"/>
              <a:t>    </a:t>
            </a:r>
            <a:r>
              <a:rPr lang="en-IN" dirty="0" err="1"/>
              <a:t>this.state</a:t>
            </a:r>
            <a:r>
              <a:rPr lang="en-IN" dirty="0"/>
              <a:t> = { username: '' };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 </a:t>
            </a:r>
            <a:r>
              <a:rPr lang="en-IN" dirty="0" err="1"/>
              <a:t>myChangeHandler</a:t>
            </a:r>
            <a:r>
              <a:rPr lang="en-IN" dirty="0"/>
              <a:t> = (event) =&gt; {</a:t>
            </a:r>
          </a:p>
          <a:p>
            <a:r>
              <a:rPr lang="en-IN" dirty="0"/>
              <a:t>    </a:t>
            </a:r>
            <a:r>
              <a:rPr lang="en-IN" dirty="0" err="1"/>
              <a:t>this.setState</a:t>
            </a:r>
            <a:r>
              <a:rPr lang="en-IN" dirty="0"/>
              <a:t>({username: </a:t>
            </a:r>
            <a:r>
              <a:rPr lang="en-IN" dirty="0" err="1"/>
              <a:t>event.target.value</a:t>
            </a:r>
            <a:r>
              <a:rPr lang="en-IN" dirty="0"/>
              <a:t>});</a:t>
            </a:r>
          </a:p>
          <a:p>
            <a:r>
              <a:rPr lang="en-IN" dirty="0"/>
              <a:t>  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2F4609-367A-4B74-93F8-D4A516AAC76C}"/>
              </a:ext>
            </a:extLst>
          </p:cNvPr>
          <p:cNvSpPr txBox="1"/>
          <p:nvPr/>
        </p:nvSpPr>
        <p:spPr>
          <a:xfrm>
            <a:off x="5562600" y="352603"/>
            <a:ext cx="6096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render() {</a:t>
            </a:r>
          </a:p>
          <a:p>
            <a:r>
              <a:rPr lang="en-IN" dirty="0"/>
              <a:t>    let header = '';</a:t>
            </a:r>
          </a:p>
          <a:p>
            <a:r>
              <a:rPr lang="en-IN" dirty="0"/>
              <a:t>    if (</a:t>
            </a:r>
            <a:r>
              <a:rPr lang="en-IN" dirty="0" err="1"/>
              <a:t>this.state.username</a:t>
            </a:r>
            <a:r>
              <a:rPr lang="en-IN" dirty="0"/>
              <a:t>) {</a:t>
            </a:r>
          </a:p>
          <a:p>
            <a:r>
              <a:rPr lang="en-IN" dirty="0"/>
              <a:t>      header = &lt;h1&gt;Hello {</a:t>
            </a:r>
            <a:r>
              <a:rPr lang="en-IN" dirty="0" err="1"/>
              <a:t>this.state.username</a:t>
            </a:r>
            <a:r>
              <a:rPr lang="en-IN" dirty="0"/>
              <a:t>}&lt;/h1&gt;;</a:t>
            </a:r>
          </a:p>
          <a:p>
            <a:r>
              <a:rPr lang="en-IN" dirty="0"/>
              <a:t>    } else {</a:t>
            </a:r>
          </a:p>
          <a:p>
            <a:r>
              <a:rPr lang="en-IN" dirty="0"/>
              <a:t>      header = '';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return (</a:t>
            </a:r>
          </a:p>
          <a:p>
            <a:r>
              <a:rPr lang="en-IN" dirty="0"/>
              <a:t>      &lt;form&gt;</a:t>
            </a:r>
          </a:p>
          <a:p>
            <a:r>
              <a:rPr lang="en-IN" dirty="0"/>
              <a:t>      {header}</a:t>
            </a:r>
          </a:p>
          <a:p>
            <a:r>
              <a:rPr lang="en-IN" dirty="0"/>
              <a:t>      &lt;p&gt;Enter your name:&lt;/p&gt;</a:t>
            </a:r>
          </a:p>
          <a:p>
            <a:r>
              <a:rPr lang="en-IN" dirty="0"/>
              <a:t>      &lt;input</a:t>
            </a:r>
          </a:p>
          <a:p>
            <a:r>
              <a:rPr lang="en-IN" dirty="0"/>
              <a:t>        type='text'</a:t>
            </a:r>
          </a:p>
          <a:p>
            <a:r>
              <a:rPr lang="en-IN" dirty="0"/>
              <a:t>        </a:t>
            </a:r>
            <a:r>
              <a:rPr lang="en-IN" dirty="0" err="1"/>
              <a:t>onChange</a:t>
            </a:r>
            <a:r>
              <a:rPr lang="en-IN" dirty="0"/>
              <a:t>={</a:t>
            </a:r>
            <a:r>
              <a:rPr lang="en-IN" dirty="0" err="1"/>
              <a:t>this.myChangeHandler</a:t>
            </a:r>
            <a:r>
              <a:rPr lang="en-IN" dirty="0"/>
              <a:t>}</a:t>
            </a:r>
          </a:p>
          <a:p>
            <a:r>
              <a:rPr lang="en-IN" dirty="0"/>
              <a:t>      /&gt;</a:t>
            </a:r>
          </a:p>
          <a:p>
            <a:r>
              <a:rPr lang="en-IN" dirty="0"/>
              <a:t>      &lt;/form&gt;</a:t>
            </a:r>
          </a:p>
          <a:p>
            <a:r>
              <a:rPr lang="en-IN" dirty="0"/>
              <a:t>    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 err="1"/>
              <a:t>ReactDOM.render</a:t>
            </a:r>
            <a:r>
              <a:rPr lang="en-IN" dirty="0"/>
              <a:t>(&lt;</a:t>
            </a:r>
            <a:r>
              <a:rPr lang="en-IN" dirty="0" err="1"/>
              <a:t>MyForm</a:t>
            </a:r>
            <a:r>
              <a:rPr lang="en-IN" dirty="0"/>
              <a:t> /&gt;, </a:t>
            </a:r>
            <a:r>
              <a:rPr lang="en-IN" dirty="0" err="1"/>
              <a:t>document.getElementById</a:t>
            </a:r>
            <a:r>
              <a:rPr lang="en-IN" dirty="0"/>
              <a:t>('root'));</a:t>
            </a:r>
          </a:p>
        </p:txBody>
      </p:sp>
    </p:spTree>
    <p:extLst>
      <p:ext uri="{BB962C8B-B14F-4D97-AF65-F5344CB8AC3E}">
        <p14:creationId xmlns:p14="http://schemas.microsoft.com/office/powerpoint/2010/main" val="67539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17</a:t>
            </a:fld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D83B07-AAE4-4B9D-9372-ADBD36F00769}"/>
              </a:ext>
            </a:extLst>
          </p:cNvPr>
          <p:cNvSpPr txBox="1"/>
          <p:nvPr/>
        </p:nvSpPr>
        <p:spPr>
          <a:xfrm>
            <a:off x="1014060" y="2181522"/>
            <a:ext cx="103397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Submitting Forms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control the submit action by adding an event handler in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onSubmit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693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18</a:t>
            </a:fld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92C44E-C334-41C7-AD20-3E5D4B4DF9EB}"/>
              </a:ext>
            </a:extLst>
          </p:cNvPr>
          <p:cNvSpPr txBox="1"/>
          <p:nvPr/>
        </p:nvSpPr>
        <p:spPr>
          <a:xfrm>
            <a:off x="460375" y="957679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React from 'react';</a:t>
            </a:r>
          </a:p>
          <a:p>
            <a:r>
              <a:rPr lang="en-IN" dirty="0"/>
              <a:t>import </a:t>
            </a:r>
            <a:r>
              <a:rPr lang="en-IN" dirty="0" err="1"/>
              <a:t>ReactDOM</a:t>
            </a:r>
            <a:r>
              <a:rPr lang="en-IN" dirty="0"/>
              <a:t> from 'react-</a:t>
            </a:r>
            <a:r>
              <a:rPr lang="en-IN" dirty="0" err="1"/>
              <a:t>dom</a:t>
            </a:r>
            <a:r>
              <a:rPr lang="en-IN" dirty="0"/>
              <a:t>';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MyForm</a:t>
            </a:r>
            <a:r>
              <a:rPr lang="en-IN" dirty="0"/>
              <a:t> extends </a:t>
            </a:r>
            <a:r>
              <a:rPr lang="en-IN" dirty="0" err="1"/>
              <a:t>React.Component</a:t>
            </a:r>
            <a:r>
              <a:rPr lang="en-IN" dirty="0"/>
              <a:t> {</a:t>
            </a:r>
          </a:p>
          <a:p>
            <a:r>
              <a:rPr lang="en-IN" dirty="0"/>
              <a:t>  constructor(props) {</a:t>
            </a:r>
          </a:p>
          <a:p>
            <a:r>
              <a:rPr lang="en-IN" dirty="0"/>
              <a:t>    super(props);</a:t>
            </a:r>
          </a:p>
          <a:p>
            <a:r>
              <a:rPr lang="en-IN" dirty="0"/>
              <a:t>    </a:t>
            </a:r>
            <a:r>
              <a:rPr lang="en-IN" dirty="0" err="1"/>
              <a:t>this.state</a:t>
            </a:r>
            <a:r>
              <a:rPr lang="en-IN" dirty="0"/>
              <a:t> = { username: '' };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 </a:t>
            </a:r>
            <a:r>
              <a:rPr lang="en-IN" dirty="0" err="1"/>
              <a:t>mySubmitHandler</a:t>
            </a:r>
            <a:r>
              <a:rPr lang="en-IN" dirty="0"/>
              <a:t> = (event) =&gt; {</a:t>
            </a:r>
          </a:p>
          <a:p>
            <a:r>
              <a:rPr lang="en-IN" dirty="0"/>
              <a:t>    </a:t>
            </a:r>
            <a:r>
              <a:rPr lang="en-IN" dirty="0" err="1"/>
              <a:t>event.preventDefault</a:t>
            </a:r>
            <a:r>
              <a:rPr lang="en-IN" dirty="0"/>
              <a:t>();</a:t>
            </a:r>
          </a:p>
          <a:p>
            <a:r>
              <a:rPr lang="en-IN" dirty="0"/>
              <a:t>    alert("You are submitting " + </a:t>
            </a:r>
            <a:r>
              <a:rPr lang="en-IN" dirty="0" err="1"/>
              <a:t>this.state.username</a:t>
            </a:r>
            <a:r>
              <a:rPr lang="en-IN" dirty="0"/>
              <a:t>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 </a:t>
            </a:r>
            <a:r>
              <a:rPr lang="en-IN" dirty="0" err="1"/>
              <a:t>myChangeHandler</a:t>
            </a:r>
            <a:r>
              <a:rPr lang="en-IN" dirty="0"/>
              <a:t> = (event) =&gt; {</a:t>
            </a:r>
          </a:p>
          <a:p>
            <a:r>
              <a:rPr lang="en-IN" dirty="0"/>
              <a:t>    </a:t>
            </a:r>
            <a:r>
              <a:rPr lang="en-IN" dirty="0" err="1"/>
              <a:t>this.setState</a:t>
            </a:r>
            <a:r>
              <a:rPr lang="en-IN" dirty="0"/>
              <a:t>({username: </a:t>
            </a:r>
            <a:r>
              <a:rPr lang="en-IN" dirty="0" err="1"/>
              <a:t>event.target.value</a:t>
            </a:r>
            <a:r>
              <a:rPr lang="en-IN" dirty="0"/>
              <a:t>});</a:t>
            </a:r>
          </a:p>
          <a:p>
            <a:r>
              <a:rPr lang="en-IN" dirty="0"/>
              <a:t>  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81F6C4-7166-4F95-9086-2391F7B59E6B}"/>
              </a:ext>
            </a:extLst>
          </p:cNvPr>
          <p:cNvSpPr txBox="1"/>
          <p:nvPr/>
        </p:nvSpPr>
        <p:spPr>
          <a:xfrm>
            <a:off x="5865813" y="425361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render() {</a:t>
            </a:r>
          </a:p>
          <a:p>
            <a:r>
              <a:rPr lang="en-IN" dirty="0"/>
              <a:t>    return (</a:t>
            </a:r>
          </a:p>
          <a:p>
            <a:r>
              <a:rPr lang="en-IN" dirty="0"/>
              <a:t>      &lt;form </a:t>
            </a:r>
            <a:r>
              <a:rPr lang="en-IN" dirty="0" err="1"/>
              <a:t>onSubmit</a:t>
            </a:r>
            <a:r>
              <a:rPr lang="en-IN" dirty="0"/>
              <a:t>={</a:t>
            </a:r>
            <a:r>
              <a:rPr lang="en-IN" dirty="0" err="1"/>
              <a:t>this.mySubmitHandler</a:t>
            </a:r>
            <a:r>
              <a:rPr lang="en-IN" dirty="0"/>
              <a:t>}&gt;</a:t>
            </a:r>
          </a:p>
          <a:p>
            <a:r>
              <a:rPr lang="en-IN" dirty="0"/>
              <a:t>      &lt;h1&gt;Hello {</a:t>
            </a:r>
            <a:r>
              <a:rPr lang="en-IN" dirty="0" err="1"/>
              <a:t>this.state.username</a:t>
            </a:r>
            <a:r>
              <a:rPr lang="en-IN" dirty="0"/>
              <a:t>}&lt;/h1&gt;</a:t>
            </a:r>
          </a:p>
          <a:p>
            <a:r>
              <a:rPr lang="en-IN" dirty="0"/>
              <a:t>      &lt;p&gt;Enter your name, and submit:&lt;/p&gt;</a:t>
            </a:r>
          </a:p>
          <a:p>
            <a:r>
              <a:rPr lang="en-IN" dirty="0"/>
              <a:t>      &lt;input</a:t>
            </a:r>
          </a:p>
          <a:p>
            <a:r>
              <a:rPr lang="en-IN" dirty="0"/>
              <a:t>        type='text'</a:t>
            </a:r>
          </a:p>
          <a:p>
            <a:r>
              <a:rPr lang="en-IN" dirty="0"/>
              <a:t>        </a:t>
            </a:r>
            <a:r>
              <a:rPr lang="en-IN" dirty="0" err="1"/>
              <a:t>onChange</a:t>
            </a:r>
            <a:r>
              <a:rPr lang="en-IN" dirty="0"/>
              <a:t>={</a:t>
            </a:r>
            <a:r>
              <a:rPr lang="en-IN" dirty="0" err="1"/>
              <a:t>this.myChangeHandler</a:t>
            </a:r>
            <a:r>
              <a:rPr lang="en-IN" dirty="0"/>
              <a:t>}</a:t>
            </a:r>
          </a:p>
          <a:p>
            <a:r>
              <a:rPr lang="en-IN" dirty="0"/>
              <a:t>      /&gt;</a:t>
            </a:r>
          </a:p>
          <a:p>
            <a:r>
              <a:rPr lang="en-IN" dirty="0"/>
              <a:t>      &lt;input</a:t>
            </a:r>
          </a:p>
          <a:p>
            <a:r>
              <a:rPr lang="en-IN" dirty="0"/>
              <a:t>        type='submit'</a:t>
            </a:r>
          </a:p>
          <a:p>
            <a:r>
              <a:rPr lang="en-IN" dirty="0"/>
              <a:t>      /&gt;</a:t>
            </a:r>
          </a:p>
          <a:p>
            <a:r>
              <a:rPr lang="en-IN" dirty="0"/>
              <a:t>      &lt;/form&gt;</a:t>
            </a:r>
          </a:p>
          <a:p>
            <a:r>
              <a:rPr lang="en-IN" dirty="0"/>
              <a:t>    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 err="1"/>
              <a:t>ReactDOM.render</a:t>
            </a:r>
            <a:r>
              <a:rPr lang="en-IN" dirty="0"/>
              <a:t>(&lt;</a:t>
            </a:r>
            <a:r>
              <a:rPr lang="en-IN" dirty="0" err="1"/>
              <a:t>MyForm</a:t>
            </a:r>
            <a:r>
              <a:rPr lang="en-IN" dirty="0"/>
              <a:t> /&gt;, </a:t>
            </a:r>
            <a:r>
              <a:rPr lang="en-IN" dirty="0" err="1"/>
              <a:t>document.getElementById</a:t>
            </a:r>
            <a:r>
              <a:rPr lang="en-IN" dirty="0"/>
              <a:t>('root'));</a:t>
            </a:r>
          </a:p>
        </p:txBody>
      </p:sp>
    </p:spTree>
    <p:extLst>
      <p:ext uri="{BB962C8B-B14F-4D97-AF65-F5344CB8AC3E}">
        <p14:creationId xmlns:p14="http://schemas.microsoft.com/office/powerpoint/2010/main" val="4078930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19</a:t>
            </a:fld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828ADB-BA0D-4E1D-9AAA-3686DF2539DF}"/>
              </a:ext>
            </a:extLst>
          </p:cNvPr>
          <p:cNvSpPr txBox="1"/>
          <p:nvPr/>
        </p:nvSpPr>
        <p:spPr>
          <a:xfrm>
            <a:off x="155575" y="7937"/>
            <a:ext cx="11531600" cy="611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Input Fields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control the values of more than one input field by adding a name attribute to each element.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initialize the state in the constructor, use the field names.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the fields in the event handler use the event.target.name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event.target.value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syntax.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update the state in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this.setState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method, use square brackets [bracket notation] around the property name.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9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2</a:t>
            </a:fld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285C91-86E6-4E2F-875F-AB5929005FBF}"/>
              </a:ext>
            </a:extLst>
          </p:cNvPr>
          <p:cNvSpPr txBox="1"/>
          <p:nvPr/>
        </p:nvSpPr>
        <p:spPr>
          <a:xfrm>
            <a:off x="2343150" y="2220674"/>
            <a:ext cx="7032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 Events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025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20</a:t>
            </a:fld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819EF9-3A41-4976-80B2-F4C6FEFB49BA}"/>
              </a:ext>
            </a:extLst>
          </p:cNvPr>
          <p:cNvSpPr txBox="1"/>
          <p:nvPr/>
        </p:nvSpPr>
        <p:spPr>
          <a:xfrm>
            <a:off x="360342" y="713127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React from 'react';</a:t>
            </a:r>
          </a:p>
          <a:p>
            <a:r>
              <a:rPr lang="en-IN" dirty="0"/>
              <a:t>import </a:t>
            </a:r>
            <a:r>
              <a:rPr lang="en-IN" dirty="0" err="1"/>
              <a:t>ReactDOM</a:t>
            </a:r>
            <a:r>
              <a:rPr lang="en-IN" dirty="0"/>
              <a:t> from 'react-</a:t>
            </a:r>
            <a:r>
              <a:rPr lang="en-IN" dirty="0" err="1"/>
              <a:t>dom</a:t>
            </a:r>
            <a:r>
              <a:rPr lang="en-IN" dirty="0"/>
              <a:t>';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MyForm</a:t>
            </a:r>
            <a:r>
              <a:rPr lang="en-IN" dirty="0"/>
              <a:t> extends </a:t>
            </a:r>
            <a:r>
              <a:rPr lang="en-IN" dirty="0" err="1"/>
              <a:t>React.Component</a:t>
            </a:r>
            <a:r>
              <a:rPr lang="en-IN" dirty="0"/>
              <a:t> {</a:t>
            </a:r>
          </a:p>
          <a:p>
            <a:r>
              <a:rPr lang="en-IN" dirty="0"/>
              <a:t>  constructor(props) {</a:t>
            </a:r>
          </a:p>
          <a:p>
            <a:r>
              <a:rPr lang="en-IN" dirty="0"/>
              <a:t>    super(props);</a:t>
            </a:r>
          </a:p>
          <a:p>
            <a:r>
              <a:rPr lang="en-IN" dirty="0"/>
              <a:t>    </a:t>
            </a:r>
            <a:r>
              <a:rPr lang="en-IN" dirty="0" err="1"/>
              <a:t>this.state</a:t>
            </a:r>
            <a:r>
              <a:rPr lang="en-IN" dirty="0"/>
              <a:t> = {</a:t>
            </a:r>
          </a:p>
          <a:p>
            <a:r>
              <a:rPr lang="en-IN" dirty="0"/>
              <a:t>      username: '',</a:t>
            </a:r>
          </a:p>
          <a:p>
            <a:r>
              <a:rPr lang="en-IN" dirty="0"/>
              <a:t>      age: null,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 </a:t>
            </a:r>
            <a:r>
              <a:rPr lang="en-IN" dirty="0" err="1"/>
              <a:t>myChangeHandler</a:t>
            </a:r>
            <a:r>
              <a:rPr lang="en-IN" dirty="0"/>
              <a:t> = (event) =&gt; {</a:t>
            </a:r>
          </a:p>
          <a:p>
            <a:r>
              <a:rPr lang="en-IN" dirty="0"/>
              <a:t>    let </a:t>
            </a:r>
            <a:r>
              <a:rPr lang="en-IN" dirty="0" err="1"/>
              <a:t>nam</a:t>
            </a:r>
            <a:r>
              <a:rPr lang="en-IN" dirty="0"/>
              <a:t> = event.target.name;</a:t>
            </a:r>
          </a:p>
          <a:p>
            <a:r>
              <a:rPr lang="en-IN" dirty="0"/>
              <a:t>    let </a:t>
            </a:r>
            <a:r>
              <a:rPr lang="en-IN" dirty="0" err="1"/>
              <a:t>val</a:t>
            </a:r>
            <a:r>
              <a:rPr lang="en-IN" dirty="0"/>
              <a:t> = </a:t>
            </a:r>
            <a:r>
              <a:rPr lang="en-IN" dirty="0" err="1"/>
              <a:t>event.target.value</a:t>
            </a:r>
            <a:r>
              <a:rPr lang="en-IN" dirty="0"/>
              <a:t>;</a:t>
            </a:r>
          </a:p>
          <a:p>
            <a:r>
              <a:rPr lang="en-IN" dirty="0"/>
              <a:t>    </a:t>
            </a:r>
            <a:r>
              <a:rPr lang="en-IN" dirty="0" err="1"/>
              <a:t>this.setState</a:t>
            </a:r>
            <a:r>
              <a:rPr lang="en-IN" dirty="0"/>
              <a:t>({[</a:t>
            </a:r>
            <a:r>
              <a:rPr lang="en-IN" dirty="0" err="1"/>
              <a:t>nam</a:t>
            </a:r>
            <a:r>
              <a:rPr lang="en-IN" dirty="0"/>
              <a:t>]: </a:t>
            </a:r>
            <a:r>
              <a:rPr lang="en-IN" dirty="0" err="1"/>
              <a:t>val</a:t>
            </a:r>
            <a:r>
              <a:rPr lang="en-IN" dirty="0"/>
              <a:t>});</a:t>
            </a:r>
          </a:p>
          <a:p>
            <a:r>
              <a:rPr lang="en-IN" dirty="0"/>
              <a:t>  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2D8CC3-CDC0-4B25-979E-27B536158D20}"/>
              </a:ext>
            </a:extLst>
          </p:cNvPr>
          <p:cNvSpPr txBox="1"/>
          <p:nvPr/>
        </p:nvSpPr>
        <p:spPr>
          <a:xfrm>
            <a:off x="5040384" y="136525"/>
            <a:ext cx="6096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render() {</a:t>
            </a:r>
          </a:p>
          <a:p>
            <a:r>
              <a:rPr lang="en-IN" dirty="0"/>
              <a:t>    return (</a:t>
            </a:r>
          </a:p>
          <a:p>
            <a:r>
              <a:rPr lang="en-IN" dirty="0"/>
              <a:t>      &lt;form&gt;</a:t>
            </a:r>
          </a:p>
          <a:p>
            <a:r>
              <a:rPr lang="en-IN" dirty="0"/>
              <a:t>      &lt;h1&gt;Hello {</a:t>
            </a:r>
            <a:r>
              <a:rPr lang="en-IN" dirty="0" err="1"/>
              <a:t>this.state.username</a:t>
            </a:r>
            <a:r>
              <a:rPr lang="en-IN" dirty="0"/>
              <a:t>} {</a:t>
            </a:r>
            <a:r>
              <a:rPr lang="en-IN" dirty="0" err="1"/>
              <a:t>this.state.age</a:t>
            </a:r>
            <a:r>
              <a:rPr lang="en-IN" dirty="0"/>
              <a:t>}&lt;/h1&gt;</a:t>
            </a:r>
          </a:p>
          <a:p>
            <a:r>
              <a:rPr lang="en-IN" dirty="0"/>
              <a:t>      &lt;p&gt;Enter your name:&lt;/p&gt;</a:t>
            </a:r>
          </a:p>
          <a:p>
            <a:r>
              <a:rPr lang="en-IN" dirty="0"/>
              <a:t>      &lt;input</a:t>
            </a:r>
          </a:p>
          <a:p>
            <a:r>
              <a:rPr lang="en-IN" dirty="0"/>
              <a:t>        type='text'</a:t>
            </a:r>
          </a:p>
          <a:p>
            <a:r>
              <a:rPr lang="en-IN" dirty="0"/>
              <a:t>        name='username'</a:t>
            </a:r>
          </a:p>
          <a:p>
            <a:r>
              <a:rPr lang="en-IN" dirty="0"/>
              <a:t>        </a:t>
            </a:r>
            <a:r>
              <a:rPr lang="en-IN" dirty="0" err="1"/>
              <a:t>onChange</a:t>
            </a:r>
            <a:r>
              <a:rPr lang="en-IN" dirty="0"/>
              <a:t>={</a:t>
            </a:r>
            <a:r>
              <a:rPr lang="en-IN" dirty="0" err="1"/>
              <a:t>this.myChangeHandler</a:t>
            </a:r>
            <a:r>
              <a:rPr lang="en-IN" dirty="0"/>
              <a:t>}</a:t>
            </a:r>
          </a:p>
          <a:p>
            <a:r>
              <a:rPr lang="en-IN" dirty="0"/>
              <a:t>      /&gt;</a:t>
            </a:r>
          </a:p>
          <a:p>
            <a:r>
              <a:rPr lang="en-IN" dirty="0"/>
              <a:t>      &lt;p&gt;Enter your age:&lt;/p&gt;</a:t>
            </a:r>
          </a:p>
          <a:p>
            <a:r>
              <a:rPr lang="en-IN" dirty="0"/>
              <a:t>      &lt;input</a:t>
            </a:r>
          </a:p>
          <a:p>
            <a:r>
              <a:rPr lang="en-IN" dirty="0"/>
              <a:t>        type='text'</a:t>
            </a:r>
          </a:p>
          <a:p>
            <a:r>
              <a:rPr lang="en-IN" dirty="0"/>
              <a:t>        name='age'</a:t>
            </a:r>
          </a:p>
          <a:p>
            <a:r>
              <a:rPr lang="en-IN" dirty="0"/>
              <a:t>        </a:t>
            </a:r>
            <a:r>
              <a:rPr lang="en-IN" dirty="0" err="1"/>
              <a:t>onChange</a:t>
            </a:r>
            <a:r>
              <a:rPr lang="en-IN" dirty="0"/>
              <a:t>={</a:t>
            </a:r>
            <a:r>
              <a:rPr lang="en-IN" dirty="0" err="1"/>
              <a:t>this.myChangeHandler</a:t>
            </a:r>
            <a:r>
              <a:rPr lang="en-IN" dirty="0"/>
              <a:t>}</a:t>
            </a:r>
          </a:p>
          <a:p>
            <a:r>
              <a:rPr lang="en-IN" dirty="0"/>
              <a:t>      /&gt;</a:t>
            </a:r>
          </a:p>
          <a:p>
            <a:r>
              <a:rPr lang="en-IN" dirty="0"/>
              <a:t>      &lt;/form&gt;</a:t>
            </a:r>
          </a:p>
          <a:p>
            <a:r>
              <a:rPr lang="en-IN" dirty="0"/>
              <a:t>    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 err="1"/>
              <a:t>ReactDOM.render</a:t>
            </a:r>
            <a:r>
              <a:rPr lang="en-IN" dirty="0"/>
              <a:t>(&lt;</a:t>
            </a:r>
            <a:r>
              <a:rPr lang="en-IN" dirty="0" err="1"/>
              <a:t>MyForm</a:t>
            </a:r>
            <a:r>
              <a:rPr lang="en-IN" dirty="0"/>
              <a:t> /&gt;, </a:t>
            </a:r>
            <a:r>
              <a:rPr lang="en-IN" dirty="0" err="1"/>
              <a:t>document.getElementById</a:t>
            </a:r>
            <a:r>
              <a:rPr lang="en-IN" dirty="0"/>
              <a:t>('root'));</a:t>
            </a:r>
          </a:p>
        </p:txBody>
      </p:sp>
    </p:spTree>
    <p:extLst>
      <p:ext uri="{BB962C8B-B14F-4D97-AF65-F5344CB8AC3E}">
        <p14:creationId xmlns:p14="http://schemas.microsoft.com/office/powerpoint/2010/main" val="2398070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21</a:t>
            </a:fld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3B4653-9823-4A1B-8C44-43CB0F149903}"/>
              </a:ext>
            </a:extLst>
          </p:cNvPr>
          <p:cNvSpPr txBox="1"/>
          <p:nvPr/>
        </p:nvSpPr>
        <p:spPr>
          <a:xfrm>
            <a:off x="922318" y="2122972"/>
            <a:ext cx="1060293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Validating Form Input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validate form input when the user is typing or you can wait until the form gets submitted.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385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22</a:t>
            </a:fld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3FDC34-1F6D-44F5-8F87-FD9F99D39792}"/>
              </a:ext>
            </a:extLst>
          </p:cNvPr>
          <p:cNvSpPr txBox="1"/>
          <p:nvPr/>
        </p:nvSpPr>
        <p:spPr>
          <a:xfrm>
            <a:off x="507030" y="706802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MyForm</a:t>
            </a:r>
            <a:r>
              <a:rPr lang="en-IN" dirty="0"/>
              <a:t> extends </a:t>
            </a:r>
            <a:r>
              <a:rPr lang="en-IN" dirty="0" err="1"/>
              <a:t>React.Component</a:t>
            </a:r>
            <a:r>
              <a:rPr lang="en-IN" dirty="0"/>
              <a:t> {</a:t>
            </a:r>
          </a:p>
          <a:p>
            <a:r>
              <a:rPr lang="en-IN" dirty="0"/>
              <a:t>  constructor(props) {</a:t>
            </a:r>
          </a:p>
          <a:p>
            <a:r>
              <a:rPr lang="en-IN" dirty="0"/>
              <a:t>    super(props);</a:t>
            </a:r>
          </a:p>
          <a:p>
            <a:r>
              <a:rPr lang="en-IN" dirty="0"/>
              <a:t>    </a:t>
            </a:r>
            <a:r>
              <a:rPr lang="en-IN" dirty="0" err="1"/>
              <a:t>this.state</a:t>
            </a:r>
            <a:r>
              <a:rPr lang="en-IN" dirty="0"/>
              <a:t> = {</a:t>
            </a:r>
          </a:p>
          <a:p>
            <a:r>
              <a:rPr lang="en-IN" dirty="0"/>
              <a:t>      username: '',</a:t>
            </a:r>
          </a:p>
          <a:p>
            <a:r>
              <a:rPr lang="en-IN" dirty="0"/>
              <a:t>      age: null,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 </a:t>
            </a:r>
            <a:r>
              <a:rPr lang="en-IN" dirty="0" err="1"/>
              <a:t>myChangeHandler</a:t>
            </a:r>
            <a:r>
              <a:rPr lang="en-IN" dirty="0"/>
              <a:t> = (event) =&gt; {</a:t>
            </a:r>
          </a:p>
          <a:p>
            <a:r>
              <a:rPr lang="en-IN" dirty="0"/>
              <a:t>    let </a:t>
            </a:r>
            <a:r>
              <a:rPr lang="en-IN" dirty="0" err="1"/>
              <a:t>nam</a:t>
            </a:r>
            <a:r>
              <a:rPr lang="en-IN" dirty="0"/>
              <a:t> = event.target.name;</a:t>
            </a:r>
          </a:p>
          <a:p>
            <a:r>
              <a:rPr lang="en-IN" dirty="0"/>
              <a:t>    let </a:t>
            </a:r>
            <a:r>
              <a:rPr lang="en-IN" dirty="0" err="1"/>
              <a:t>val</a:t>
            </a:r>
            <a:r>
              <a:rPr lang="en-IN" dirty="0"/>
              <a:t> = </a:t>
            </a:r>
            <a:r>
              <a:rPr lang="en-IN" dirty="0" err="1"/>
              <a:t>event.target.value</a:t>
            </a:r>
            <a:r>
              <a:rPr lang="en-IN" dirty="0"/>
              <a:t>;</a:t>
            </a:r>
          </a:p>
          <a:p>
            <a:r>
              <a:rPr lang="en-IN" dirty="0"/>
              <a:t>    if (</a:t>
            </a:r>
            <a:r>
              <a:rPr lang="en-IN" dirty="0" err="1"/>
              <a:t>nam</a:t>
            </a:r>
            <a:r>
              <a:rPr lang="en-IN" dirty="0"/>
              <a:t> === "age") {</a:t>
            </a:r>
          </a:p>
          <a:p>
            <a:r>
              <a:rPr lang="en-IN" dirty="0"/>
              <a:t>      if (!Number(</a:t>
            </a:r>
            <a:r>
              <a:rPr lang="en-IN" dirty="0" err="1"/>
              <a:t>val</a:t>
            </a:r>
            <a:r>
              <a:rPr lang="en-IN" dirty="0"/>
              <a:t>)) {</a:t>
            </a:r>
          </a:p>
          <a:p>
            <a:r>
              <a:rPr lang="en-IN" dirty="0"/>
              <a:t>        alert("Your age must be a number");</a:t>
            </a:r>
          </a:p>
          <a:p>
            <a:r>
              <a:rPr lang="en-IN" dirty="0"/>
              <a:t>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</a:t>
            </a:r>
            <a:r>
              <a:rPr lang="en-IN" dirty="0" err="1"/>
              <a:t>this.setState</a:t>
            </a:r>
            <a:r>
              <a:rPr lang="en-IN" dirty="0"/>
              <a:t>({[</a:t>
            </a:r>
            <a:r>
              <a:rPr lang="en-IN" dirty="0" err="1"/>
              <a:t>nam</a:t>
            </a:r>
            <a:r>
              <a:rPr lang="en-IN" dirty="0"/>
              <a:t>]: </a:t>
            </a:r>
            <a:r>
              <a:rPr lang="en-IN" dirty="0" err="1"/>
              <a:t>val</a:t>
            </a:r>
            <a:r>
              <a:rPr lang="en-IN" dirty="0"/>
              <a:t>});</a:t>
            </a:r>
          </a:p>
          <a:p>
            <a:r>
              <a:rPr lang="en-IN" dirty="0"/>
              <a:t>  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82B505-5A49-4AAD-B40E-51D5CD5CC202}"/>
              </a:ext>
            </a:extLst>
          </p:cNvPr>
          <p:cNvSpPr txBox="1"/>
          <p:nvPr/>
        </p:nvSpPr>
        <p:spPr>
          <a:xfrm>
            <a:off x="5562600" y="197346"/>
            <a:ext cx="6096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render() {</a:t>
            </a:r>
          </a:p>
          <a:p>
            <a:r>
              <a:rPr lang="en-IN" dirty="0"/>
              <a:t>    return (</a:t>
            </a:r>
          </a:p>
          <a:p>
            <a:r>
              <a:rPr lang="en-IN" dirty="0"/>
              <a:t>      &lt;form&gt;</a:t>
            </a:r>
          </a:p>
          <a:p>
            <a:r>
              <a:rPr lang="en-IN" dirty="0"/>
              <a:t>      &lt;h1&gt;Hello {</a:t>
            </a:r>
            <a:r>
              <a:rPr lang="en-IN" dirty="0" err="1"/>
              <a:t>this.state.username</a:t>
            </a:r>
            <a:r>
              <a:rPr lang="en-IN" dirty="0"/>
              <a:t>} {</a:t>
            </a:r>
            <a:r>
              <a:rPr lang="en-IN" dirty="0" err="1"/>
              <a:t>this.state.age</a:t>
            </a:r>
            <a:r>
              <a:rPr lang="en-IN" dirty="0"/>
              <a:t>}&lt;/h1&gt;</a:t>
            </a:r>
          </a:p>
          <a:p>
            <a:r>
              <a:rPr lang="en-IN" dirty="0"/>
              <a:t>      &lt;p&gt;Enter your name:&lt;/p&gt;</a:t>
            </a:r>
          </a:p>
          <a:p>
            <a:r>
              <a:rPr lang="en-IN" dirty="0"/>
              <a:t>      &lt;input</a:t>
            </a:r>
          </a:p>
          <a:p>
            <a:r>
              <a:rPr lang="en-IN" dirty="0"/>
              <a:t>        type='text'</a:t>
            </a:r>
          </a:p>
          <a:p>
            <a:r>
              <a:rPr lang="en-IN" dirty="0"/>
              <a:t>        name='username'</a:t>
            </a:r>
          </a:p>
          <a:p>
            <a:r>
              <a:rPr lang="en-IN" dirty="0"/>
              <a:t>        </a:t>
            </a:r>
            <a:r>
              <a:rPr lang="en-IN" dirty="0" err="1"/>
              <a:t>onChange</a:t>
            </a:r>
            <a:r>
              <a:rPr lang="en-IN" dirty="0"/>
              <a:t>={</a:t>
            </a:r>
            <a:r>
              <a:rPr lang="en-IN" dirty="0" err="1"/>
              <a:t>this.myChangeHandler</a:t>
            </a:r>
            <a:r>
              <a:rPr lang="en-IN" dirty="0"/>
              <a:t>}</a:t>
            </a:r>
          </a:p>
          <a:p>
            <a:r>
              <a:rPr lang="en-IN" dirty="0"/>
              <a:t>      /&gt;</a:t>
            </a:r>
          </a:p>
          <a:p>
            <a:r>
              <a:rPr lang="en-IN" dirty="0"/>
              <a:t>      &lt;p&gt;Enter your age:&lt;/p&gt;</a:t>
            </a:r>
          </a:p>
          <a:p>
            <a:r>
              <a:rPr lang="en-IN" dirty="0"/>
              <a:t>      &lt;input</a:t>
            </a:r>
          </a:p>
          <a:p>
            <a:r>
              <a:rPr lang="en-IN" dirty="0"/>
              <a:t>        type='text'</a:t>
            </a:r>
          </a:p>
          <a:p>
            <a:r>
              <a:rPr lang="en-IN" dirty="0"/>
              <a:t>        name='age'</a:t>
            </a:r>
          </a:p>
          <a:p>
            <a:r>
              <a:rPr lang="en-IN" dirty="0"/>
              <a:t>        </a:t>
            </a:r>
            <a:r>
              <a:rPr lang="en-IN" dirty="0" err="1"/>
              <a:t>onChange</a:t>
            </a:r>
            <a:r>
              <a:rPr lang="en-IN" dirty="0"/>
              <a:t>={</a:t>
            </a:r>
            <a:r>
              <a:rPr lang="en-IN" dirty="0" err="1"/>
              <a:t>this.myChangeHandler</a:t>
            </a:r>
            <a:r>
              <a:rPr lang="en-IN" dirty="0"/>
              <a:t>}</a:t>
            </a:r>
          </a:p>
          <a:p>
            <a:r>
              <a:rPr lang="en-IN" dirty="0"/>
              <a:t>      /&gt;</a:t>
            </a:r>
          </a:p>
          <a:p>
            <a:r>
              <a:rPr lang="en-IN" dirty="0"/>
              <a:t>      &lt;/form&gt;</a:t>
            </a:r>
          </a:p>
          <a:p>
            <a:r>
              <a:rPr lang="en-IN" dirty="0"/>
              <a:t>    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 err="1"/>
              <a:t>ReactDOM.render</a:t>
            </a:r>
            <a:r>
              <a:rPr lang="en-IN" dirty="0"/>
              <a:t>(&lt;</a:t>
            </a:r>
            <a:r>
              <a:rPr lang="en-IN" dirty="0" err="1"/>
              <a:t>MyForm</a:t>
            </a:r>
            <a:r>
              <a:rPr lang="en-IN" dirty="0"/>
              <a:t> /&gt;, </a:t>
            </a:r>
            <a:r>
              <a:rPr lang="en-IN" dirty="0" err="1"/>
              <a:t>document.getElementById</a:t>
            </a:r>
            <a:r>
              <a:rPr lang="en-IN" dirty="0"/>
              <a:t>('root'));</a:t>
            </a:r>
          </a:p>
        </p:txBody>
      </p:sp>
    </p:spTree>
    <p:extLst>
      <p:ext uri="{BB962C8B-B14F-4D97-AF65-F5344CB8AC3E}">
        <p14:creationId xmlns:p14="http://schemas.microsoft.com/office/powerpoint/2010/main" val="3899986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23</a:t>
            </a:fld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B19DCB-CEC9-4382-B95F-B525B2A9A3BB}"/>
              </a:ext>
            </a:extLst>
          </p:cNvPr>
          <p:cNvSpPr txBox="1"/>
          <p:nvPr/>
        </p:nvSpPr>
        <p:spPr>
          <a:xfrm>
            <a:off x="670705" y="2256503"/>
            <a:ext cx="10978370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Error Message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messages in alert boxes can be annoying, so let's make an error message that is empty by default, but displays the error when the user inputs anything invalid: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07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24</a:t>
            </a:fld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C051A-8BA9-47D8-8DEF-900EB3E399F3}"/>
              </a:ext>
            </a:extLst>
          </p:cNvPr>
          <p:cNvSpPr txBox="1"/>
          <p:nvPr/>
        </p:nvSpPr>
        <p:spPr>
          <a:xfrm>
            <a:off x="327349" y="543147"/>
            <a:ext cx="478104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MyForm</a:t>
            </a:r>
            <a:r>
              <a:rPr lang="en-IN" dirty="0"/>
              <a:t> extends </a:t>
            </a:r>
            <a:r>
              <a:rPr lang="en-IN" dirty="0" err="1"/>
              <a:t>React.Component</a:t>
            </a:r>
            <a:r>
              <a:rPr lang="en-IN" dirty="0"/>
              <a:t> {</a:t>
            </a:r>
          </a:p>
          <a:p>
            <a:r>
              <a:rPr lang="en-IN" dirty="0"/>
              <a:t>  constructor(props) {</a:t>
            </a:r>
          </a:p>
          <a:p>
            <a:r>
              <a:rPr lang="en-IN" dirty="0"/>
              <a:t>    super(props);</a:t>
            </a:r>
          </a:p>
          <a:p>
            <a:r>
              <a:rPr lang="en-IN" dirty="0"/>
              <a:t>    </a:t>
            </a:r>
            <a:r>
              <a:rPr lang="en-IN" dirty="0" err="1"/>
              <a:t>this.state</a:t>
            </a:r>
            <a:r>
              <a:rPr lang="en-IN" dirty="0"/>
              <a:t> = {</a:t>
            </a:r>
          </a:p>
          <a:p>
            <a:r>
              <a:rPr lang="en-IN" dirty="0"/>
              <a:t>      username: '',</a:t>
            </a:r>
          </a:p>
          <a:p>
            <a:r>
              <a:rPr lang="en-IN" dirty="0"/>
              <a:t>      age: null,</a:t>
            </a:r>
          </a:p>
          <a:p>
            <a:r>
              <a:rPr lang="en-IN" dirty="0"/>
              <a:t>      </a:t>
            </a:r>
            <a:r>
              <a:rPr lang="en-IN" dirty="0" err="1"/>
              <a:t>errormessage</a:t>
            </a:r>
            <a:r>
              <a:rPr lang="en-IN" dirty="0"/>
              <a:t>: ''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 </a:t>
            </a:r>
            <a:r>
              <a:rPr lang="en-IN" dirty="0" err="1"/>
              <a:t>myChangeHandler</a:t>
            </a:r>
            <a:r>
              <a:rPr lang="en-IN" dirty="0"/>
              <a:t> = (event) =&gt; {</a:t>
            </a:r>
          </a:p>
          <a:p>
            <a:r>
              <a:rPr lang="en-IN" dirty="0"/>
              <a:t>    let </a:t>
            </a:r>
            <a:r>
              <a:rPr lang="en-IN" dirty="0" err="1"/>
              <a:t>nam</a:t>
            </a:r>
            <a:r>
              <a:rPr lang="en-IN" dirty="0"/>
              <a:t> = event.target.name;</a:t>
            </a:r>
          </a:p>
          <a:p>
            <a:r>
              <a:rPr lang="en-IN" dirty="0"/>
              <a:t>    let </a:t>
            </a:r>
            <a:r>
              <a:rPr lang="en-IN" dirty="0" err="1"/>
              <a:t>val</a:t>
            </a:r>
            <a:r>
              <a:rPr lang="en-IN" dirty="0"/>
              <a:t> = </a:t>
            </a:r>
            <a:r>
              <a:rPr lang="en-IN" dirty="0" err="1"/>
              <a:t>event.target.value</a:t>
            </a:r>
            <a:r>
              <a:rPr lang="en-IN" dirty="0"/>
              <a:t>;</a:t>
            </a:r>
          </a:p>
          <a:p>
            <a:r>
              <a:rPr lang="en-IN" dirty="0"/>
              <a:t>    let err = '';</a:t>
            </a:r>
          </a:p>
          <a:p>
            <a:r>
              <a:rPr lang="en-IN" dirty="0"/>
              <a:t>    if (</a:t>
            </a:r>
            <a:r>
              <a:rPr lang="en-IN" dirty="0" err="1"/>
              <a:t>nam</a:t>
            </a:r>
            <a:r>
              <a:rPr lang="en-IN" dirty="0"/>
              <a:t> === "age") {</a:t>
            </a:r>
          </a:p>
          <a:p>
            <a:r>
              <a:rPr lang="en-IN" dirty="0"/>
              <a:t>      if (</a:t>
            </a:r>
            <a:r>
              <a:rPr lang="en-IN" dirty="0" err="1"/>
              <a:t>val</a:t>
            </a:r>
            <a:r>
              <a:rPr lang="en-IN" dirty="0"/>
              <a:t> !="" &amp;&amp; !Number(</a:t>
            </a:r>
            <a:r>
              <a:rPr lang="en-IN" dirty="0" err="1"/>
              <a:t>val</a:t>
            </a:r>
            <a:r>
              <a:rPr lang="en-IN" dirty="0"/>
              <a:t>)) {</a:t>
            </a:r>
          </a:p>
          <a:p>
            <a:r>
              <a:rPr lang="en-IN" dirty="0"/>
              <a:t>        err = &lt;strong&gt;Your age must be a number&lt;/strong&gt;;</a:t>
            </a:r>
          </a:p>
          <a:p>
            <a:r>
              <a:rPr lang="en-IN" dirty="0"/>
              <a:t>      }</a:t>
            </a:r>
          </a:p>
          <a:p>
            <a:r>
              <a:rPr lang="en-IN" dirty="0"/>
              <a:t>    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BA720A-4B62-4E44-8788-1951496EFF8F}"/>
              </a:ext>
            </a:extLst>
          </p:cNvPr>
          <p:cNvSpPr txBox="1"/>
          <p:nvPr/>
        </p:nvSpPr>
        <p:spPr>
          <a:xfrm>
            <a:off x="5108394" y="160337"/>
            <a:ext cx="6670675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this.setState</a:t>
            </a:r>
            <a:r>
              <a:rPr lang="en-IN" dirty="0"/>
              <a:t>({</a:t>
            </a:r>
            <a:r>
              <a:rPr lang="en-IN" dirty="0" err="1"/>
              <a:t>errormessage</a:t>
            </a:r>
            <a:r>
              <a:rPr lang="en-IN" dirty="0"/>
              <a:t>: err});</a:t>
            </a:r>
          </a:p>
          <a:p>
            <a:r>
              <a:rPr lang="en-IN" dirty="0"/>
              <a:t>    </a:t>
            </a:r>
            <a:r>
              <a:rPr lang="en-IN" dirty="0" err="1"/>
              <a:t>this.setState</a:t>
            </a:r>
            <a:r>
              <a:rPr lang="en-IN" dirty="0"/>
              <a:t>({[</a:t>
            </a:r>
            <a:r>
              <a:rPr lang="en-IN" dirty="0" err="1"/>
              <a:t>nam</a:t>
            </a:r>
            <a:r>
              <a:rPr lang="en-IN" dirty="0"/>
              <a:t>]: </a:t>
            </a:r>
            <a:r>
              <a:rPr lang="en-IN" dirty="0" err="1"/>
              <a:t>val</a:t>
            </a:r>
            <a:r>
              <a:rPr lang="en-IN" dirty="0"/>
              <a:t>});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 render() {</a:t>
            </a:r>
          </a:p>
          <a:p>
            <a:r>
              <a:rPr lang="en-IN" dirty="0"/>
              <a:t>    return (</a:t>
            </a:r>
          </a:p>
          <a:p>
            <a:r>
              <a:rPr lang="en-IN" dirty="0"/>
              <a:t>      &lt;form&gt;</a:t>
            </a:r>
          </a:p>
          <a:p>
            <a:r>
              <a:rPr lang="en-IN" dirty="0"/>
              <a:t>      &lt;h1&gt;Hello {</a:t>
            </a:r>
            <a:r>
              <a:rPr lang="en-IN" dirty="0" err="1"/>
              <a:t>this.state.username</a:t>
            </a:r>
            <a:r>
              <a:rPr lang="en-IN" dirty="0"/>
              <a:t>} {</a:t>
            </a:r>
            <a:r>
              <a:rPr lang="en-IN" dirty="0" err="1"/>
              <a:t>this.state.age</a:t>
            </a:r>
            <a:r>
              <a:rPr lang="en-IN" dirty="0"/>
              <a:t>}&lt;/h1&gt;</a:t>
            </a:r>
          </a:p>
          <a:p>
            <a:r>
              <a:rPr lang="en-IN" dirty="0"/>
              <a:t>      &lt;p&gt;Enter your name:&lt;/p&gt;</a:t>
            </a:r>
          </a:p>
          <a:p>
            <a:r>
              <a:rPr lang="en-IN" dirty="0"/>
              <a:t>      &lt;input</a:t>
            </a:r>
          </a:p>
          <a:p>
            <a:r>
              <a:rPr lang="en-IN" dirty="0"/>
              <a:t>        type='text'</a:t>
            </a:r>
          </a:p>
          <a:p>
            <a:r>
              <a:rPr lang="en-IN" dirty="0"/>
              <a:t>        name='username'</a:t>
            </a:r>
          </a:p>
          <a:p>
            <a:r>
              <a:rPr lang="en-IN" dirty="0"/>
              <a:t>        </a:t>
            </a:r>
            <a:r>
              <a:rPr lang="en-IN" dirty="0" err="1"/>
              <a:t>onChange</a:t>
            </a:r>
            <a:r>
              <a:rPr lang="en-IN" dirty="0"/>
              <a:t>={</a:t>
            </a:r>
            <a:r>
              <a:rPr lang="en-IN" dirty="0" err="1"/>
              <a:t>this.myChangeHandler</a:t>
            </a:r>
            <a:r>
              <a:rPr lang="en-IN" dirty="0"/>
              <a:t>}</a:t>
            </a:r>
          </a:p>
          <a:p>
            <a:r>
              <a:rPr lang="en-IN" dirty="0"/>
              <a:t>      /&gt;</a:t>
            </a:r>
          </a:p>
          <a:p>
            <a:r>
              <a:rPr lang="en-IN" dirty="0"/>
              <a:t>      &lt;p&gt;Enter your age:&lt;/p&gt;</a:t>
            </a:r>
          </a:p>
          <a:p>
            <a:r>
              <a:rPr lang="en-IN" dirty="0"/>
              <a:t>      &lt;input</a:t>
            </a:r>
          </a:p>
          <a:p>
            <a:r>
              <a:rPr lang="en-IN" dirty="0"/>
              <a:t>        type='text'</a:t>
            </a:r>
          </a:p>
          <a:p>
            <a:r>
              <a:rPr lang="en-IN" dirty="0"/>
              <a:t>        name='age'</a:t>
            </a:r>
          </a:p>
          <a:p>
            <a:r>
              <a:rPr lang="en-IN" dirty="0"/>
              <a:t>        </a:t>
            </a:r>
            <a:r>
              <a:rPr lang="en-IN" dirty="0" err="1"/>
              <a:t>onChange</a:t>
            </a:r>
            <a:r>
              <a:rPr lang="en-IN" dirty="0"/>
              <a:t>={</a:t>
            </a:r>
            <a:r>
              <a:rPr lang="en-IN" dirty="0" err="1"/>
              <a:t>this.myChangeHandler</a:t>
            </a:r>
            <a:r>
              <a:rPr lang="en-IN" dirty="0"/>
              <a:t>}</a:t>
            </a:r>
          </a:p>
          <a:p>
            <a:r>
              <a:rPr lang="en-IN" dirty="0"/>
              <a:t>      /&gt;</a:t>
            </a:r>
          </a:p>
          <a:p>
            <a:r>
              <a:rPr lang="en-IN" dirty="0"/>
              <a:t>      {</a:t>
            </a:r>
            <a:r>
              <a:rPr lang="en-IN" dirty="0" err="1"/>
              <a:t>this.state.errormessage</a:t>
            </a:r>
            <a:r>
              <a:rPr lang="en-IN" dirty="0"/>
              <a:t>}</a:t>
            </a:r>
          </a:p>
          <a:p>
            <a:r>
              <a:rPr lang="en-IN" dirty="0"/>
              <a:t>      &lt;/form&gt;</a:t>
            </a:r>
          </a:p>
          <a:p>
            <a:r>
              <a:rPr lang="en-IN" dirty="0"/>
              <a:t>    );  }}</a:t>
            </a:r>
          </a:p>
          <a:p>
            <a:r>
              <a:rPr lang="en-IN" dirty="0" err="1"/>
              <a:t>ReactDOM.render</a:t>
            </a:r>
            <a:r>
              <a:rPr lang="en-IN" dirty="0"/>
              <a:t>(&lt;</a:t>
            </a:r>
            <a:r>
              <a:rPr lang="en-IN" dirty="0" err="1"/>
              <a:t>MyForm</a:t>
            </a:r>
            <a:r>
              <a:rPr lang="en-IN" dirty="0"/>
              <a:t> /&gt;, </a:t>
            </a:r>
            <a:r>
              <a:rPr lang="en-IN" dirty="0" err="1"/>
              <a:t>document.getElementById</a:t>
            </a:r>
            <a:r>
              <a:rPr lang="en-IN" dirty="0"/>
              <a:t>('root'));</a:t>
            </a:r>
          </a:p>
        </p:txBody>
      </p:sp>
    </p:spTree>
    <p:extLst>
      <p:ext uri="{BB962C8B-B14F-4D97-AF65-F5344CB8AC3E}">
        <p14:creationId xmlns:p14="http://schemas.microsoft.com/office/powerpoint/2010/main" val="2886134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25</a:t>
            </a:fld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32FF8-2ADF-4718-98E3-A15CCF39AFC2}"/>
              </a:ext>
            </a:extLst>
          </p:cNvPr>
          <p:cNvSpPr txBox="1"/>
          <p:nvPr/>
        </p:nvSpPr>
        <p:spPr>
          <a:xfrm>
            <a:off x="191274" y="269423"/>
            <a:ext cx="11640383" cy="27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in React is slightly different from ordinary HTML.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HTML the value of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the text between the start tag 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and the end tag &lt;/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in React the value of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placed in a value attribute: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030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26</a:t>
            </a:fld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EC199A-A46C-4E13-84B4-B90C97C0FBA8}"/>
              </a:ext>
            </a:extLst>
          </p:cNvPr>
          <p:cNvSpPr txBox="1"/>
          <p:nvPr/>
        </p:nvSpPr>
        <p:spPr>
          <a:xfrm>
            <a:off x="3048000" y="264408"/>
            <a:ext cx="6096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React from 'react';</a:t>
            </a:r>
          </a:p>
          <a:p>
            <a:r>
              <a:rPr lang="en-IN" dirty="0"/>
              <a:t>import </a:t>
            </a:r>
            <a:r>
              <a:rPr lang="en-IN" dirty="0" err="1"/>
              <a:t>ReactDOM</a:t>
            </a:r>
            <a:r>
              <a:rPr lang="en-IN" dirty="0"/>
              <a:t> from 'react-</a:t>
            </a:r>
            <a:r>
              <a:rPr lang="en-IN" dirty="0" err="1"/>
              <a:t>dom</a:t>
            </a:r>
            <a:r>
              <a:rPr lang="en-IN" dirty="0"/>
              <a:t>';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MyForm</a:t>
            </a:r>
            <a:r>
              <a:rPr lang="en-IN" dirty="0"/>
              <a:t> extends </a:t>
            </a:r>
            <a:r>
              <a:rPr lang="en-IN" dirty="0" err="1"/>
              <a:t>React.Component</a:t>
            </a:r>
            <a:r>
              <a:rPr lang="en-IN" dirty="0"/>
              <a:t> {</a:t>
            </a:r>
          </a:p>
          <a:p>
            <a:r>
              <a:rPr lang="en-IN" dirty="0"/>
              <a:t>  constructor(props) {</a:t>
            </a:r>
          </a:p>
          <a:p>
            <a:r>
              <a:rPr lang="en-IN" dirty="0"/>
              <a:t>    super(props);</a:t>
            </a:r>
          </a:p>
          <a:p>
            <a:r>
              <a:rPr lang="en-IN" dirty="0"/>
              <a:t>    </a:t>
            </a:r>
            <a:r>
              <a:rPr lang="en-IN" dirty="0" err="1"/>
              <a:t>this.state</a:t>
            </a:r>
            <a:r>
              <a:rPr lang="en-IN" dirty="0"/>
              <a:t> = {</a:t>
            </a:r>
          </a:p>
          <a:p>
            <a:r>
              <a:rPr lang="en-IN" dirty="0"/>
              <a:t>      description: 'The content of a </a:t>
            </a:r>
            <a:r>
              <a:rPr lang="en-IN" dirty="0" err="1"/>
              <a:t>textarea</a:t>
            </a:r>
            <a:r>
              <a:rPr lang="en-IN" dirty="0"/>
              <a:t> goes in the value attribute'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 render() {</a:t>
            </a:r>
          </a:p>
          <a:p>
            <a:r>
              <a:rPr lang="en-IN" dirty="0"/>
              <a:t>    return (</a:t>
            </a:r>
          </a:p>
          <a:p>
            <a:r>
              <a:rPr lang="en-IN" dirty="0"/>
              <a:t>      &lt;form&gt;</a:t>
            </a:r>
          </a:p>
          <a:p>
            <a:r>
              <a:rPr lang="en-IN" dirty="0"/>
              <a:t>      &lt;</a:t>
            </a:r>
            <a:r>
              <a:rPr lang="en-IN" dirty="0" err="1"/>
              <a:t>textarea</a:t>
            </a:r>
            <a:r>
              <a:rPr lang="en-IN" dirty="0"/>
              <a:t> value={</a:t>
            </a:r>
            <a:r>
              <a:rPr lang="en-IN" dirty="0" err="1"/>
              <a:t>this.state.description</a:t>
            </a:r>
            <a:r>
              <a:rPr lang="en-IN" dirty="0"/>
              <a:t>} /&gt;</a:t>
            </a:r>
          </a:p>
          <a:p>
            <a:r>
              <a:rPr lang="en-IN" dirty="0"/>
              <a:t>      &lt;/form&gt;</a:t>
            </a:r>
          </a:p>
          <a:p>
            <a:r>
              <a:rPr lang="en-IN" dirty="0"/>
              <a:t>    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 err="1"/>
              <a:t>ReactDOM.render</a:t>
            </a:r>
            <a:r>
              <a:rPr lang="en-IN" dirty="0"/>
              <a:t>(&lt;</a:t>
            </a:r>
            <a:r>
              <a:rPr lang="en-IN" dirty="0" err="1"/>
              <a:t>MyForm</a:t>
            </a:r>
            <a:r>
              <a:rPr lang="en-IN" dirty="0"/>
              <a:t> /&gt;, </a:t>
            </a:r>
            <a:r>
              <a:rPr lang="en-IN" dirty="0" err="1"/>
              <a:t>document.getElementById</a:t>
            </a:r>
            <a:r>
              <a:rPr lang="en-IN" dirty="0"/>
              <a:t>('root'));</a:t>
            </a:r>
          </a:p>
        </p:txBody>
      </p:sp>
    </p:spTree>
    <p:extLst>
      <p:ext uri="{BB962C8B-B14F-4D97-AF65-F5344CB8AC3E}">
        <p14:creationId xmlns:p14="http://schemas.microsoft.com/office/powerpoint/2010/main" val="1368708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27</a:t>
            </a:fld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FA2B09-6234-4381-9758-8718F2F119E1}"/>
              </a:ext>
            </a:extLst>
          </p:cNvPr>
          <p:cNvSpPr txBox="1"/>
          <p:nvPr/>
        </p:nvSpPr>
        <p:spPr>
          <a:xfrm>
            <a:off x="460375" y="1936908"/>
            <a:ext cx="11074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drop down list, or a select box, in React is also a bit different from HTML.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HTML, the selected value in the drop down list was defined with the selected attribute: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485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28</a:t>
            </a:fld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B17D95-225A-44EA-8B6F-894AEF0F6AA1}"/>
              </a:ext>
            </a:extLst>
          </p:cNvPr>
          <p:cNvSpPr txBox="1"/>
          <p:nvPr/>
        </p:nvSpPr>
        <p:spPr>
          <a:xfrm>
            <a:off x="2074863" y="264408"/>
            <a:ext cx="706913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MyForm</a:t>
            </a:r>
            <a:r>
              <a:rPr lang="en-IN" dirty="0"/>
              <a:t> extends </a:t>
            </a:r>
            <a:r>
              <a:rPr lang="en-IN" dirty="0" err="1"/>
              <a:t>React.Component</a:t>
            </a:r>
            <a:r>
              <a:rPr lang="en-IN" dirty="0"/>
              <a:t> {</a:t>
            </a:r>
          </a:p>
          <a:p>
            <a:r>
              <a:rPr lang="en-IN" dirty="0"/>
              <a:t>  constructor(props) {</a:t>
            </a:r>
          </a:p>
          <a:p>
            <a:r>
              <a:rPr lang="en-IN" dirty="0"/>
              <a:t>    super(props);</a:t>
            </a:r>
          </a:p>
          <a:p>
            <a:r>
              <a:rPr lang="en-IN" dirty="0"/>
              <a:t>    </a:t>
            </a:r>
            <a:r>
              <a:rPr lang="en-IN" dirty="0" err="1"/>
              <a:t>this.state</a:t>
            </a:r>
            <a:r>
              <a:rPr lang="en-IN" dirty="0"/>
              <a:t> = {</a:t>
            </a:r>
          </a:p>
          <a:p>
            <a:r>
              <a:rPr lang="en-IN" dirty="0"/>
              <a:t>      </a:t>
            </a:r>
            <a:r>
              <a:rPr lang="en-IN" dirty="0" err="1"/>
              <a:t>mycar</a:t>
            </a:r>
            <a:r>
              <a:rPr lang="en-IN" dirty="0"/>
              <a:t>: 'Volvo'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 render() {</a:t>
            </a:r>
          </a:p>
          <a:p>
            <a:r>
              <a:rPr lang="en-IN" dirty="0"/>
              <a:t>    return (</a:t>
            </a:r>
          </a:p>
          <a:p>
            <a:r>
              <a:rPr lang="en-IN" dirty="0"/>
              <a:t>      &lt;form&gt;</a:t>
            </a:r>
          </a:p>
          <a:p>
            <a:r>
              <a:rPr lang="en-IN" dirty="0"/>
              <a:t>      &lt;select value={</a:t>
            </a:r>
            <a:r>
              <a:rPr lang="en-IN" dirty="0" err="1"/>
              <a:t>this.state.mycar</a:t>
            </a:r>
            <a:r>
              <a:rPr lang="en-IN" dirty="0"/>
              <a:t>}&gt;</a:t>
            </a:r>
          </a:p>
          <a:p>
            <a:r>
              <a:rPr lang="en-IN" dirty="0"/>
              <a:t>        &lt;option value="Ford"&gt;Ford&lt;/option&gt;</a:t>
            </a:r>
          </a:p>
          <a:p>
            <a:r>
              <a:rPr lang="en-IN" dirty="0"/>
              <a:t>        &lt;option value="Volvo"&gt;Volvo&lt;/option&gt;</a:t>
            </a:r>
          </a:p>
          <a:p>
            <a:r>
              <a:rPr lang="en-IN" dirty="0"/>
              <a:t>        &lt;option value="Fiat"&gt;Fiat&lt;/option&gt;</a:t>
            </a:r>
          </a:p>
          <a:p>
            <a:r>
              <a:rPr lang="en-IN" dirty="0"/>
              <a:t>      &lt;/select&gt;</a:t>
            </a:r>
          </a:p>
          <a:p>
            <a:r>
              <a:rPr lang="en-IN" dirty="0"/>
              <a:t>      &lt;/form&gt;</a:t>
            </a:r>
          </a:p>
          <a:p>
            <a:r>
              <a:rPr lang="en-IN" dirty="0"/>
              <a:t>    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 err="1"/>
              <a:t>ReactDOM.render</a:t>
            </a:r>
            <a:r>
              <a:rPr lang="en-IN" dirty="0"/>
              <a:t>(&lt;</a:t>
            </a:r>
            <a:r>
              <a:rPr lang="en-IN" dirty="0" err="1"/>
              <a:t>MyForm</a:t>
            </a:r>
            <a:r>
              <a:rPr lang="en-IN" dirty="0"/>
              <a:t> /&gt;, </a:t>
            </a:r>
            <a:r>
              <a:rPr lang="en-IN" dirty="0" err="1"/>
              <a:t>document.getElementById</a:t>
            </a:r>
            <a:r>
              <a:rPr lang="en-IN" dirty="0"/>
              <a:t>('root'));</a:t>
            </a:r>
          </a:p>
        </p:txBody>
      </p:sp>
    </p:spTree>
    <p:extLst>
      <p:ext uri="{BB962C8B-B14F-4D97-AF65-F5344CB8AC3E}">
        <p14:creationId xmlns:p14="http://schemas.microsoft.com/office/powerpoint/2010/main" val="3817298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29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0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3</a:t>
            </a:fld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981AF3-A472-4F3D-8DD0-941CB93CDE52}"/>
              </a:ext>
            </a:extLst>
          </p:cNvPr>
          <p:cNvSpPr txBox="1"/>
          <p:nvPr/>
        </p:nvSpPr>
        <p:spPr>
          <a:xfrm>
            <a:off x="360342" y="376668"/>
            <a:ext cx="11298258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like HTML, React can perform actions based on user events.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has the same events as HTML: click, change, mouseover etc.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Events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events are written in camelCase syntax: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instead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onclick.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event handlers are written inside curly braces: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={shoot}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="shoot()".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4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4</a:t>
            </a:fld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22803B-8E46-441A-B26C-53E4D68743FE}"/>
              </a:ext>
            </a:extLst>
          </p:cNvPr>
          <p:cNvSpPr txBox="1"/>
          <p:nvPr/>
        </p:nvSpPr>
        <p:spPr>
          <a:xfrm>
            <a:off x="767327" y="899227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React from 'react';</a:t>
            </a:r>
          </a:p>
          <a:p>
            <a:r>
              <a:rPr lang="en-IN" dirty="0"/>
              <a:t>import </a:t>
            </a:r>
            <a:r>
              <a:rPr lang="en-IN" dirty="0" err="1"/>
              <a:t>ReactDOM</a:t>
            </a:r>
            <a:r>
              <a:rPr lang="en-IN" dirty="0"/>
              <a:t> from 'react-</a:t>
            </a:r>
            <a:r>
              <a:rPr lang="en-IN" dirty="0" err="1"/>
              <a:t>dom</a:t>
            </a:r>
            <a:r>
              <a:rPr lang="en-IN" dirty="0"/>
              <a:t>';</a:t>
            </a:r>
          </a:p>
          <a:p>
            <a:endParaRPr lang="en-IN" dirty="0"/>
          </a:p>
          <a:p>
            <a:r>
              <a:rPr lang="en-IN" dirty="0"/>
              <a:t>function shoot() {</a:t>
            </a:r>
          </a:p>
          <a:p>
            <a:r>
              <a:rPr lang="en-IN" dirty="0"/>
              <a:t>  alert("Great Shot!");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myelement</a:t>
            </a:r>
            <a:r>
              <a:rPr lang="en-IN" dirty="0"/>
              <a:t> = (</a:t>
            </a:r>
          </a:p>
          <a:p>
            <a:r>
              <a:rPr lang="en-IN" dirty="0"/>
              <a:t>  &lt;button </a:t>
            </a:r>
            <a:r>
              <a:rPr lang="en-IN" dirty="0" err="1"/>
              <a:t>onClick</a:t>
            </a:r>
            <a:r>
              <a:rPr lang="en-IN" dirty="0"/>
              <a:t>={shoot}&gt;Take the shot!&lt;/button&gt;</a:t>
            </a:r>
          </a:p>
          <a:p>
            <a:r>
              <a:rPr lang="en-IN" dirty="0"/>
              <a:t>);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ReactDOM.render</a:t>
            </a:r>
            <a:r>
              <a:rPr lang="en-IN" dirty="0"/>
              <a:t>(</a:t>
            </a:r>
            <a:r>
              <a:rPr lang="en-IN" dirty="0" err="1"/>
              <a:t>myelement</a:t>
            </a:r>
            <a:r>
              <a:rPr lang="en-IN" dirty="0"/>
              <a:t>, </a:t>
            </a:r>
            <a:r>
              <a:rPr lang="en-IN" dirty="0" err="1"/>
              <a:t>document.getElementById</a:t>
            </a:r>
            <a:r>
              <a:rPr lang="en-IN" dirty="0"/>
              <a:t>('root'));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BF4148-4565-4E30-BDD2-8784100325C8}"/>
              </a:ext>
            </a:extLst>
          </p:cNvPr>
          <p:cNvSpPr txBox="1"/>
          <p:nvPr/>
        </p:nvSpPr>
        <p:spPr>
          <a:xfrm>
            <a:off x="6586556" y="799076"/>
            <a:ext cx="50568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HTML:</a:t>
            </a:r>
          </a:p>
          <a:p>
            <a:r>
              <a:rPr lang="en-US" dirty="0"/>
              <a:t>&lt;button onclick="shoot()"&gt;Take the Shot!&lt;/button&gt;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916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5</a:t>
            </a:fld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B6CAD-394F-4087-9DD5-6DEA9D402817}"/>
              </a:ext>
            </a:extLst>
          </p:cNvPr>
          <p:cNvSpPr txBox="1"/>
          <p:nvPr/>
        </p:nvSpPr>
        <p:spPr>
          <a:xfrm>
            <a:off x="155574" y="170705"/>
            <a:ext cx="116760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Handlers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good practice is to put the event handler as a method in the component class: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7BFBE9-2D01-42AB-9FAA-1E0B4E6CC9DB}"/>
              </a:ext>
            </a:extLst>
          </p:cNvPr>
          <p:cNvSpPr txBox="1"/>
          <p:nvPr/>
        </p:nvSpPr>
        <p:spPr>
          <a:xfrm>
            <a:off x="3048000" y="1434784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React from 'react';</a:t>
            </a:r>
          </a:p>
          <a:p>
            <a:r>
              <a:rPr lang="en-IN" dirty="0"/>
              <a:t>import </a:t>
            </a:r>
            <a:r>
              <a:rPr lang="en-IN" dirty="0" err="1"/>
              <a:t>ReactDOM</a:t>
            </a:r>
            <a:r>
              <a:rPr lang="en-IN" dirty="0"/>
              <a:t> from 'react-</a:t>
            </a:r>
            <a:r>
              <a:rPr lang="en-IN" dirty="0" err="1"/>
              <a:t>dom</a:t>
            </a:r>
            <a:r>
              <a:rPr lang="en-IN" dirty="0"/>
              <a:t>';</a:t>
            </a:r>
          </a:p>
          <a:p>
            <a:endParaRPr lang="en-IN" dirty="0"/>
          </a:p>
          <a:p>
            <a:r>
              <a:rPr lang="en-IN" dirty="0"/>
              <a:t>class Football extends </a:t>
            </a:r>
            <a:r>
              <a:rPr lang="en-IN" dirty="0" err="1"/>
              <a:t>React.Component</a:t>
            </a:r>
            <a:r>
              <a:rPr lang="en-IN" dirty="0"/>
              <a:t> {</a:t>
            </a:r>
          </a:p>
          <a:p>
            <a:r>
              <a:rPr lang="en-IN" dirty="0"/>
              <a:t>  shoot() {</a:t>
            </a:r>
          </a:p>
          <a:p>
            <a:r>
              <a:rPr lang="en-IN" dirty="0"/>
              <a:t>    alert("Great Shot!");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 render() {</a:t>
            </a:r>
          </a:p>
          <a:p>
            <a:r>
              <a:rPr lang="en-IN" dirty="0"/>
              <a:t>    return (</a:t>
            </a:r>
          </a:p>
          <a:p>
            <a:r>
              <a:rPr lang="en-IN" dirty="0"/>
              <a:t>      &lt;button </a:t>
            </a:r>
            <a:r>
              <a:rPr lang="en-IN" dirty="0" err="1"/>
              <a:t>onClick</a:t>
            </a:r>
            <a:r>
              <a:rPr lang="en-IN" dirty="0"/>
              <a:t>={</a:t>
            </a:r>
            <a:r>
              <a:rPr lang="en-IN" dirty="0" err="1"/>
              <a:t>this.shoot</a:t>
            </a:r>
            <a:r>
              <a:rPr lang="en-IN" dirty="0"/>
              <a:t>}&gt;Take the shot!&lt;/button&gt;</a:t>
            </a:r>
          </a:p>
          <a:p>
            <a:r>
              <a:rPr lang="en-IN" dirty="0"/>
              <a:t>    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 err="1"/>
              <a:t>ReactDOM.render</a:t>
            </a:r>
            <a:r>
              <a:rPr lang="en-IN" dirty="0"/>
              <a:t>(&lt;Football /&gt;, </a:t>
            </a:r>
            <a:r>
              <a:rPr lang="en-IN" dirty="0" err="1"/>
              <a:t>document.getElementById</a:t>
            </a:r>
            <a:r>
              <a:rPr lang="en-IN" dirty="0"/>
              <a:t>('root'));</a:t>
            </a:r>
          </a:p>
        </p:txBody>
      </p:sp>
    </p:spTree>
    <p:extLst>
      <p:ext uri="{BB962C8B-B14F-4D97-AF65-F5344CB8AC3E}">
        <p14:creationId xmlns:p14="http://schemas.microsoft.com/office/powerpoint/2010/main" val="2470198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6</a:t>
            </a:fld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9EB51-7342-4F91-A4C7-87949019B6A1}"/>
              </a:ext>
            </a:extLst>
          </p:cNvPr>
          <p:cNvSpPr txBox="1"/>
          <p:nvPr/>
        </p:nvSpPr>
        <p:spPr>
          <a:xfrm>
            <a:off x="191274" y="171319"/>
            <a:ext cx="116403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methods in React, the this keyword should represent the component that owns the method.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why you should use arrow functions. With arrow functions, this will always represent the object that defined the arrow function.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93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7</a:t>
            </a:fld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1DADB8-3F0D-4119-B8BF-83A9E0989D93}"/>
              </a:ext>
            </a:extLst>
          </p:cNvPr>
          <p:cNvSpPr txBox="1"/>
          <p:nvPr/>
        </p:nvSpPr>
        <p:spPr>
          <a:xfrm>
            <a:off x="3048000" y="679906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React from 'react';</a:t>
            </a:r>
          </a:p>
          <a:p>
            <a:r>
              <a:rPr lang="en-IN" dirty="0"/>
              <a:t>import </a:t>
            </a:r>
            <a:r>
              <a:rPr lang="en-IN" dirty="0" err="1"/>
              <a:t>ReactDOM</a:t>
            </a:r>
            <a:r>
              <a:rPr lang="en-IN" dirty="0"/>
              <a:t> from 'react-</a:t>
            </a:r>
            <a:r>
              <a:rPr lang="en-IN" dirty="0" err="1"/>
              <a:t>dom</a:t>
            </a:r>
            <a:r>
              <a:rPr lang="en-IN" dirty="0"/>
              <a:t>';</a:t>
            </a:r>
          </a:p>
          <a:p>
            <a:endParaRPr lang="en-IN" dirty="0"/>
          </a:p>
          <a:p>
            <a:r>
              <a:rPr lang="en-IN" dirty="0"/>
              <a:t>class Football extends </a:t>
            </a:r>
            <a:r>
              <a:rPr lang="en-IN" dirty="0" err="1"/>
              <a:t>React.Component</a:t>
            </a:r>
            <a:r>
              <a:rPr lang="en-IN" dirty="0"/>
              <a:t> {</a:t>
            </a:r>
          </a:p>
          <a:p>
            <a:r>
              <a:rPr lang="en-IN" dirty="0"/>
              <a:t>  shoot = () =&gt; {</a:t>
            </a:r>
          </a:p>
          <a:p>
            <a:r>
              <a:rPr lang="en-IN" dirty="0"/>
              <a:t>    alert(this);</a:t>
            </a:r>
          </a:p>
          <a:p>
            <a:r>
              <a:rPr lang="en-IN" dirty="0"/>
              <a:t>    /*</a:t>
            </a:r>
          </a:p>
          <a:p>
            <a:r>
              <a:rPr lang="en-IN" dirty="0"/>
              <a:t>    The 'this' keyword refers to the component object</a:t>
            </a:r>
          </a:p>
          <a:p>
            <a:r>
              <a:rPr lang="en-IN" dirty="0"/>
              <a:t>    */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 render() {</a:t>
            </a:r>
          </a:p>
          <a:p>
            <a:r>
              <a:rPr lang="en-IN" dirty="0"/>
              <a:t>    return (</a:t>
            </a:r>
          </a:p>
          <a:p>
            <a:r>
              <a:rPr lang="en-IN" dirty="0"/>
              <a:t>      &lt;button </a:t>
            </a:r>
            <a:r>
              <a:rPr lang="en-IN" dirty="0" err="1"/>
              <a:t>onClick</a:t>
            </a:r>
            <a:r>
              <a:rPr lang="en-IN" dirty="0"/>
              <a:t>={</a:t>
            </a:r>
            <a:r>
              <a:rPr lang="en-IN" dirty="0" err="1"/>
              <a:t>this.shoot</a:t>
            </a:r>
            <a:r>
              <a:rPr lang="en-IN" dirty="0"/>
              <a:t>}&gt;Take the shot!&lt;/button&gt;</a:t>
            </a:r>
          </a:p>
          <a:p>
            <a:r>
              <a:rPr lang="en-IN" dirty="0"/>
              <a:t>    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 err="1"/>
              <a:t>ReactDOM.render</a:t>
            </a:r>
            <a:r>
              <a:rPr lang="en-IN" dirty="0"/>
              <a:t>(&lt;Football /&gt;, </a:t>
            </a:r>
            <a:r>
              <a:rPr lang="en-IN" dirty="0" err="1"/>
              <a:t>document.getElementById</a:t>
            </a:r>
            <a:r>
              <a:rPr lang="en-IN" dirty="0"/>
              <a:t>('root'));</a:t>
            </a:r>
          </a:p>
        </p:txBody>
      </p:sp>
    </p:spTree>
    <p:extLst>
      <p:ext uri="{BB962C8B-B14F-4D97-AF65-F5344CB8AC3E}">
        <p14:creationId xmlns:p14="http://schemas.microsoft.com/office/powerpoint/2010/main" val="266626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8</a:t>
            </a:fld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FD007E-307B-4001-8A2B-EB80C155E29D}"/>
              </a:ext>
            </a:extLst>
          </p:cNvPr>
          <p:cNvSpPr txBox="1"/>
          <p:nvPr/>
        </p:nvSpPr>
        <p:spPr>
          <a:xfrm>
            <a:off x="307975" y="208749"/>
            <a:ext cx="109410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Passing Arguments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want to send parameters into an event handler, you have two options: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Make an anonymous arrow function: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A99031-2142-448A-AAFB-1A9BEE274603}"/>
              </a:ext>
            </a:extLst>
          </p:cNvPr>
          <p:cNvSpPr txBox="1"/>
          <p:nvPr/>
        </p:nvSpPr>
        <p:spPr>
          <a:xfrm>
            <a:off x="5735658" y="1302618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React from 'react';</a:t>
            </a:r>
          </a:p>
          <a:p>
            <a:r>
              <a:rPr lang="en-IN" dirty="0"/>
              <a:t>import </a:t>
            </a:r>
            <a:r>
              <a:rPr lang="en-IN" dirty="0" err="1"/>
              <a:t>ReactDOM</a:t>
            </a:r>
            <a:r>
              <a:rPr lang="en-IN" dirty="0"/>
              <a:t> from 'react-</a:t>
            </a:r>
            <a:r>
              <a:rPr lang="en-IN" dirty="0" err="1"/>
              <a:t>dom</a:t>
            </a:r>
            <a:r>
              <a:rPr lang="en-IN" dirty="0"/>
              <a:t>';</a:t>
            </a:r>
          </a:p>
          <a:p>
            <a:endParaRPr lang="en-IN" dirty="0"/>
          </a:p>
          <a:p>
            <a:r>
              <a:rPr lang="en-IN" dirty="0"/>
              <a:t>class Football extends </a:t>
            </a:r>
            <a:r>
              <a:rPr lang="en-IN" dirty="0" err="1"/>
              <a:t>React.Component</a:t>
            </a:r>
            <a:r>
              <a:rPr lang="en-IN" dirty="0"/>
              <a:t> {</a:t>
            </a:r>
          </a:p>
          <a:p>
            <a:r>
              <a:rPr lang="en-IN" dirty="0"/>
              <a:t>  shoot = (a) =&gt; {</a:t>
            </a:r>
          </a:p>
          <a:p>
            <a:r>
              <a:rPr lang="en-IN" dirty="0"/>
              <a:t>    alert(a);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 render() {</a:t>
            </a:r>
          </a:p>
          <a:p>
            <a:r>
              <a:rPr lang="en-IN" dirty="0"/>
              <a:t>    return (</a:t>
            </a:r>
          </a:p>
          <a:p>
            <a:r>
              <a:rPr lang="en-IN" dirty="0"/>
              <a:t>      &lt;button </a:t>
            </a:r>
            <a:r>
              <a:rPr lang="en-IN" dirty="0" err="1"/>
              <a:t>onClick</a:t>
            </a:r>
            <a:r>
              <a:rPr lang="en-IN" dirty="0"/>
              <a:t>={() =&gt; </a:t>
            </a:r>
            <a:r>
              <a:rPr lang="en-IN" dirty="0" err="1"/>
              <a:t>this.shoot</a:t>
            </a:r>
            <a:r>
              <a:rPr lang="en-IN" dirty="0"/>
              <a:t>("Goal")}&gt;Take the shot!&lt;/button&gt;</a:t>
            </a:r>
          </a:p>
          <a:p>
            <a:r>
              <a:rPr lang="en-IN" dirty="0"/>
              <a:t>    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 err="1"/>
              <a:t>ReactDOM.render</a:t>
            </a:r>
            <a:r>
              <a:rPr lang="en-IN" dirty="0"/>
              <a:t>(&lt;Football /&gt;, </a:t>
            </a:r>
            <a:r>
              <a:rPr lang="en-IN" dirty="0" err="1"/>
              <a:t>document.getElementById</a:t>
            </a:r>
            <a:r>
              <a:rPr lang="en-IN" dirty="0"/>
              <a:t>('root'));</a:t>
            </a:r>
          </a:p>
        </p:txBody>
      </p:sp>
    </p:spTree>
    <p:extLst>
      <p:ext uri="{BB962C8B-B14F-4D97-AF65-F5344CB8AC3E}">
        <p14:creationId xmlns:p14="http://schemas.microsoft.com/office/powerpoint/2010/main" val="1987271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9</a:t>
            </a:fld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87988D-4622-461C-A1EC-0495D93EFF91}"/>
              </a:ext>
            </a:extLst>
          </p:cNvPr>
          <p:cNvSpPr txBox="1"/>
          <p:nvPr/>
        </p:nvSpPr>
        <p:spPr>
          <a:xfrm>
            <a:off x="155574" y="208749"/>
            <a:ext cx="75025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Bind the event handler to this.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the first argument has to be this.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9B40F1-223A-408B-A376-03474AB5E8EA}"/>
              </a:ext>
            </a:extLst>
          </p:cNvPr>
          <p:cNvSpPr txBox="1"/>
          <p:nvPr/>
        </p:nvSpPr>
        <p:spPr>
          <a:xfrm>
            <a:off x="5562600" y="549828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React from 'react';</a:t>
            </a:r>
          </a:p>
          <a:p>
            <a:r>
              <a:rPr lang="en-IN" dirty="0"/>
              <a:t>import </a:t>
            </a:r>
            <a:r>
              <a:rPr lang="en-IN" dirty="0" err="1"/>
              <a:t>ReactDOM</a:t>
            </a:r>
            <a:r>
              <a:rPr lang="en-IN" dirty="0"/>
              <a:t> from 'react-</a:t>
            </a:r>
            <a:r>
              <a:rPr lang="en-IN" dirty="0" err="1"/>
              <a:t>dom</a:t>
            </a:r>
            <a:r>
              <a:rPr lang="en-IN" dirty="0"/>
              <a:t>';</a:t>
            </a:r>
          </a:p>
          <a:p>
            <a:endParaRPr lang="en-IN" dirty="0"/>
          </a:p>
          <a:p>
            <a:r>
              <a:rPr lang="en-IN" dirty="0"/>
              <a:t>class Football extends </a:t>
            </a:r>
            <a:r>
              <a:rPr lang="en-IN" dirty="0" err="1"/>
              <a:t>React.Component</a:t>
            </a:r>
            <a:r>
              <a:rPr lang="en-IN" dirty="0"/>
              <a:t> {</a:t>
            </a:r>
          </a:p>
          <a:p>
            <a:r>
              <a:rPr lang="en-IN" dirty="0"/>
              <a:t>  shoot(a) {</a:t>
            </a:r>
          </a:p>
          <a:p>
            <a:r>
              <a:rPr lang="en-IN" dirty="0"/>
              <a:t>    alert(a);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 render() {</a:t>
            </a:r>
          </a:p>
          <a:p>
            <a:r>
              <a:rPr lang="en-IN" dirty="0"/>
              <a:t>    return (</a:t>
            </a:r>
          </a:p>
          <a:p>
            <a:r>
              <a:rPr lang="en-IN" dirty="0"/>
              <a:t>      &lt;button</a:t>
            </a:r>
          </a:p>
          <a:p>
            <a:r>
              <a:rPr lang="en-IN" dirty="0"/>
              <a:t>        </a:t>
            </a:r>
            <a:r>
              <a:rPr lang="en-IN" dirty="0" err="1"/>
              <a:t>onClick</a:t>
            </a:r>
            <a:r>
              <a:rPr lang="en-IN" dirty="0"/>
              <a:t>={</a:t>
            </a:r>
            <a:r>
              <a:rPr lang="en-IN" dirty="0" err="1"/>
              <a:t>this.shoot.bind</a:t>
            </a:r>
            <a:r>
              <a:rPr lang="en-IN" dirty="0"/>
              <a:t>(this, "Goal")}</a:t>
            </a:r>
          </a:p>
          <a:p>
            <a:r>
              <a:rPr lang="en-IN" dirty="0"/>
              <a:t>      &gt;Take the shot!&lt;/button&gt;</a:t>
            </a:r>
          </a:p>
          <a:p>
            <a:r>
              <a:rPr lang="en-IN" dirty="0"/>
              <a:t>    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 err="1"/>
              <a:t>ReactDOM.render</a:t>
            </a:r>
            <a:r>
              <a:rPr lang="en-IN" dirty="0"/>
              <a:t>(&lt;Football /&gt;, </a:t>
            </a:r>
            <a:r>
              <a:rPr lang="en-IN" dirty="0" err="1"/>
              <a:t>document.getElementById</a:t>
            </a:r>
            <a:r>
              <a:rPr lang="en-IN" dirty="0"/>
              <a:t>('root'));</a:t>
            </a:r>
          </a:p>
        </p:txBody>
      </p:sp>
    </p:spTree>
    <p:extLst>
      <p:ext uri="{BB962C8B-B14F-4D97-AF65-F5344CB8AC3E}">
        <p14:creationId xmlns:p14="http://schemas.microsoft.com/office/powerpoint/2010/main" val="2161851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A39FED5B493047A4A44D29CC209A4D" ma:contentTypeVersion="8" ma:contentTypeDescription="Create a new document." ma:contentTypeScope="" ma:versionID="d44903e12ac9699d365774d98d3612b5">
  <xsd:schema xmlns:xsd="http://www.w3.org/2001/XMLSchema" xmlns:xs="http://www.w3.org/2001/XMLSchema" xmlns:p="http://schemas.microsoft.com/office/2006/metadata/properties" xmlns:ns2="9a5db21a-d35a-46ce-8c5f-f5d5fc28f889" targetNamespace="http://schemas.microsoft.com/office/2006/metadata/properties" ma:root="true" ma:fieldsID="bd3d0110ebe921f70e0ccdc6526a82c7" ns2:_="">
    <xsd:import namespace="9a5db21a-d35a-46ce-8c5f-f5d5fc28f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db21a-d35a-46ce-8c5f-f5d5fc28f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F858BB-B9CF-49C8-9E88-DA0443091ED6}"/>
</file>

<file path=customXml/itemProps2.xml><?xml version="1.0" encoding="utf-8"?>
<ds:datastoreItem xmlns:ds="http://schemas.openxmlformats.org/officeDocument/2006/customXml" ds:itemID="{69C83BAD-6B55-43FE-A747-6A26CD5660B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D214E1C-442B-4B08-B193-475C1138E6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1984</TotalTime>
  <Words>2780</Words>
  <Application>Microsoft Office PowerPoint</Application>
  <PresentationFormat>Widescreen</PresentationFormat>
  <Paragraphs>483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Muthukumaran M</cp:lastModifiedBy>
  <cp:revision>350</cp:revision>
  <dcterms:created xsi:type="dcterms:W3CDTF">2020-06-15T12:13:30Z</dcterms:created>
  <dcterms:modified xsi:type="dcterms:W3CDTF">2021-09-22T16:16:50Z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0x01010060A39FED5B493047A4A44D29CC209A4D</vt:lpwstr>
  </property>
</Properties>
</file>