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1FE1-F8C3-4248-ACC0-4801BA60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5E0A0-9402-4D76-A417-E305D6754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A9F5-2DA7-47FC-818A-740CF856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72704-15FB-4A8E-AB7D-265DE166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6503-F58E-49B3-8C0A-EF6F7E79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BE90-A97F-40FC-BFB6-41B25BA3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E3DE-43E7-48C9-9176-CBCC1C5B9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9D35-60FB-4BAF-BF15-8502E1AE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8001-0C40-4F14-8AD0-B691D51E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FE9F-0E12-4103-B8B2-461F3399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49F1E-C504-48E3-8275-2CAD70D43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EF1FD-7BCF-4D46-8E36-6185C739D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9298-162F-49AC-BB95-C62721A1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284E-B894-474D-BAA4-DA9CE7F6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DB5C-516A-40E9-9AEF-C5DAF610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4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3326-03DE-45CA-ACBB-C758FE8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F39C-466D-4B1D-9B8B-8CF6E25F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46F0-0D12-47C7-B060-00F21AE8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7158-C810-48C0-81AD-40915D65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72415-91FD-4E74-A04C-9578E991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B28B-E08C-4E64-89BD-6E0D0B16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893B-B141-4B39-A530-36400271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0544-0C2C-4EE2-949F-CA748F4D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98C5-0261-4FDD-8490-99CA316D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84F5-B9F5-4B76-8C23-5070AC06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9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D448-B83C-4491-9B80-5D9AF8EE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9AB5-25E3-4AD7-8585-8296212DE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7844D-6A55-4775-8EE6-20724AF3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C6456-04CC-44B6-9CF8-91B698AA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1B60C-9EDC-4877-988B-957221F4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3B53-9F32-44D5-8E35-F5C090DE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1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9F83-6E29-452C-B799-8E42FC25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E676-AAEA-4303-A4CA-79B92637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0B4DC-8FDF-448F-8E6D-46043096E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A05FA-9DF2-4646-BF24-DFB00ED83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A79B7-58C4-4F48-9651-010D78A02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B5681-8C0F-4E3B-9761-1C9E9122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E090-5D2C-4BC3-8CF2-D48ABF4F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D6122-0070-410B-81AA-CBB05E67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1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DE26-7F4D-4FCA-B5B7-08DB8C63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F691-458A-45C4-8910-7BA8417E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8F29C-0F58-4D43-998F-254DA8C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F2C5-3017-4340-A007-C0BC950C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2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35B5E-DF8A-4034-90B2-77B490AE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BEA28-578E-4F09-939E-8D364344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C041F-6344-43DE-AC0E-8ECFA23F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6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2141-959A-4FB7-9C7B-F6E1DB0E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9F60-C007-48E0-AF79-8DF1C8C3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CB644-19AE-497D-9A04-A0781D9C5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8C31E-AE60-4EE3-8CAC-3ADB4E87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5C0B-8BBD-4E76-8536-9E1D1403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0414D-5823-41B3-B103-1078A86A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3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7005-85F9-49E2-8A0D-3E36390D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F208D-8356-42BC-BAEC-F314A72CC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A127-F270-4FFA-8D1C-BB79EECD6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AB27-1835-449B-B1CA-538F4D2F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65490-3E22-4A6A-8B60-54F67631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3B74-3AC6-4D56-8FF0-91BDC7E6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CCFE0-475C-4EBE-9B26-EFCC266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5F4EE-6114-4AD7-8CEE-47339F25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1B6C-A752-45E6-8662-3727FD32D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0B588-D086-4611-AD17-47ACE664D517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CCDB-C73F-43B0-95DF-A22AB4B34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E2C7-9178-4C23-B682-1F1338B9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15EC0-F910-463C-9A2D-025F963F2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5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hithsumanth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2A76-0036-42BC-A6DB-C1EA73D12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Essentials-</a:t>
            </a:r>
            <a:r>
              <a:rPr lang="en-IN" dirty="0" err="1"/>
              <a:t>Letsupgrade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4AE44-23D1-4B92-BDDD-72CEE8395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543300" lvl="7" indent="-342900" algn="r">
              <a:buFont typeface="Arial" panose="020B0604020202020204" pitchFamily="34" charset="0"/>
              <a:buChar char="•"/>
            </a:pPr>
            <a:r>
              <a:rPr lang="en-IN" dirty="0" err="1"/>
              <a:t>Batchu</a:t>
            </a:r>
            <a:r>
              <a:rPr lang="en-IN" dirty="0"/>
              <a:t> Sumanth</a:t>
            </a:r>
          </a:p>
          <a:p>
            <a:pPr marL="4000500" lvl="8" indent="-342900" algn="r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sohithsumanth@gmail.com</a:t>
            </a:r>
            <a:endParaRPr lang="en-IN" dirty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IN" dirty="0"/>
              <a:t>9949694209</a:t>
            </a:r>
          </a:p>
        </p:txBody>
      </p:sp>
    </p:spTree>
    <p:extLst>
      <p:ext uri="{BB962C8B-B14F-4D97-AF65-F5344CB8AC3E}">
        <p14:creationId xmlns:p14="http://schemas.microsoft.com/office/powerpoint/2010/main" val="198129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B27FB-68ED-488A-B7B9-D80FBF892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34" y="568171"/>
            <a:ext cx="9540541" cy="5608792"/>
          </a:xfrm>
        </p:spPr>
      </p:pic>
    </p:spTree>
    <p:extLst>
      <p:ext uri="{BB962C8B-B14F-4D97-AF65-F5344CB8AC3E}">
        <p14:creationId xmlns:p14="http://schemas.microsoft.com/office/powerpoint/2010/main" val="165645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41C2-A1B6-4442-B8D6-88C1F842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36B0-6768-4A48-8B13-2D15E200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B50C8-ED27-470B-99CB-77FA6F8E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5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90B9A-23BD-46AF-8089-7E8F60B8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5F1E29-F4B7-4856-9394-1F345907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6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79B60-9783-426A-910E-124C9C81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64478"/>
            <a:ext cx="11728196" cy="67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2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6030B-ABA9-4524-A5C1-468A11AF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" y="14944"/>
            <a:ext cx="12071126" cy="68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8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A44AE-DE1D-4E07-95CB-618A42CC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446"/>
            <a:ext cx="12192000" cy="61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9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99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AWS Essentials-Letsupgrade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sohith sumanth</dc:creator>
  <cp:lastModifiedBy>sohith sumanth</cp:lastModifiedBy>
  <cp:revision>4</cp:revision>
  <dcterms:created xsi:type="dcterms:W3CDTF">2020-08-17T14:08:36Z</dcterms:created>
  <dcterms:modified xsi:type="dcterms:W3CDTF">2020-08-17T14:50:02Z</dcterms:modified>
</cp:coreProperties>
</file>