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3D9F-84AC-40A0-8484-54DD7085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E2005-7786-44B5-930A-1AC3EA9B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8D67-D69B-4E0B-ADB1-E1DA9B5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CFE3-D6A3-4D48-BE52-3909D447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838D-0577-4FBE-8955-F02F0BA4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F54C-861F-4965-A55D-87E3E219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CB96F-D38A-42B1-B805-DA96C8D84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2B52-62D0-431B-B503-2AE67421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3AA9-3F35-476A-9A86-7B857B9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63C1-A061-4AE8-83EC-8178038F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C9025-39DF-4E81-BB8A-DFAACC76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41281-346D-4FD2-B224-9E2C8487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6BC5-633D-4778-91A4-E2FCD224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3994-53C4-491E-BC60-8965183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18D0-8176-49AB-BBF5-5F7B40E0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0524-070B-48FD-9A27-AF1AE396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771B-A44F-4869-A39D-E3DE0484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7FE8-7203-4F55-9301-C14EDB5C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2C74-6515-41CF-966B-17163E3E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21DE-8BB4-4406-B238-84C6C8E3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8C3E-7BC0-4C3A-9077-C1227852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3F50-A9E2-4BAF-8DF3-13D55CC6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C2B4-D2E9-4F49-B413-7E8252DD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C6A2-19FE-4D78-A8DB-F5408A40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0EF8-65F6-49F8-B423-792EA4AA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9927-1609-4A6B-8F4A-5953708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0B92-9880-4462-A5C2-3AC612E4D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22F6B-A74B-4FA9-9D5B-BB1A90C1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21C5-15AD-40BA-93BC-C2005C4C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C617C-40B1-4B71-A3F6-1586F90B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7198-6494-47D5-AD3D-67D983F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F3AA-6A4A-40B6-9BAA-232D22F9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0498-43A9-4701-9DF8-6D9D47F9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551BD-8CC6-4238-AB3D-B455A86B0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59D37-310B-418B-84EE-AE826FC6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0CA5-C976-48F0-8F24-B70719D1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6CB0E-20C2-41F5-8089-1C5B1777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7F547-4FC1-4315-9440-5444E339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BD5E1-62DC-41EC-9325-D2159AB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6C9C-B9B5-4D16-AFEF-FCB517AE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C2B7-2D18-4707-BCA8-86CB52A8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3EFC4-9DE1-49A5-8C2C-CF0B1CC4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C1E7C-7AC1-4AB7-B58C-2B5FA9CF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9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81244-FBA1-434B-934C-78C4DDC2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1499C-22D7-4E67-BA3B-60FA0EEA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DF64-F7CD-404B-BEA4-B86453D4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BF1C-AF6A-4416-9E49-E4C11EB7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2E80-10DC-45D5-A0BD-62F56AF2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5AA92-D5FC-4870-8E55-725172D5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BFEC-8519-4F18-BF3E-2BA358D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FF61-5149-437D-89EA-26FD02F6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9AF1-A496-4910-BDFD-A7DDC6E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2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68FB-2E4F-4267-B18E-7BCA1693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21DC4-3BFD-4140-9A95-88B3347CA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7913D-66AC-47C5-9621-B65DC31B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4F5C-A816-4339-A7A1-A669368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E04B-65E8-4FDF-8D99-3866ED33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0B008-E570-410D-A486-001F50A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5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BD4E-B0A6-46F0-9CC1-040B2E60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C1EE-7CA4-44AF-A189-CFEE338E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6BFE-5C84-482D-BEC7-0E76D451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D0A8-40CA-4584-8DEC-387B4DF31D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03B4-39AF-499A-B012-9EFA0FFB1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C31D-9EF4-480D-8EE3-41938596A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6197-443F-46CF-8DE6-6763591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CFD-AA9F-410D-9277-E625339AA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AWS-Essentials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85DB8-27E9-4123-826B-2429B1875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Batchu Sumanth</a:t>
            </a:r>
          </a:p>
          <a:p>
            <a:r>
              <a:rPr lang="en-IN" dirty="0"/>
              <a:t>9949694209</a:t>
            </a:r>
          </a:p>
          <a:p>
            <a:r>
              <a:rPr lang="en-IN" dirty="0"/>
              <a:t>sohithsumanth@gmail.com</a:t>
            </a:r>
          </a:p>
        </p:txBody>
      </p:sp>
    </p:spTree>
    <p:extLst>
      <p:ext uri="{BB962C8B-B14F-4D97-AF65-F5344CB8AC3E}">
        <p14:creationId xmlns:p14="http://schemas.microsoft.com/office/powerpoint/2010/main" val="358895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043AC-A609-47C2-8761-D41FFA34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789A0-1C16-4C26-BACE-7EBBDCBE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045AB-EE73-4A48-AFBF-B31C90E5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2FC0A-466A-4BDD-9E29-0A628B41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AED7E-8021-4AC5-A4EF-EB5B7F7A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258DE-94CC-43D3-9295-A06093D3A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5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A7AE6-CDCA-45B1-98E4-04FBC8F3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AWS-Essentials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AWS-Essentials</dc:title>
  <dc:creator>Batchu</dc:creator>
  <cp:lastModifiedBy>Batchu</cp:lastModifiedBy>
  <cp:revision>1</cp:revision>
  <dcterms:created xsi:type="dcterms:W3CDTF">2020-08-24T18:57:39Z</dcterms:created>
  <dcterms:modified xsi:type="dcterms:W3CDTF">2020-08-24T19:01:45Z</dcterms:modified>
</cp:coreProperties>
</file>