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11" r:id="rId5"/>
    <p:sldId id="308" r:id="rId6"/>
    <p:sldId id="268" r:id="rId7"/>
    <p:sldId id="278" r:id="rId8"/>
    <p:sldId id="279" r:id="rId9"/>
    <p:sldId id="281" r:id="rId10"/>
    <p:sldId id="280" r:id="rId11"/>
    <p:sldId id="283" r:id="rId12"/>
    <p:sldId id="277" r:id="rId13"/>
    <p:sldId id="310" r:id="rId14"/>
    <p:sldId id="303"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0042C1-6576-43E4-A9DF-BB85BDD5760A}">
          <p14:sldIdLst>
            <p14:sldId id="311"/>
            <p14:sldId id="308"/>
            <p14:sldId id="268"/>
            <p14:sldId id="278"/>
            <p14:sldId id="279"/>
            <p14:sldId id="281"/>
            <p14:sldId id="280"/>
            <p14:sldId id="283"/>
            <p14:sldId id="277"/>
            <p14:sldId id="310"/>
            <p14:sldId id="303"/>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autoAdjust="0"/>
    <p:restoredTop sz="90988" autoAdjust="0"/>
  </p:normalViewPr>
  <p:slideViewPr>
    <p:cSldViewPr snapToGrid="0" showGuides="1">
      <p:cViewPr varScale="1">
        <p:scale>
          <a:sx n="85" d="100"/>
          <a:sy n="85" d="100"/>
        </p:scale>
        <p:origin x="48"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2/28/2023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04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fld id="{CCB8D670-0FFB-4F77-B77F-E96657E913BF}" type="datetimeFigureOut">
              <a:rPr lang="en-US" smtClean="0"/>
              <a:t>2/28/2023</a:t>
            </a:fld>
            <a:endParaRPr lang="en-US"/>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a:t>
            </a:fld>
            <a:endParaRPr lang="en-US"/>
          </a:p>
        </p:txBody>
      </p:sp>
      <p:sp>
        <p:nvSpPr>
          <p:cNvPr id="6" name="Picture Placeholder 8">
            <a:extLst>
              <a:ext uri="{FF2B5EF4-FFF2-40B4-BE49-F238E27FC236}">
                <a16:creationId xmlns:a16="http://schemas.microsoft.com/office/drawing/2014/main" id="{81B5CD1C-241E-3427-9ECC-1BEFB290D04A}"/>
              </a:ext>
            </a:extLst>
          </p:cNvPr>
          <p:cNvSpPr>
            <a:spLocks noGrp="1"/>
          </p:cNvSpPr>
          <p:nvPr>
            <p:ph type="pic" sz="quarter" idx="13"/>
          </p:nvPr>
        </p:nvSpPr>
        <p:spPr>
          <a:xfrm>
            <a:off x="0" y="0"/>
            <a:ext cx="6717125" cy="6858000"/>
          </a:xfrm>
          <a:custGeom>
            <a:avLst/>
            <a:gdLst>
              <a:gd name="connsiteX0" fmla="*/ 0 w 6717125"/>
              <a:gd name="connsiteY0" fmla="*/ 0 h 6858000"/>
              <a:gd name="connsiteX1" fmla="*/ 4825079 w 6717125"/>
              <a:gd name="connsiteY1" fmla="*/ 0 h 6858000"/>
              <a:gd name="connsiteX2" fmla="*/ 6717125 w 6717125"/>
              <a:gd name="connsiteY2" fmla="*/ 3429000 h 6858000"/>
              <a:gd name="connsiteX3" fmla="*/ 4825079 w 6717125"/>
              <a:gd name="connsiteY3" fmla="*/ 6858000 h 6858000"/>
              <a:gd name="connsiteX4" fmla="*/ 0 w 671712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7125" h="6858000">
                <a:moveTo>
                  <a:pt x="0" y="0"/>
                </a:moveTo>
                <a:lnTo>
                  <a:pt x="4825079" y="0"/>
                </a:lnTo>
                <a:lnTo>
                  <a:pt x="6717125" y="3429000"/>
                </a:lnTo>
                <a:lnTo>
                  <a:pt x="4825079"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9783704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fld id="{CCB8D670-0FFB-4F77-B77F-E96657E913BF}" type="datetimeFigureOut">
              <a:rPr lang="en-US" smtClean="0"/>
              <a:t>2/28/2023</a:t>
            </a:fld>
            <a:endParaRPr lang="en-US"/>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a:t>
            </a:fld>
            <a:endParaRPr lang="en-US"/>
          </a:p>
        </p:txBody>
      </p:sp>
      <p:sp>
        <p:nvSpPr>
          <p:cNvPr id="7" name="Picture Placeholder 6">
            <a:extLst>
              <a:ext uri="{FF2B5EF4-FFF2-40B4-BE49-F238E27FC236}">
                <a16:creationId xmlns:a16="http://schemas.microsoft.com/office/drawing/2014/main" id="{A6197486-75E3-4AE5-9307-8E580ED5D5B3}"/>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5113877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fld id="{CCB8D670-0FFB-4F77-B77F-E96657E913BF}" type="datetimeFigureOut">
              <a:rPr lang="en-US" smtClean="0"/>
              <a:t>2/28/2023</a:t>
            </a:fld>
            <a:endParaRPr lang="en-US"/>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a:t>
            </a:fld>
            <a:endParaRPr lang="en-US"/>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5BF4A274-3696-4209-AC0C-A6C3ED92A419}"/>
              </a:ext>
            </a:extLst>
          </p:cNvPr>
          <p:cNvSpPr>
            <a:spLocks noGrp="1"/>
          </p:cNvSpPr>
          <p:nvPr>
            <p:ph type="pic" sz="quarter" idx="13"/>
          </p:nvPr>
        </p:nvSpPr>
        <p:spPr>
          <a:xfrm>
            <a:off x="0" y="185737"/>
            <a:ext cx="7357312" cy="6413659"/>
          </a:xfrm>
          <a:custGeom>
            <a:avLst/>
            <a:gdLst>
              <a:gd name="connsiteX0" fmla="*/ 7355395 w 7357312"/>
              <a:gd name="connsiteY0" fmla="*/ 0 h 6413659"/>
              <a:gd name="connsiteX1" fmla="*/ 7060787 w 7357312"/>
              <a:gd name="connsiteY1" fmla="*/ 315563 h 6413659"/>
              <a:gd name="connsiteX2" fmla="*/ 6879622 w 7357312"/>
              <a:gd name="connsiteY2" fmla="*/ 458057 h 6413659"/>
              <a:gd name="connsiteX3" fmla="*/ 6854857 w 7357312"/>
              <a:gd name="connsiteY3" fmla="*/ 666655 h 6413659"/>
              <a:gd name="connsiteX4" fmla="*/ 6879622 w 7357312"/>
              <a:gd name="connsiteY4" fmla="*/ 694944 h 6413659"/>
              <a:gd name="connsiteX5" fmla="*/ 7275290 w 7357312"/>
              <a:gd name="connsiteY5" fmla="*/ 597503 h 6413659"/>
              <a:gd name="connsiteX6" fmla="*/ 6879622 w 7357312"/>
              <a:gd name="connsiteY6" fmla="*/ 953452 h 6413659"/>
              <a:gd name="connsiteX7" fmla="*/ 6703409 w 7357312"/>
              <a:gd name="connsiteY7" fmla="*/ 1112044 h 6413659"/>
              <a:gd name="connsiteX8" fmla="*/ 6879622 w 7357312"/>
              <a:gd name="connsiteY8" fmla="*/ 1115568 h 6413659"/>
              <a:gd name="connsiteX9" fmla="*/ 7154418 w 7357312"/>
              <a:gd name="connsiteY9" fmla="*/ 1121092 h 6413659"/>
              <a:gd name="connsiteX10" fmla="*/ 6879622 w 7357312"/>
              <a:gd name="connsiteY10" fmla="*/ 1380458 h 6413659"/>
              <a:gd name="connsiteX11" fmla="*/ 5164074 w 7357312"/>
              <a:gd name="connsiteY11" fmla="*/ 2999518 h 6413659"/>
              <a:gd name="connsiteX12" fmla="*/ 5758720 w 7357312"/>
              <a:gd name="connsiteY12" fmla="*/ 3085719 h 6413659"/>
              <a:gd name="connsiteX13" fmla="*/ 2855309 w 7357312"/>
              <a:gd name="connsiteY13" fmla="*/ 5904738 h 6413659"/>
              <a:gd name="connsiteX14" fmla="*/ 3050381 w 7357312"/>
              <a:gd name="connsiteY14" fmla="*/ 5330666 h 6413659"/>
              <a:gd name="connsiteX15" fmla="*/ 1858994 w 7357312"/>
              <a:gd name="connsiteY15" fmla="*/ 6154579 h 6413659"/>
              <a:gd name="connsiteX16" fmla="*/ 2240280 w 7357312"/>
              <a:gd name="connsiteY16" fmla="*/ 5466112 h 6413659"/>
              <a:gd name="connsiteX17" fmla="*/ 1304068 w 7357312"/>
              <a:gd name="connsiteY17" fmla="*/ 5948458 h 6413659"/>
              <a:gd name="connsiteX18" fmla="*/ 1518475 w 7357312"/>
              <a:gd name="connsiteY18" fmla="*/ 5351240 h 6413659"/>
              <a:gd name="connsiteX19" fmla="*/ 758952 w 7357312"/>
              <a:gd name="connsiteY19" fmla="*/ 5678519 h 6413659"/>
              <a:gd name="connsiteX20" fmla="*/ 181546 w 7357312"/>
              <a:gd name="connsiteY20" fmla="*/ 6334792 h 6413659"/>
              <a:gd name="connsiteX21" fmla="*/ 0 w 7357312"/>
              <a:gd name="connsiteY21" fmla="*/ 6413659 h 6413659"/>
              <a:gd name="connsiteX22" fmla="*/ 0 w 7357312"/>
              <a:gd name="connsiteY22" fmla="*/ 1806226 h 6413659"/>
              <a:gd name="connsiteX23" fmla="*/ 2857 w 7357312"/>
              <a:gd name="connsiteY23" fmla="*/ 1800796 h 6413659"/>
              <a:gd name="connsiteX24" fmla="*/ 602932 w 7357312"/>
              <a:gd name="connsiteY24" fmla="*/ 1289685 h 6413659"/>
              <a:gd name="connsiteX25" fmla="*/ 388810 w 7357312"/>
              <a:gd name="connsiteY25" fmla="*/ 1666494 h 6413659"/>
              <a:gd name="connsiteX26" fmla="*/ 937736 w 7357312"/>
              <a:gd name="connsiteY26" fmla="*/ 1283589 h 6413659"/>
              <a:gd name="connsiteX27" fmla="*/ 1328833 w 7357312"/>
              <a:gd name="connsiteY27" fmla="*/ 1257395 h 6413659"/>
              <a:gd name="connsiteX28" fmla="*/ 1936051 w 7357312"/>
              <a:gd name="connsiteY28" fmla="*/ 928878 h 6413659"/>
              <a:gd name="connsiteX29" fmla="*/ 1611630 w 7357312"/>
              <a:gd name="connsiteY29" fmla="*/ 1274731 h 6413659"/>
              <a:gd name="connsiteX30" fmla="*/ 2727769 w 7357312"/>
              <a:gd name="connsiteY30" fmla="*/ 754189 h 6413659"/>
              <a:gd name="connsiteX31" fmla="*/ 2528221 w 7357312"/>
              <a:gd name="connsiteY31" fmla="*/ 1007840 h 6413659"/>
              <a:gd name="connsiteX32" fmla="*/ 4402646 w 7357312"/>
              <a:gd name="connsiteY32" fmla="*/ 213550 h 6413659"/>
              <a:gd name="connsiteX33" fmla="*/ 3996214 w 7357312"/>
              <a:gd name="connsiteY33" fmla="*/ 624268 h 6413659"/>
              <a:gd name="connsiteX34" fmla="*/ 4250055 w 7357312"/>
              <a:gd name="connsiteY34" fmla="*/ 603504 h 6413659"/>
              <a:gd name="connsiteX35" fmla="*/ 3941826 w 7357312"/>
              <a:gd name="connsiteY35" fmla="*/ 930592 h 6413659"/>
              <a:gd name="connsiteX36" fmla="*/ 4880324 w 7357312"/>
              <a:gd name="connsiteY36" fmla="*/ 619887 h 6413659"/>
              <a:gd name="connsiteX37" fmla="*/ 5707285 w 7357312"/>
              <a:gd name="connsiteY37" fmla="*/ 15716 h 6413659"/>
              <a:gd name="connsiteX38" fmla="*/ 5585174 w 7357312"/>
              <a:gd name="connsiteY38" fmla="*/ 786860 h 6413659"/>
              <a:gd name="connsiteX39" fmla="*/ 5242655 w 7357312"/>
              <a:gd name="connsiteY39" fmla="*/ 1052703 h 6413659"/>
              <a:gd name="connsiteX40" fmla="*/ 6879622 w 7357312"/>
              <a:gd name="connsiteY40" fmla="*/ 237077 h 6413659"/>
              <a:gd name="connsiteX41" fmla="*/ 7355395 w 7357312"/>
              <a:gd name="connsiteY41" fmla="*/ 0 h 641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357312" h="6413659">
                <a:moveTo>
                  <a:pt x="7355395" y="0"/>
                </a:moveTo>
                <a:cubicBezTo>
                  <a:pt x="7377684" y="153448"/>
                  <a:pt x="7201091" y="249555"/>
                  <a:pt x="7060787" y="315563"/>
                </a:cubicBezTo>
                <a:cubicBezTo>
                  <a:pt x="6994303" y="346900"/>
                  <a:pt x="6924961" y="398621"/>
                  <a:pt x="6879622" y="458057"/>
                </a:cubicBezTo>
                <a:cubicBezTo>
                  <a:pt x="6829520" y="523875"/>
                  <a:pt x="6808946" y="599218"/>
                  <a:pt x="6854857" y="666655"/>
                </a:cubicBezTo>
                <a:cubicBezTo>
                  <a:pt x="6862382" y="677608"/>
                  <a:pt x="6870668" y="687038"/>
                  <a:pt x="6879622" y="694944"/>
                </a:cubicBezTo>
                <a:cubicBezTo>
                  <a:pt x="6979348" y="783907"/>
                  <a:pt x="7162895" y="693991"/>
                  <a:pt x="7275290" y="597503"/>
                </a:cubicBezTo>
                <a:cubicBezTo>
                  <a:pt x="7143464" y="716185"/>
                  <a:pt x="7011543" y="834866"/>
                  <a:pt x="6879622" y="953452"/>
                </a:cubicBezTo>
                <a:cubicBezTo>
                  <a:pt x="6820852" y="1006411"/>
                  <a:pt x="6762179" y="1059180"/>
                  <a:pt x="6703409" y="1112044"/>
                </a:cubicBezTo>
                <a:cubicBezTo>
                  <a:pt x="6762179" y="1113282"/>
                  <a:pt x="6820852" y="1114425"/>
                  <a:pt x="6879622" y="1115568"/>
                </a:cubicBezTo>
                <a:cubicBezTo>
                  <a:pt x="6971157" y="1117378"/>
                  <a:pt x="7062787" y="1119283"/>
                  <a:pt x="7154418" y="1121092"/>
                </a:cubicBezTo>
                <a:cubicBezTo>
                  <a:pt x="7062787" y="1207484"/>
                  <a:pt x="6971252" y="1293971"/>
                  <a:pt x="6879622" y="1380458"/>
                </a:cubicBezTo>
                <a:cubicBezTo>
                  <a:pt x="6307741" y="1920049"/>
                  <a:pt x="5735860" y="2459831"/>
                  <a:pt x="5164074" y="2999518"/>
                </a:cubicBezTo>
                <a:cubicBezTo>
                  <a:pt x="5362289" y="3028188"/>
                  <a:pt x="5560505" y="3056953"/>
                  <a:pt x="5758720" y="3085719"/>
                </a:cubicBezTo>
                <a:cubicBezTo>
                  <a:pt x="4790885" y="4025360"/>
                  <a:pt x="3823144" y="4965097"/>
                  <a:pt x="2855309" y="5904738"/>
                </a:cubicBezTo>
                <a:cubicBezTo>
                  <a:pt x="3005899" y="5758625"/>
                  <a:pt x="3080861" y="5538311"/>
                  <a:pt x="3050381" y="5330666"/>
                </a:cubicBezTo>
                <a:cubicBezTo>
                  <a:pt x="2653284" y="5605272"/>
                  <a:pt x="2256091" y="5879973"/>
                  <a:pt x="1858994" y="6154579"/>
                </a:cubicBezTo>
                <a:cubicBezTo>
                  <a:pt x="1986058" y="5925121"/>
                  <a:pt x="2113121" y="5695664"/>
                  <a:pt x="2240280" y="5466112"/>
                </a:cubicBezTo>
                <a:cubicBezTo>
                  <a:pt x="1928241" y="5626894"/>
                  <a:pt x="1616107" y="5787676"/>
                  <a:pt x="1304068" y="5948458"/>
                </a:cubicBezTo>
                <a:cubicBezTo>
                  <a:pt x="1375505" y="5749385"/>
                  <a:pt x="1447038" y="5550313"/>
                  <a:pt x="1518475" y="5351240"/>
                </a:cubicBezTo>
                <a:cubicBezTo>
                  <a:pt x="1239679" y="5261420"/>
                  <a:pt x="947166" y="5454110"/>
                  <a:pt x="758952" y="5678519"/>
                </a:cubicBezTo>
                <a:cubicBezTo>
                  <a:pt x="570738" y="5902928"/>
                  <a:pt x="426720" y="6174581"/>
                  <a:pt x="181546" y="6334792"/>
                </a:cubicBezTo>
                <a:cubicBezTo>
                  <a:pt x="127159" y="6370320"/>
                  <a:pt x="64960" y="6396895"/>
                  <a:pt x="0" y="6413659"/>
                </a:cubicBezTo>
                <a:lnTo>
                  <a:pt x="0" y="1806226"/>
                </a:lnTo>
                <a:cubicBezTo>
                  <a:pt x="952" y="1804416"/>
                  <a:pt x="1905" y="1802606"/>
                  <a:pt x="2857" y="1800796"/>
                </a:cubicBezTo>
                <a:cubicBezTo>
                  <a:pt x="133064" y="1554194"/>
                  <a:pt x="324707" y="1271111"/>
                  <a:pt x="602932" y="1289685"/>
                </a:cubicBezTo>
                <a:cubicBezTo>
                  <a:pt x="531590" y="1415224"/>
                  <a:pt x="460153" y="1540859"/>
                  <a:pt x="388810" y="1666494"/>
                </a:cubicBezTo>
                <a:cubicBezTo>
                  <a:pt x="569119" y="1538764"/>
                  <a:pt x="747808" y="1394650"/>
                  <a:pt x="937736" y="1283589"/>
                </a:cubicBezTo>
                <a:cubicBezTo>
                  <a:pt x="885825" y="1543717"/>
                  <a:pt x="1247394" y="1301496"/>
                  <a:pt x="1328833" y="1257395"/>
                </a:cubicBezTo>
                <a:cubicBezTo>
                  <a:pt x="1531144" y="1147858"/>
                  <a:pt x="1733645" y="1038415"/>
                  <a:pt x="1936051" y="928878"/>
                </a:cubicBezTo>
                <a:cubicBezTo>
                  <a:pt x="1827847" y="1044130"/>
                  <a:pt x="1719739" y="1159383"/>
                  <a:pt x="1611630" y="1274731"/>
                </a:cubicBezTo>
                <a:cubicBezTo>
                  <a:pt x="1983676" y="1101185"/>
                  <a:pt x="2355723" y="927640"/>
                  <a:pt x="2727769" y="754189"/>
                </a:cubicBezTo>
                <a:cubicBezTo>
                  <a:pt x="2661190" y="838676"/>
                  <a:pt x="2594705" y="923258"/>
                  <a:pt x="2528221" y="1007840"/>
                </a:cubicBezTo>
                <a:cubicBezTo>
                  <a:pt x="3153061" y="743045"/>
                  <a:pt x="3777805" y="478250"/>
                  <a:pt x="4402646" y="213550"/>
                </a:cubicBezTo>
                <a:cubicBezTo>
                  <a:pt x="4267200" y="350425"/>
                  <a:pt x="4131659" y="487299"/>
                  <a:pt x="3996214" y="624268"/>
                </a:cubicBezTo>
                <a:cubicBezTo>
                  <a:pt x="4080891" y="617315"/>
                  <a:pt x="4165473" y="610457"/>
                  <a:pt x="4250055" y="603504"/>
                </a:cubicBezTo>
                <a:cubicBezTo>
                  <a:pt x="4147376" y="712565"/>
                  <a:pt x="4044601" y="821626"/>
                  <a:pt x="3941826" y="930592"/>
                </a:cubicBezTo>
                <a:cubicBezTo>
                  <a:pt x="4271486" y="1027747"/>
                  <a:pt x="4617148" y="840771"/>
                  <a:pt x="4880324" y="619887"/>
                </a:cubicBezTo>
                <a:cubicBezTo>
                  <a:pt x="5143595" y="398907"/>
                  <a:pt x="5383244" y="130016"/>
                  <a:pt x="5707285" y="15716"/>
                </a:cubicBezTo>
                <a:cubicBezTo>
                  <a:pt x="5447919" y="163639"/>
                  <a:pt x="5384197" y="566071"/>
                  <a:pt x="5585174" y="786860"/>
                </a:cubicBezTo>
                <a:cubicBezTo>
                  <a:pt x="5470970" y="875538"/>
                  <a:pt x="5356860" y="964120"/>
                  <a:pt x="5242655" y="1052703"/>
                </a:cubicBezTo>
                <a:cubicBezTo>
                  <a:pt x="5788343" y="780859"/>
                  <a:pt x="6334030" y="508921"/>
                  <a:pt x="6879622" y="237077"/>
                </a:cubicBezTo>
                <a:cubicBezTo>
                  <a:pt x="7038213" y="158020"/>
                  <a:pt x="7196804" y="79057"/>
                  <a:pt x="735539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7173467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7C07A24-E5DF-40A8-B598-4F176F12678E}"/>
              </a:ext>
            </a:extLst>
          </p:cNvPr>
          <p:cNvSpPr/>
          <p:nvPr userDrawn="1"/>
        </p:nvSpPr>
        <p:spPr>
          <a:xfrm>
            <a:off x="685800" y="1371600"/>
            <a:ext cx="4114799" cy="4114799"/>
          </a:xfrm>
          <a:custGeom>
            <a:avLst/>
            <a:gdLst>
              <a:gd name="connsiteX0" fmla="*/ 2057400 w 4114799"/>
              <a:gd name="connsiteY0" fmla="*/ 0 h 4114799"/>
              <a:gd name="connsiteX1" fmla="*/ 4114799 w 4114799"/>
              <a:gd name="connsiteY1" fmla="*/ 2057400 h 4114799"/>
              <a:gd name="connsiteX2" fmla="*/ 2057400 w 4114799"/>
              <a:gd name="connsiteY2" fmla="*/ 4114799 h 4114799"/>
              <a:gd name="connsiteX3" fmla="*/ 0 w 4114799"/>
              <a:gd name="connsiteY3" fmla="*/ 2057400 h 4114799"/>
              <a:gd name="connsiteX4" fmla="*/ 2057400 w 4114799"/>
              <a:gd name="connsiteY4" fmla="*/ 0 h 4114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798" h="4114798">
                <a:moveTo>
                  <a:pt x="2057400" y="0"/>
                </a:moveTo>
                <a:cubicBezTo>
                  <a:pt x="3193670" y="0"/>
                  <a:pt x="4114799" y="921129"/>
                  <a:pt x="4114799" y="2057400"/>
                </a:cubicBezTo>
                <a:cubicBezTo>
                  <a:pt x="4114799" y="3193670"/>
                  <a:pt x="3193670" y="4114799"/>
                  <a:pt x="2057400" y="4114799"/>
                </a:cubicBezTo>
                <a:cubicBezTo>
                  <a:pt x="921129" y="4114799"/>
                  <a:pt x="0" y="3193670"/>
                  <a:pt x="0" y="2057400"/>
                </a:cubicBezTo>
                <a:cubicBezTo>
                  <a:pt x="0" y="921129"/>
                  <a:pt x="921129" y="0"/>
                  <a:pt x="2057400" y="0"/>
                </a:cubicBezTo>
                <a:close/>
              </a:path>
            </a:pathLst>
          </a:custGeom>
          <a:solidFill>
            <a:srgbClr val="E7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fld id="{CCB8D670-0FFB-4F77-B77F-E96657E913BF}" type="datetimeFigureOut">
              <a:rPr lang="en-US" smtClean="0"/>
              <a:t>2/28/2023</a:t>
            </a:fld>
            <a:endParaRPr lang="en-US"/>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a:t>
            </a:fld>
            <a:endParaRPr lang="en-US"/>
          </a:p>
        </p:txBody>
      </p:sp>
      <p:sp>
        <p:nvSpPr>
          <p:cNvPr id="7" name="Rectangle 6">
            <a:extLst>
              <a:ext uri="{FF2B5EF4-FFF2-40B4-BE49-F238E27FC236}">
                <a16:creationId xmlns:a16="http://schemas.microsoft.com/office/drawing/2014/main" id="{AC7980E6-1992-4DED-81FB-643B7FE74D28}"/>
              </a:ext>
            </a:extLst>
          </p:cNvPr>
          <p:cNvSpPr/>
          <p:nvPr userDrawn="1"/>
        </p:nvSpPr>
        <p:spPr>
          <a:xfrm>
            <a:off x="0" y="0"/>
            <a:ext cx="2743200" cy="6858000"/>
          </a:xfrm>
          <a:prstGeom prst="rect">
            <a:avLst/>
          </a:prstGeom>
          <a:solidFill>
            <a:srgbClr val="E7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261B5A57-D903-4DA8-A8D1-DA0E74E879AC}"/>
              </a:ext>
            </a:extLst>
          </p:cNvPr>
          <p:cNvSpPr>
            <a:spLocks noGrp="1"/>
          </p:cNvSpPr>
          <p:nvPr>
            <p:ph type="pic" sz="quarter" idx="13"/>
          </p:nvPr>
        </p:nvSpPr>
        <p:spPr>
          <a:xfrm>
            <a:off x="822275" y="1530823"/>
            <a:ext cx="3796354" cy="3796354"/>
          </a:xfrm>
          <a:custGeom>
            <a:avLst/>
            <a:gdLst>
              <a:gd name="connsiteX0" fmla="*/ 1898177 w 3796354"/>
              <a:gd name="connsiteY0" fmla="*/ 0 h 3796354"/>
              <a:gd name="connsiteX1" fmla="*/ 3796354 w 3796354"/>
              <a:gd name="connsiteY1" fmla="*/ 1898177 h 3796354"/>
              <a:gd name="connsiteX2" fmla="*/ 1898177 w 3796354"/>
              <a:gd name="connsiteY2" fmla="*/ 3796354 h 3796354"/>
              <a:gd name="connsiteX3" fmla="*/ 0 w 3796354"/>
              <a:gd name="connsiteY3" fmla="*/ 1898177 h 3796354"/>
              <a:gd name="connsiteX4" fmla="*/ 1898177 w 3796354"/>
              <a:gd name="connsiteY4" fmla="*/ 0 h 3796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54" h="3796354">
                <a:moveTo>
                  <a:pt x="1898177" y="0"/>
                </a:moveTo>
                <a:cubicBezTo>
                  <a:pt x="2946511" y="0"/>
                  <a:pt x="3796354" y="849843"/>
                  <a:pt x="3796354" y="1898177"/>
                </a:cubicBezTo>
                <a:cubicBezTo>
                  <a:pt x="3796354" y="2946511"/>
                  <a:pt x="2946511" y="3796354"/>
                  <a:pt x="1898177" y="3796354"/>
                </a:cubicBezTo>
                <a:cubicBezTo>
                  <a:pt x="849843" y="3796354"/>
                  <a:pt x="0" y="2946511"/>
                  <a:pt x="0" y="1898177"/>
                </a:cubicBezTo>
                <a:cubicBezTo>
                  <a:pt x="0" y="849843"/>
                  <a:pt x="849843" y="0"/>
                  <a:pt x="1898177" y="0"/>
                </a:cubicBezTo>
                <a:close/>
              </a:path>
            </a:pathLst>
          </a:custGeom>
        </p:spPr>
        <p:txBody>
          <a:bodyPr wrap="square">
            <a:noAutofit/>
          </a:bodyPr>
          <a:lstStyle/>
          <a:p>
            <a:endParaRPr lang="en-US"/>
          </a:p>
        </p:txBody>
      </p:sp>
    </p:spTree>
    <p:extLst>
      <p:ext uri="{BB962C8B-B14F-4D97-AF65-F5344CB8AC3E}">
        <p14:creationId xmlns:p14="http://schemas.microsoft.com/office/powerpoint/2010/main" val="8989876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2/28/2023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2/28/2023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victorsoeiro/netflix-tv-shows-and-movi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etflix | Presentation Deck | Behance">
            <a:extLst>
              <a:ext uri="{FF2B5EF4-FFF2-40B4-BE49-F238E27FC236}">
                <a16:creationId xmlns:a16="http://schemas.microsoft.com/office/drawing/2014/main" id="{86113329-EC99-2E44-5B97-1BB142032E1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4741" b="4741"/>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0D491E-0903-43AA-3E95-BD78FD492531}"/>
              </a:ext>
            </a:extLst>
          </p:cNvPr>
          <p:cNvSpPr/>
          <p:nvPr/>
        </p:nvSpPr>
        <p:spPr>
          <a:xfrm>
            <a:off x="10088880" y="5659120"/>
            <a:ext cx="8128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A4FB01F-6C93-9E98-3F6E-33274C6D8EF7}"/>
              </a:ext>
            </a:extLst>
          </p:cNvPr>
          <p:cNvSpPr/>
          <p:nvPr/>
        </p:nvSpPr>
        <p:spPr>
          <a:xfrm>
            <a:off x="8799869" y="4277032"/>
            <a:ext cx="3392129" cy="25809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PRESENTED BY :</a:t>
            </a:r>
          </a:p>
          <a:p>
            <a:pPr algn="ctr"/>
            <a:endParaRPr lang="en-IN" dirty="0"/>
          </a:p>
          <a:p>
            <a:pPr algn="ctr"/>
            <a:r>
              <a:rPr lang="en-IN" dirty="0"/>
              <a:t>SUMANTH REDDY </a:t>
            </a:r>
          </a:p>
          <a:p>
            <a:pPr algn="ctr"/>
            <a:r>
              <a:rPr lang="en-IN" dirty="0"/>
              <a:t>SWETHA </a:t>
            </a:r>
          </a:p>
          <a:p>
            <a:pPr algn="ctr"/>
            <a:r>
              <a:rPr lang="en-IN" dirty="0"/>
              <a:t>NAVEEN VARMA </a:t>
            </a:r>
          </a:p>
        </p:txBody>
      </p:sp>
      <p:sp>
        <p:nvSpPr>
          <p:cNvPr id="5" name="Rectangle 4">
            <a:extLst>
              <a:ext uri="{FF2B5EF4-FFF2-40B4-BE49-F238E27FC236}">
                <a16:creationId xmlns:a16="http://schemas.microsoft.com/office/drawing/2014/main" id="{788ABF36-A2E5-576C-7701-4569BE56DAA2}"/>
              </a:ext>
            </a:extLst>
          </p:cNvPr>
          <p:cNvSpPr/>
          <p:nvPr/>
        </p:nvSpPr>
        <p:spPr>
          <a:xfrm>
            <a:off x="11841481" y="142240"/>
            <a:ext cx="45719"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F4F0E9E-5F58-1740-1A9D-FE43BC007598}"/>
              </a:ext>
            </a:extLst>
          </p:cNvPr>
          <p:cNvSpPr/>
          <p:nvPr/>
        </p:nvSpPr>
        <p:spPr>
          <a:xfrm flipV="1">
            <a:off x="8799870" y="0"/>
            <a:ext cx="3392129" cy="1297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713999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56BBF4-8FCE-4FDF-9CEE-BC31C7A79CBC}"/>
              </a:ext>
            </a:extLst>
          </p:cNvPr>
          <p:cNvSpPr txBox="1"/>
          <p:nvPr/>
        </p:nvSpPr>
        <p:spPr>
          <a:xfrm>
            <a:off x="6382088" y="1265821"/>
            <a:ext cx="4312748" cy="830997"/>
          </a:xfrm>
          <a:prstGeom prst="rect">
            <a:avLst/>
          </a:prstGeom>
          <a:noFill/>
        </p:spPr>
        <p:txBody>
          <a:bodyPr wrap="square" rtlCol="0">
            <a:spAutoFit/>
          </a:bodyPr>
          <a:lstStyle/>
          <a:p>
            <a:pPr algn="r"/>
            <a:r>
              <a:rPr lang="en-US" sz="4800" dirty="0">
                <a:solidFill>
                  <a:srgbClr val="E72B3C"/>
                </a:solidFill>
                <a:latin typeface="Roboto Black" panose="02000000000000000000" pitchFamily="2" charset="0"/>
                <a:ea typeface="Roboto Black" panose="02000000000000000000" pitchFamily="2" charset="0"/>
              </a:rPr>
              <a:t>CONCLUSION</a:t>
            </a:r>
            <a:endParaRPr lang="en-US" sz="4800" dirty="0">
              <a:solidFill>
                <a:srgbClr val="0D1E25"/>
              </a:solidFill>
              <a:latin typeface="Roboto Black" panose="02000000000000000000" pitchFamily="2" charset="0"/>
              <a:ea typeface="Roboto Black" panose="02000000000000000000" pitchFamily="2" charset="0"/>
            </a:endParaRPr>
          </a:p>
        </p:txBody>
      </p:sp>
      <p:cxnSp>
        <p:nvCxnSpPr>
          <p:cNvPr id="8" name="Straight Connector 7">
            <a:extLst>
              <a:ext uri="{FF2B5EF4-FFF2-40B4-BE49-F238E27FC236}">
                <a16:creationId xmlns:a16="http://schemas.microsoft.com/office/drawing/2014/main" id="{C5232AC6-ECE4-41C3-90FD-2B44CAC73394}"/>
              </a:ext>
            </a:extLst>
          </p:cNvPr>
          <p:cNvCxnSpPr/>
          <p:nvPr/>
        </p:nvCxnSpPr>
        <p:spPr>
          <a:xfrm flipH="1">
            <a:off x="6382088" y="2083679"/>
            <a:ext cx="4987637" cy="0"/>
          </a:xfrm>
          <a:prstGeom prst="line">
            <a:avLst/>
          </a:prstGeom>
          <a:ln w="38100">
            <a:solidFill>
              <a:srgbClr val="E72B3C"/>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3C27904-19C2-4B19-B769-1CBE4CCDEEA7}"/>
              </a:ext>
            </a:extLst>
          </p:cNvPr>
          <p:cNvSpPr txBox="1"/>
          <p:nvPr/>
        </p:nvSpPr>
        <p:spPr>
          <a:xfrm>
            <a:off x="6382088" y="2563686"/>
            <a:ext cx="5090274" cy="4031873"/>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Netflix movies and TV shows provides a comprehensive collection of data on the popular streaming service, including details on the titles, release dates, ratings, and other information related to the content available on the platform.</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Analyzing this dataset can provide insights into trends in the entertainment industry, such as the popularity of different genres, the types of content that are most frequently added to the platform, and the factors that influence user ratings.</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Overall, this dataset is a valuable resource for researchers, data analysts, and anyone interested in understanding the streaming media landscape and the factors that drive success in this industry.</a:t>
            </a:r>
          </a:p>
        </p:txBody>
      </p:sp>
      <p:pic>
        <p:nvPicPr>
          <p:cNvPr id="18" name="Marcador de posición de imagen 17">
            <a:extLst>
              <a:ext uri="{FF2B5EF4-FFF2-40B4-BE49-F238E27FC236}">
                <a16:creationId xmlns:a16="http://schemas.microsoft.com/office/drawing/2014/main" id="{B9CE486C-F442-39F2-8F73-E2B1FCA9EB35}"/>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p:pic>
      <p:pic>
        <p:nvPicPr>
          <p:cNvPr id="19" name="Imagen 18">
            <a:extLst>
              <a:ext uri="{FF2B5EF4-FFF2-40B4-BE49-F238E27FC236}">
                <a16:creationId xmlns:a16="http://schemas.microsoft.com/office/drawing/2014/main" id="{75108B3D-4B3F-D1D8-6BEA-0D124F1246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06090" y="212557"/>
            <a:ext cx="828724" cy="828724"/>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5427041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8D5959FE-FFCC-3D25-F290-3C6A2C5BD9AF}"/>
              </a:ext>
            </a:extLst>
          </p:cNvPr>
          <p:cNvGrpSpPr/>
          <p:nvPr/>
        </p:nvGrpSpPr>
        <p:grpSpPr>
          <a:xfrm>
            <a:off x="10437308" y="4814596"/>
            <a:ext cx="1573470" cy="1968759"/>
            <a:chOff x="885825" y="679450"/>
            <a:chExt cx="2073276" cy="2760663"/>
          </a:xfrm>
        </p:grpSpPr>
        <p:sp>
          <p:nvSpPr>
            <p:cNvPr id="6" name="Freeform 5">
              <a:extLst>
                <a:ext uri="{FF2B5EF4-FFF2-40B4-BE49-F238E27FC236}">
                  <a16:creationId xmlns:a16="http://schemas.microsoft.com/office/drawing/2014/main" id="{5B28943F-D371-CBD4-C88A-8EE8AD5408FA}"/>
                </a:ext>
              </a:extLst>
            </p:cNvPr>
            <p:cNvSpPr/>
            <p:nvPr/>
          </p:nvSpPr>
          <p:spPr bwMode="auto">
            <a:xfrm>
              <a:off x="885825" y="679450"/>
              <a:ext cx="2073276" cy="2760663"/>
            </a:xfrm>
            <a:custGeom>
              <a:avLst/>
              <a:gdLst>
                <a:gd name="T0" fmla="*/ 41 w 94"/>
                <a:gd name="T1" fmla="*/ 126 h 126"/>
                <a:gd name="T2" fmla="*/ 32 w 94"/>
                <a:gd name="T3" fmla="*/ 126 h 126"/>
                <a:gd name="T4" fmla="*/ 31 w 94"/>
                <a:gd name="T5" fmla="*/ 125 h 126"/>
                <a:gd name="T6" fmla="*/ 22 w 94"/>
                <a:gd name="T7" fmla="*/ 116 h 126"/>
                <a:gd name="T8" fmla="*/ 21 w 94"/>
                <a:gd name="T9" fmla="*/ 107 h 126"/>
                <a:gd name="T10" fmla="*/ 18 w 94"/>
                <a:gd name="T11" fmla="*/ 104 h 126"/>
                <a:gd name="T12" fmla="*/ 11 w 94"/>
                <a:gd name="T13" fmla="*/ 103 h 126"/>
                <a:gd name="T14" fmla="*/ 4 w 94"/>
                <a:gd name="T15" fmla="*/ 97 h 126"/>
                <a:gd name="T16" fmla="*/ 1 w 94"/>
                <a:gd name="T17" fmla="*/ 79 h 126"/>
                <a:gd name="T18" fmla="*/ 1 w 94"/>
                <a:gd name="T19" fmla="*/ 54 h 126"/>
                <a:gd name="T20" fmla="*/ 2 w 94"/>
                <a:gd name="T21" fmla="*/ 46 h 126"/>
                <a:gd name="T22" fmla="*/ 15 w 94"/>
                <a:gd name="T23" fmla="*/ 37 h 126"/>
                <a:gd name="T24" fmla="*/ 19 w 94"/>
                <a:gd name="T25" fmla="*/ 37 h 126"/>
                <a:gd name="T26" fmla="*/ 23 w 94"/>
                <a:gd name="T27" fmla="*/ 33 h 126"/>
                <a:gd name="T28" fmla="*/ 35 w 94"/>
                <a:gd name="T29" fmla="*/ 11 h 126"/>
                <a:gd name="T30" fmla="*/ 71 w 94"/>
                <a:gd name="T31" fmla="*/ 8 h 126"/>
                <a:gd name="T32" fmla="*/ 83 w 94"/>
                <a:gd name="T33" fmla="*/ 21 h 126"/>
                <a:gd name="T34" fmla="*/ 87 w 94"/>
                <a:gd name="T35" fmla="*/ 27 h 126"/>
                <a:gd name="T36" fmla="*/ 94 w 94"/>
                <a:gd name="T37" fmla="*/ 40 h 126"/>
                <a:gd name="T38" fmla="*/ 94 w 94"/>
                <a:gd name="T39" fmla="*/ 47 h 126"/>
                <a:gd name="T40" fmla="*/ 91 w 94"/>
                <a:gd name="T41" fmla="*/ 55 h 126"/>
                <a:gd name="T42" fmla="*/ 91 w 94"/>
                <a:gd name="T43" fmla="*/ 60 h 126"/>
                <a:gd name="T44" fmla="*/ 91 w 94"/>
                <a:gd name="T45" fmla="*/ 83 h 126"/>
                <a:gd name="T46" fmla="*/ 88 w 94"/>
                <a:gd name="T47" fmla="*/ 108 h 126"/>
                <a:gd name="T48" fmla="*/ 85 w 94"/>
                <a:gd name="T49" fmla="*/ 117 h 126"/>
                <a:gd name="T50" fmla="*/ 81 w 94"/>
                <a:gd name="T51" fmla="*/ 123 h 126"/>
                <a:gd name="T52" fmla="*/ 66 w 94"/>
                <a:gd name="T53" fmla="*/ 123 h 126"/>
                <a:gd name="T54" fmla="*/ 62 w 94"/>
                <a:gd name="T55" fmla="*/ 118 h 126"/>
                <a:gd name="T56" fmla="*/ 60 w 94"/>
                <a:gd name="T57" fmla="*/ 107 h 126"/>
                <a:gd name="T58" fmla="*/ 58 w 94"/>
                <a:gd name="T59" fmla="*/ 104 h 126"/>
                <a:gd name="T60" fmla="*/ 53 w 94"/>
                <a:gd name="T61" fmla="*/ 108 h 126"/>
                <a:gd name="T62" fmla="*/ 52 w 94"/>
                <a:gd name="T63" fmla="*/ 117 h 126"/>
                <a:gd name="T64" fmla="*/ 42 w 94"/>
                <a:gd name="T65" fmla="*/ 126 h 126"/>
                <a:gd name="T66" fmla="*/ 41 w 94"/>
                <a:gd name="T6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5">
                  <a:moveTo>
                    <a:pt x="41" y="126"/>
                  </a:moveTo>
                  <a:cubicBezTo>
                    <a:pt x="38" y="126"/>
                    <a:pt x="35" y="126"/>
                    <a:pt x="32" y="126"/>
                  </a:cubicBezTo>
                  <a:cubicBezTo>
                    <a:pt x="32" y="126"/>
                    <a:pt x="32" y="125"/>
                    <a:pt x="31" y="125"/>
                  </a:cubicBezTo>
                  <a:cubicBezTo>
                    <a:pt x="26" y="125"/>
                    <a:pt x="23" y="122"/>
                    <a:pt x="22" y="116"/>
                  </a:cubicBezTo>
                  <a:cubicBezTo>
                    <a:pt x="22" y="113"/>
                    <a:pt x="21" y="110"/>
                    <a:pt x="21" y="107"/>
                  </a:cubicBezTo>
                  <a:cubicBezTo>
                    <a:pt x="21" y="104"/>
                    <a:pt x="21" y="104"/>
                    <a:pt x="18" y="104"/>
                  </a:cubicBezTo>
                  <a:cubicBezTo>
                    <a:pt x="16" y="104"/>
                    <a:pt x="13" y="104"/>
                    <a:pt x="11" y="103"/>
                  </a:cubicBezTo>
                  <a:cubicBezTo>
                    <a:pt x="7" y="102"/>
                    <a:pt x="5" y="100"/>
                    <a:pt x="4" y="97"/>
                  </a:cubicBezTo>
                  <a:cubicBezTo>
                    <a:pt x="2" y="91"/>
                    <a:pt x="1" y="85"/>
                    <a:pt x="1" y="79"/>
                  </a:cubicBezTo>
                  <a:cubicBezTo>
                    <a:pt x="0" y="70"/>
                    <a:pt x="0" y="62"/>
                    <a:pt x="1" y="54"/>
                  </a:cubicBezTo>
                  <a:cubicBezTo>
                    <a:pt x="1" y="51"/>
                    <a:pt x="1" y="49"/>
                    <a:pt x="2" y="46"/>
                  </a:cubicBezTo>
                  <a:cubicBezTo>
                    <a:pt x="4" y="40"/>
                    <a:pt x="10" y="38"/>
                    <a:pt x="15" y="37"/>
                  </a:cubicBezTo>
                  <a:cubicBezTo>
                    <a:pt x="17" y="37"/>
                    <a:pt x="18" y="37"/>
                    <a:pt x="19" y="37"/>
                  </a:cubicBezTo>
                  <a:cubicBezTo>
                    <a:pt x="22" y="37"/>
                    <a:pt x="22" y="36"/>
                    <a:pt x="23" y="33"/>
                  </a:cubicBezTo>
                  <a:cubicBezTo>
                    <a:pt x="25" y="25"/>
                    <a:pt x="29" y="17"/>
                    <a:pt x="35" y="11"/>
                  </a:cubicBezTo>
                  <a:cubicBezTo>
                    <a:pt x="45" y="2"/>
                    <a:pt x="61" y="0"/>
                    <a:pt x="71" y="8"/>
                  </a:cubicBezTo>
                  <a:cubicBezTo>
                    <a:pt x="76" y="12"/>
                    <a:pt x="80" y="16"/>
                    <a:pt x="83" y="21"/>
                  </a:cubicBezTo>
                  <a:cubicBezTo>
                    <a:pt x="84" y="23"/>
                    <a:pt x="86" y="25"/>
                    <a:pt x="87" y="27"/>
                  </a:cubicBezTo>
                  <a:cubicBezTo>
                    <a:pt x="91" y="31"/>
                    <a:pt x="94" y="35"/>
                    <a:pt x="94" y="40"/>
                  </a:cubicBezTo>
                  <a:cubicBezTo>
                    <a:pt x="94" y="43"/>
                    <a:pt x="94" y="45"/>
                    <a:pt x="94" y="47"/>
                  </a:cubicBezTo>
                  <a:cubicBezTo>
                    <a:pt x="94" y="50"/>
                    <a:pt x="93" y="53"/>
                    <a:pt x="91" y="55"/>
                  </a:cubicBezTo>
                  <a:cubicBezTo>
                    <a:pt x="90" y="56"/>
                    <a:pt x="90" y="58"/>
                    <a:pt x="91" y="60"/>
                  </a:cubicBezTo>
                  <a:cubicBezTo>
                    <a:pt x="91" y="67"/>
                    <a:pt x="91" y="75"/>
                    <a:pt x="91" y="83"/>
                  </a:cubicBezTo>
                  <a:cubicBezTo>
                    <a:pt x="90" y="91"/>
                    <a:pt x="89" y="99"/>
                    <a:pt x="88" y="108"/>
                  </a:cubicBezTo>
                  <a:cubicBezTo>
                    <a:pt x="87" y="111"/>
                    <a:pt x="86" y="114"/>
                    <a:pt x="85" y="117"/>
                  </a:cubicBezTo>
                  <a:cubicBezTo>
                    <a:pt x="85" y="120"/>
                    <a:pt x="83" y="122"/>
                    <a:pt x="81" y="123"/>
                  </a:cubicBezTo>
                  <a:cubicBezTo>
                    <a:pt x="76" y="125"/>
                    <a:pt x="71" y="124"/>
                    <a:pt x="66" y="123"/>
                  </a:cubicBezTo>
                  <a:cubicBezTo>
                    <a:pt x="64" y="122"/>
                    <a:pt x="63" y="120"/>
                    <a:pt x="62" y="118"/>
                  </a:cubicBezTo>
                  <a:cubicBezTo>
                    <a:pt x="61" y="115"/>
                    <a:pt x="60" y="111"/>
                    <a:pt x="60" y="107"/>
                  </a:cubicBezTo>
                  <a:cubicBezTo>
                    <a:pt x="61" y="105"/>
                    <a:pt x="60" y="105"/>
                    <a:pt x="58" y="104"/>
                  </a:cubicBezTo>
                  <a:cubicBezTo>
                    <a:pt x="53" y="104"/>
                    <a:pt x="53" y="104"/>
                    <a:pt x="53" y="108"/>
                  </a:cubicBezTo>
                  <a:cubicBezTo>
                    <a:pt x="53" y="111"/>
                    <a:pt x="53" y="114"/>
                    <a:pt x="52" y="117"/>
                  </a:cubicBezTo>
                  <a:cubicBezTo>
                    <a:pt x="51" y="122"/>
                    <a:pt x="48" y="125"/>
                    <a:pt x="42" y="126"/>
                  </a:cubicBezTo>
                  <a:cubicBezTo>
                    <a:pt x="42" y="126"/>
                    <a:pt x="41" y="125"/>
                    <a:pt x="41" y="126"/>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7">
              <a:extLst>
                <a:ext uri="{FF2B5EF4-FFF2-40B4-BE49-F238E27FC236}">
                  <a16:creationId xmlns:a16="http://schemas.microsoft.com/office/drawing/2014/main" id="{8376DD04-3A94-B53F-DA7B-9322BD442434}"/>
                </a:ext>
              </a:extLst>
            </p:cNvPr>
            <p:cNvSpPr/>
            <p:nvPr/>
          </p:nvSpPr>
          <p:spPr bwMode="auto">
            <a:xfrm>
              <a:off x="1414463" y="855663"/>
              <a:ext cx="1346200" cy="2474913"/>
            </a:xfrm>
            <a:custGeom>
              <a:avLst/>
              <a:gdLst>
                <a:gd name="T0" fmla="*/ 61 w 61"/>
                <a:gd name="T1" fmla="*/ 66 h 113"/>
                <a:gd name="T2" fmla="*/ 56 w 61"/>
                <a:gd name="T3" fmla="*/ 107 h 113"/>
                <a:gd name="T4" fmla="*/ 49 w 61"/>
                <a:gd name="T5" fmla="*/ 111 h 113"/>
                <a:gd name="T6" fmla="*/ 49 w 61"/>
                <a:gd name="T7" fmla="*/ 111 h 113"/>
                <a:gd name="T8" fmla="*/ 42 w 61"/>
                <a:gd name="T9" fmla="*/ 101 h 113"/>
                <a:gd name="T10" fmla="*/ 46 w 61"/>
                <a:gd name="T11" fmla="*/ 94 h 113"/>
                <a:gd name="T12" fmla="*/ 49 w 61"/>
                <a:gd name="T13" fmla="*/ 92 h 113"/>
                <a:gd name="T14" fmla="*/ 49 w 61"/>
                <a:gd name="T15" fmla="*/ 90 h 113"/>
                <a:gd name="T16" fmla="*/ 48 w 61"/>
                <a:gd name="T17" fmla="*/ 90 h 113"/>
                <a:gd name="T18" fmla="*/ 37 w 61"/>
                <a:gd name="T19" fmla="*/ 91 h 113"/>
                <a:gd name="T20" fmla="*/ 28 w 61"/>
                <a:gd name="T21" fmla="*/ 90 h 113"/>
                <a:gd name="T22" fmla="*/ 24 w 61"/>
                <a:gd name="T23" fmla="*/ 93 h 113"/>
                <a:gd name="T24" fmla="*/ 23 w 61"/>
                <a:gd name="T25" fmla="*/ 104 h 113"/>
                <a:gd name="T26" fmla="*/ 13 w 61"/>
                <a:gd name="T27" fmla="*/ 113 h 113"/>
                <a:gd name="T28" fmla="*/ 7 w 61"/>
                <a:gd name="T29" fmla="*/ 112 h 113"/>
                <a:gd name="T30" fmla="*/ 4 w 61"/>
                <a:gd name="T31" fmla="*/ 109 h 113"/>
                <a:gd name="T32" fmla="*/ 3 w 61"/>
                <a:gd name="T33" fmla="*/ 99 h 113"/>
                <a:gd name="T34" fmla="*/ 1 w 61"/>
                <a:gd name="T35" fmla="*/ 71 h 113"/>
                <a:gd name="T36" fmla="*/ 1 w 61"/>
                <a:gd name="T37" fmla="*/ 59 h 113"/>
                <a:gd name="T38" fmla="*/ 1 w 61"/>
                <a:gd name="T39" fmla="*/ 55 h 113"/>
                <a:gd name="T40" fmla="*/ 5 w 61"/>
                <a:gd name="T41" fmla="*/ 23 h 113"/>
                <a:gd name="T42" fmla="*/ 31 w 61"/>
                <a:gd name="T43" fmla="*/ 0 h 113"/>
                <a:gd name="T44" fmla="*/ 43 w 61"/>
                <a:gd name="T45" fmla="*/ 4 h 113"/>
                <a:gd name="T46" fmla="*/ 51 w 61"/>
                <a:gd name="T47" fmla="*/ 11 h 113"/>
                <a:gd name="T48" fmla="*/ 51 w 61"/>
                <a:gd name="T49" fmla="*/ 12 h 113"/>
                <a:gd name="T50" fmla="*/ 49 w 61"/>
                <a:gd name="T51" fmla="*/ 13 h 113"/>
                <a:gd name="T52" fmla="*/ 40 w 61"/>
                <a:gd name="T53" fmla="*/ 12 h 113"/>
                <a:gd name="T54" fmla="*/ 20 w 61"/>
                <a:gd name="T55" fmla="*/ 27 h 113"/>
                <a:gd name="T56" fmla="*/ 21 w 61"/>
                <a:gd name="T57" fmla="*/ 43 h 113"/>
                <a:gd name="T58" fmla="*/ 33 w 61"/>
                <a:gd name="T59" fmla="*/ 52 h 113"/>
                <a:gd name="T60" fmla="*/ 58 w 61"/>
                <a:gd name="T61" fmla="*/ 51 h 113"/>
                <a:gd name="T62" fmla="*/ 61 w 61"/>
                <a:gd name="T63" fmla="*/ 53 h 113"/>
                <a:gd name="T64" fmla="*/ 61 w 61"/>
                <a:gd name="T65" fmla="*/ 6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113">
                  <a:moveTo>
                    <a:pt x="61" y="66"/>
                  </a:moveTo>
                  <a:cubicBezTo>
                    <a:pt x="61" y="79"/>
                    <a:pt x="59" y="93"/>
                    <a:pt x="56" y="107"/>
                  </a:cubicBezTo>
                  <a:cubicBezTo>
                    <a:pt x="56" y="110"/>
                    <a:pt x="52" y="111"/>
                    <a:pt x="49" y="111"/>
                  </a:cubicBezTo>
                  <a:cubicBezTo>
                    <a:pt x="49" y="111"/>
                    <a:pt x="49" y="111"/>
                    <a:pt x="49" y="111"/>
                  </a:cubicBezTo>
                  <a:cubicBezTo>
                    <a:pt x="43" y="109"/>
                    <a:pt x="43" y="108"/>
                    <a:pt x="42" y="101"/>
                  </a:cubicBezTo>
                  <a:cubicBezTo>
                    <a:pt x="41" y="97"/>
                    <a:pt x="42" y="95"/>
                    <a:pt x="46" y="94"/>
                  </a:cubicBezTo>
                  <a:cubicBezTo>
                    <a:pt x="47" y="93"/>
                    <a:pt x="48" y="92"/>
                    <a:pt x="49" y="92"/>
                  </a:cubicBezTo>
                  <a:cubicBezTo>
                    <a:pt x="49" y="91"/>
                    <a:pt x="50" y="91"/>
                    <a:pt x="49" y="90"/>
                  </a:cubicBezTo>
                  <a:cubicBezTo>
                    <a:pt x="49" y="90"/>
                    <a:pt x="49" y="90"/>
                    <a:pt x="48" y="90"/>
                  </a:cubicBezTo>
                  <a:cubicBezTo>
                    <a:pt x="44" y="91"/>
                    <a:pt x="41" y="91"/>
                    <a:pt x="37" y="91"/>
                  </a:cubicBezTo>
                  <a:cubicBezTo>
                    <a:pt x="34" y="91"/>
                    <a:pt x="31" y="91"/>
                    <a:pt x="28" y="90"/>
                  </a:cubicBezTo>
                  <a:cubicBezTo>
                    <a:pt x="26" y="90"/>
                    <a:pt x="24" y="90"/>
                    <a:pt x="24" y="93"/>
                  </a:cubicBezTo>
                  <a:cubicBezTo>
                    <a:pt x="24" y="97"/>
                    <a:pt x="24" y="101"/>
                    <a:pt x="23" y="104"/>
                  </a:cubicBezTo>
                  <a:cubicBezTo>
                    <a:pt x="23" y="111"/>
                    <a:pt x="20" y="113"/>
                    <a:pt x="13" y="113"/>
                  </a:cubicBezTo>
                  <a:cubicBezTo>
                    <a:pt x="11" y="113"/>
                    <a:pt x="9" y="113"/>
                    <a:pt x="7" y="112"/>
                  </a:cubicBezTo>
                  <a:cubicBezTo>
                    <a:pt x="6" y="111"/>
                    <a:pt x="4" y="111"/>
                    <a:pt x="4" y="109"/>
                  </a:cubicBezTo>
                  <a:cubicBezTo>
                    <a:pt x="3" y="105"/>
                    <a:pt x="3" y="102"/>
                    <a:pt x="3" y="99"/>
                  </a:cubicBezTo>
                  <a:cubicBezTo>
                    <a:pt x="2" y="89"/>
                    <a:pt x="2" y="80"/>
                    <a:pt x="1" y="71"/>
                  </a:cubicBezTo>
                  <a:cubicBezTo>
                    <a:pt x="1" y="67"/>
                    <a:pt x="0" y="63"/>
                    <a:pt x="1" y="59"/>
                  </a:cubicBezTo>
                  <a:cubicBezTo>
                    <a:pt x="1" y="58"/>
                    <a:pt x="1" y="56"/>
                    <a:pt x="1" y="55"/>
                  </a:cubicBezTo>
                  <a:cubicBezTo>
                    <a:pt x="1" y="44"/>
                    <a:pt x="2" y="34"/>
                    <a:pt x="5" y="23"/>
                  </a:cubicBezTo>
                  <a:cubicBezTo>
                    <a:pt x="9" y="11"/>
                    <a:pt x="18" y="2"/>
                    <a:pt x="31" y="0"/>
                  </a:cubicBezTo>
                  <a:cubicBezTo>
                    <a:pt x="35" y="0"/>
                    <a:pt x="40" y="2"/>
                    <a:pt x="43" y="4"/>
                  </a:cubicBezTo>
                  <a:cubicBezTo>
                    <a:pt x="46" y="6"/>
                    <a:pt x="49" y="9"/>
                    <a:pt x="51" y="11"/>
                  </a:cubicBezTo>
                  <a:cubicBezTo>
                    <a:pt x="51" y="12"/>
                    <a:pt x="51" y="12"/>
                    <a:pt x="51" y="12"/>
                  </a:cubicBezTo>
                  <a:cubicBezTo>
                    <a:pt x="51" y="13"/>
                    <a:pt x="50" y="13"/>
                    <a:pt x="49" y="13"/>
                  </a:cubicBezTo>
                  <a:cubicBezTo>
                    <a:pt x="46" y="12"/>
                    <a:pt x="43" y="12"/>
                    <a:pt x="40" y="12"/>
                  </a:cubicBezTo>
                  <a:cubicBezTo>
                    <a:pt x="30" y="12"/>
                    <a:pt x="22" y="18"/>
                    <a:pt x="20" y="27"/>
                  </a:cubicBezTo>
                  <a:cubicBezTo>
                    <a:pt x="19" y="33"/>
                    <a:pt x="18" y="38"/>
                    <a:pt x="21" y="43"/>
                  </a:cubicBezTo>
                  <a:cubicBezTo>
                    <a:pt x="23" y="48"/>
                    <a:pt x="28" y="51"/>
                    <a:pt x="33" y="52"/>
                  </a:cubicBezTo>
                  <a:cubicBezTo>
                    <a:pt x="42" y="54"/>
                    <a:pt x="50" y="53"/>
                    <a:pt x="58" y="51"/>
                  </a:cubicBezTo>
                  <a:cubicBezTo>
                    <a:pt x="61" y="50"/>
                    <a:pt x="61" y="51"/>
                    <a:pt x="61" y="53"/>
                  </a:cubicBezTo>
                  <a:cubicBezTo>
                    <a:pt x="61" y="57"/>
                    <a:pt x="61" y="61"/>
                    <a:pt x="61" y="66"/>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dirty="0"/>
            </a:p>
          </p:txBody>
        </p:sp>
        <p:sp>
          <p:nvSpPr>
            <p:cNvPr id="9" name="Freeform 8">
              <a:extLst>
                <a:ext uri="{FF2B5EF4-FFF2-40B4-BE49-F238E27FC236}">
                  <a16:creationId xmlns:a16="http://schemas.microsoft.com/office/drawing/2014/main" id="{E096FF16-0811-E5E7-0F1C-FFDE4DC94C34}"/>
                </a:ext>
              </a:extLst>
            </p:cNvPr>
            <p:cNvSpPr/>
            <p:nvPr/>
          </p:nvSpPr>
          <p:spPr bwMode="auto">
            <a:xfrm>
              <a:off x="1017588" y="1600200"/>
              <a:ext cx="354013" cy="1249363"/>
            </a:xfrm>
            <a:custGeom>
              <a:avLst/>
              <a:gdLst>
                <a:gd name="T0" fmla="*/ 0 w 16"/>
                <a:gd name="T1" fmla="*/ 21 h 57"/>
                <a:gd name="T2" fmla="*/ 1 w 16"/>
                <a:gd name="T3" fmla="*/ 8 h 57"/>
                <a:gd name="T4" fmla="*/ 8 w 16"/>
                <a:gd name="T5" fmla="*/ 1 h 57"/>
                <a:gd name="T6" fmla="*/ 13 w 16"/>
                <a:gd name="T7" fmla="*/ 0 h 57"/>
                <a:gd name="T8" fmla="*/ 16 w 16"/>
                <a:gd name="T9" fmla="*/ 2 h 57"/>
                <a:gd name="T10" fmla="*/ 14 w 16"/>
                <a:gd name="T11" fmla="*/ 38 h 57"/>
                <a:gd name="T12" fmla="*/ 15 w 16"/>
                <a:gd name="T13" fmla="*/ 52 h 57"/>
                <a:gd name="T14" fmla="*/ 11 w 16"/>
                <a:gd name="T15" fmla="*/ 57 h 57"/>
                <a:gd name="T16" fmla="*/ 7 w 16"/>
                <a:gd name="T17" fmla="*/ 56 h 57"/>
                <a:gd name="T18" fmla="*/ 3 w 16"/>
                <a:gd name="T19" fmla="*/ 52 h 57"/>
                <a:gd name="T20" fmla="*/ 0 w 16"/>
                <a:gd name="T21" fmla="*/ 32 h 57"/>
                <a:gd name="T22" fmla="*/ 0 w 16"/>
                <a:gd name="T23" fmla="*/ 2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7">
                  <a:moveTo>
                    <a:pt x="0" y="21"/>
                  </a:moveTo>
                  <a:cubicBezTo>
                    <a:pt x="0" y="17"/>
                    <a:pt x="0" y="12"/>
                    <a:pt x="1" y="8"/>
                  </a:cubicBezTo>
                  <a:cubicBezTo>
                    <a:pt x="2" y="4"/>
                    <a:pt x="5" y="2"/>
                    <a:pt x="8" y="1"/>
                  </a:cubicBezTo>
                  <a:cubicBezTo>
                    <a:pt x="10" y="1"/>
                    <a:pt x="12" y="1"/>
                    <a:pt x="13" y="0"/>
                  </a:cubicBezTo>
                  <a:cubicBezTo>
                    <a:pt x="15" y="0"/>
                    <a:pt x="16" y="0"/>
                    <a:pt x="16" y="2"/>
                  </a:cubicBezTo>
                  <a:cubicBezTo>
                    <a:pt x="14" y="14"/>
                    <a:pt x="14" y="26"/>
                    <a:pt x="14" y="38"/>
                  </a:cubicBezTo>
                  <a:cubicBezTo>
                    <a:pt x="14" y="43"/>
                    <a:pt x="14" y="47"/>
                    <a:pt x="15" y="52"/>
                  </a:cubicBezTo>
                  <a:cubicBezTo>
                    <a:pt x="16" y="56"/>
                    <a:pt x="15" y="57"/>
                    <a:pt x="11" y="57"/>
                  </a:cubicBezTo>
                  <a:cubicBezTo>
                    <a:pt x="10" y="56"/>
                    <a:pt x="8" y="56"/>
                    <a:pt x="7" y="56"/>
                  </a:cubicBezTo>
                  <a:cubicBezTo>
                    <a:pt x="5" y="55"/>
                    <a:pt x="4" y="54"/>
                    <a:pt x="3" y="52"/>
                  </a:cubicBezTo>
                  <a:cubicBezTo>
                    <a:pt x="2" y="45"/>
                    <a:pt x="1" y="39"/>
                    <a:pt x="0" y="32"/>
                  </a:cubicBezTo>
                  <a:cubicBezTo>
                    <a:pt x="0" y="28"/>
                    <a:pt x="0" y="25"/>
                    <a:pt x="0" y="21"/>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9">
              <a:extLst>
                <a:ext uri="{FF2B5EF4-FFF2-40B4-BE49-F238E27FC236}">
                  <a16:creationId xmlns:a16="http://schemas.microsoft.com/office/drawing/2014/main" id="{F1A068A7-37CD-4A7F-92E4-FC32F2277D44}"/>
                </a:ext>
              </a:extLst>
            </p:cNvPr>
            <p:cNvSpPr/>
            <p:nvPr/>
          </p:nvSpPr>
          <p:spPr bwMode="auto">
            <a:xfrm>
              <a:off x="2033588" y="1206500"/>
              <a:ext cx="838200" cy="590550"/>
            </a:xfrm>
            <a:custGeom>
              <a:avLst/>
              <a:gdLst>
                <a:gd name="T0" fmla="*/ 1 w 38"/>
                <a:gd name="T1" fmla="*/ 5 h 27"/>
                <a:gd name="T2" fmla="*/ 14 w 38"/>
                <a:gd name="T3" fmla="*/ 1 h 27"/>
                <a:gd name="T4" fmla="*/ 33 w 38"/>
                <a:gd name="T5" fmla="*/ 8 h 27"/>
                <a:gd name="T6" fmla="*/ 37 w 38"/>
                <a:gd name="T7" fmla="*/ 22 h 27"/>
                <a:gd name="T8" fmla="*/ 33 w 38"/>
                <a:gd name="T9" fmla="*/ 24 h 27"/>
                <a:gd name="T10" fmla="*/ 6 w 38"/>
                <a:gd name="T11" fmla="*/ 20 h 27"/>
                <a:gd name="T12" fmla="*/ 0 w 38"/>
                <a:gd name="T13" fmla="*/ 9 h 27"/>
                <a:gd name="T14" fmla="*/ 1 w 38"/>
                <a:gd name="T15" fmla="*/ 5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7">
                  <a:moveTo>
                    <a:pt x="1" y="5"/>
                  </a:moveTo>
                  <a:cubicBezTo>
                    <a:pt x="4" y="1"/>
                    <a:pt x="9" y="0"/>
                    <a:pt x="14" y="1"/>
                  </a:cubicBezTo>
                  <a:cubicBezTo>
                    <a:pt x="21" y="1"/>
                    <a:pt x="28" y="3"/>
                    <a:pt x="33" y="8"/>
                  </a:cubicBezTo>
                  <a:cubicBezTo>
                    <a:pt x="36" y="12"/>
                    <a:pt x="38" y="17"/>
                    <a:pt x="37" y="22"/>
                  </a:cubicBezTo>
                  <a:cubicBezTo>
                    <a:pt x="36" y="24"/>
                    <a:pt x="34" y="24"/>
                    <a:pt x="33" y="24"/>
                  </a:cubicBezTo>
                  <a:cubicBezTo>
                    <a:pt x="23" y="27"/>
                    <a:pt x="14" y="26"/>
                    <a:pt x="6" y="20"/>
                  </a:cubicBezTo>
                  <a:cubicBezTo>
                    <a:pt x="3" y="17"/>
                    <a:pt x="1" y="13"/>
                    <a:pt x="0" y="9"/>
                  </a:cubicBezTo>
                  <a:cubicBezTo>
                    <a:pt x="0" y="8"/>
                    <a:pt x="0" y="7"/>
                    <a:pt x="1" y="5"/>
                  </a:cubicBezTo>
                  <a:close/>
                </a:path>
              </a:pathLst>
            </a:custGeom>
            <a:solidFill>
              <a:srgbClr val="94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0">
              <a:extLst>
                <a:ext uri="{FF2B5EF4-FFF2-40B4-BE49-F238E27FC236}">
                  <a16:creationId xmlns:a16="http://schemas.microsoft.com/office/drawing/2014/main" id="{9D318CB1-DA9C-3A64-8510-5E662AAE03F0}"/>
                </a:ext>
              </a:extLst>
            </p:cNvPr>
            <p:cNvSpPr/>
            <p:nvPr/>
          </p:nvSpPr>
          <p:spPr bwMode="auto">
            <a:xfrm>
              <a:off x="1900239" y="1316038"/>
              <a:ext cx="949326" cy="612775"/>
            </a:xfrm>
            <a:custGeom>
              <a:avLst/>
              <a:gdLst>
                <a:gd name="T0" fmla="*/ 7 w 43"/>
                <a:gd name="T1" fmla="*/ 0 h 28"/>
                <a:gd name="T2" fmla="*/ 20 w 43"/>
                <a:gd name="T3" fmla="*/ 18 h 28"/>
                <a:gd name="T4" fmla="*/ 43 w 43"/>
                <a:gd name="T5" fmla="*/ 17 h 28"/>
                <a:gd name="T6" fmla="*/ 36 w 43"/>
                <a:gd name="T7" fmla="*/ 25 h 28"/>
                <a:gd name="T8" fmla="*/ 11 w 43"/>
                <a:gd name="T9" fmla="*/ 26 h 28"/>
                <a:gd name="T10" fmla="*/ 2 w 43"/>
                <a:gd name="T11" fmla="*/ 10 h 28"/>
                <a:gd name="T12" fmla="*/ 7 w 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3" h="28">
                  <a:moveTo>
                    <a:pt x="7" y="0"/>
                  </a:moveTo>
                  <a:cubicBezTo>
                    <a:pt x="6" y="8"/>
                    <a:pt x="11" y="15"/>
                    <a:pt x="20" y="18"/>
                  </a:cubicBezTo>
                  <a:cubicBezTo>
                    <a:pt x="27" y="22"/>
                    <a:pt x="35" y="21"/>
                    <a:pt x="43" y="17"/>
                  </a:cubicBezTo>
                  <a:cubicBezTo>
                    <a:pt x="42" y="21"/>
                    <a:pt x="40" y="24"/>
                    <a:pt x="36" y="25"/>
                  </a:cubicBezTo>
                  <a:cubicBezTo>
                    <a:pt x="28" y="27"/>
                    <a:pt x="19" y="28"/>
                    <a:pt x="11" y="26"/>
                  </a:cubicBezTo>
                  <a:cubicBezTo>
                    <a:pt x="4" y="24"/>
                    <a:pt x="0" y="18"/>
                    <a:pt x="2" y="10"/>
                  </a:cubicBezTo>
                  <a:cubicBezTo>
                    <a:pt x="3" y="6"/>
                    <a:pt x="4" y="3"/>
                    <a:pt x="7" y="0"/>
                  </a:cubicBezTo>
                  <a:close/>
                </a:path>
              </a:pathLst>
            </a:custGeom>
            <a:solidFill>
              <a:srgbClr val="4A6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1">
              <a:extLst>
                <a:ext uri="{FF2B5EF4-FFF2-40B4-BE49-F238E27FC236}">
                  <a16:creationId xmlns:a16="http://schemas.microsoft.com/office/drawing/2014/main" id="{679ABBA7-5908-AAC0-6FC5-459235DFCA6C}"/>
                </a:ext>
              </a:extLst>
            </p:cNvPr>
            <p:cNvSpPr/>
            <p:nvPr/>
          </p:nvSpPr>
          <p:spPr bwMode="auto">
            <a:xfrm>
              <a:off x="2143125" y="2103438"/>
              <a:ext cx="352425" cy="636588"/>
            </a:xfrm>
            <a:custGeom>
              <a:avLst/>
              <a:gdLst>
                <a:gd name="T0" fmla="*/ 12 w 16"/>
                <a:gd name="T1" fmla="*/ 29 h 29"/>
                <a:gd name="T2" fmla="*/ 10 w 16"/>
                <a:gd name="T3" fmla="*/ 27 h 29"/>
                <a:gd name="T4" fmla="*/ 6 w 16"/>
                <a:gd name="T5" fmla="*/ 18 h 29"/>
                <a:gd name="T6" fmla="*/ 5 w 16"/>
                <a:gd name="T7" fmla="*/ 17 h 29"/>
                <a:gd name="T8" fmla="*/ 1 w 16"/>
                <a:gd name="T9" fmla="*/ 3 h 29"/>
                <a:gd name="T10" fmla="*/ 3 w 16"/>
                <a:gd name="T11" fmla="*/ 0 h 29"/>
                <a:gd name="T12" fmla="*/ 6 w 16"/>
                <a:gd name="T13" fmla="*/ 1 h 29"/>
                <a:gd name="T14" fmla="*/ 10 w 16"/>
                <a:gd name="T15" fmla="*/ 12 h 29"/>
                <a:gd name="T16" fmla="*/ 11 w 16"/>
                <a:gd name="T17" fmla="*/ 13 h 29"/>
                <a:gd name="T18" fmla="*/ 16 w 16"/>
                <a:gd name="T19" fmla="*/ 27 h 29"/>
                <a:gd name="T20" fmla="*/ 13 w 16"/>
                <a:gd name="T21" fmla="*/ 29 h 29"/>
                <a:gd name="T22" fmla="*/ 12 w 16"/>
                <a:gd name="T2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8">
                  <a:moveTo>
                    <a:pt x="12" y="29"/>
                  </a:moveTo>
                  <a:cubicBezTo>
                    <a:pt x="11" y="29"/>
                    <a:pt x="10" y="29"/>
                    <a:pt x="10" y="27"/>
                  </a:cubicBezTo>
                  <a:cubicBezTo>
                    <a:pt x="9" y="24"/>
                    <a:pt x="8" y="21"/>
                    <a:pt x="6" y="18"/>
                  </a:cubicBezTo>
                  <a:cubicBezTo>
                    <a:pt x="6" y="18"/>
                    <a:pt x="6" y="17"/>
                    <a:pt x="5" y="17"/>
                  </a:cubicBezTo>
                  <a:cubicBezTo>
                    <a:pt x="4" y="12"/>
                    <a:pt x="2" y="8"/>
                    <a:pt x="1" y="3"/>
                  </a:cubicBezTo>
                  <a:cubicBezTo>
                    <a:pt x="0" y="1"/>
                    <a:pt x="0" y="0"/>
                    <a:pt x="3" y="0"/>
                  </a:cubicBezTo>
                  <a:cubicBezTo>
                    <a:pt x="4" y="0"/>
                    <a:pt x="5" y="0"/>
                    <a:pt x="6" y="1"/>
                  </a:cubicBezTo>
                  <a:cubicBezTo>
                    <a:pt x="7" y="4"/>
                    <a:pt x="9" y="8"/>
                    <a:pt x="10" y="12"/>
                  </a:cubicBezTo>
                  <a:cubicBezTo>
                    <a:pt x="10" y="12"/>
                    <a:pt x="11" y="12"/>
                    <a:pt x="11" y="13"/>
                  </a:cubicBezTo>
                  <a:cubicBezTo>
                    <a:pt x="12" y="17"/>
                    <a:pt x="14" y="22"/>
                    <a:pt x="16" y="27"/>
                  </a:cubicBezTo>
                  <a:cubicBezTo>
                    <a:pt x="16" y="29"/>
                    <a:pt x="16" y="29"/>
                    <a:pt x="13" y="29"/>
                  </a:cubicBezTo>
                  <a:cubicBezTo>
                    <a:pt x="13" y="29"/>
                    <a:pt x="13" y="29"/>
                    <a:pt x="12" y="29"/>
                  </a:cubicBezTo>
                  <a:close/>
                </a:path>
              </a:pathLst>
            </a:custGeom>
            <a:solidFill>
              <a:srgbClr val="E40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2">
              <a:extLst>
                <a:ext uri="{FF2B5EF4-FFF2-40B4-BE49-F238E27FC236}">
                  <a16:creationId xmlns:a16="http://schemas.microsoft.com/office/drawing/2014/main" id="{094A12D8-83FF-CF5F-734B-95B51754F26D}"/>
                </a:ext>
              </a:extLst>
            </p:cNvPr>
            <p:cNvSpPr/>
            <p:nvPr/>
          </p:nvSpPr>
          <p:spPr bwMode="auto">
            <a:xfrm>
              <a:off x="2143125" y="2103438"/>
              <a:ext cx="153988" cy="657225"/>
            </a:xfrm>
            <a:custGeom>
              <a:avLst/>
              <a:gdLst>
                <a:gd name="T0" fmla="*/ 6 w 7"/>
                <a:gd name="T1" fmla="*/ 1 h 30"/>
                <a:gd name="T2" fmla="*/ 2 w 7"/>
                <a:gd name="T3" fmla="*/ 6 h 30"/>
                <a:gd name="T4" fmla="*/ 6 w 7"/>
                <a:gd name="T5" fmla="*/ 18 h 30"/>
                <a:gd name="T6" fmla="*/ 6 w 7"/>
                <a:gd name="T7" fmla="*/ 26 h 30"/>
                <a:gd name="T8" fmla="*/ 4 w 7"/>
                <a:gd name="T9" fmla="*/ 29 h 30"/>
                <a:gd name="T10" fmla="*/ 0 w 7"/>
                <a:gd name="T11" fmla="*/ 26 h 30"/>
                <a:gd name="T12" fmla="*/ 0 w 7"/>
                <a:gd name="T13" fmla="*/ 3 h 30"/>
                <a:gd name="T14" fmla="*/ 3 w 7"/>
                <a:gd name="T15" fmla="*/ 0 h 30"/>
                <a:gd name="T16" fmla="*/ 6 w 7"/>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0">
                  <a:moveTo>
                    <a:pt x="6" y="1"/>
                  </a:moveTo>
                  <a:cubicBezTo>
                    <a:pt x="0" y="1"/>
                    <a:pt x="0" y="1"/>
                    <a:pt x="2" y="6"/>
                  </a:cubicBezTo>
                  <a:cubicBezTo>
                    <a:pt x="4" y="10"/>
                    <a:pt x="5" y="14"/>
                    <a:pt x="6" y="18"/>
                  </a:cubicBezTo>
                  <a:cubicBezTo>
                    <a:pt x="5" y="21"/>
                    <a:pt x="6" y="23"/>
                    <a:pt x="6" y="26"/>
                  </a:cubicBezTo>
                  <a:cubicBezTo>
                    <a:pt x="6" y="27"/>
                    <a:pt x="7" y="29"/>
                    <a:pt x="4" y="29"/>
                  </a:cubicBezTo>
                  <a:cubicBezTo>
                    <a:pt x="0" y="30"/>
                    <a:pt x="0" y="30"/>
                    <a:pt x="0" y="26"/>
                  </a:cubicBezTo>
                  <a:cubicBezTo>
                    <a:pt x="0" y="18"/>
                    <a:pt x="0" y="10"/>
                    <a:pt x="0" y="3"/>
                  </a:cubicBezTo>
                  <a:cubicBezTo>
                    <a:pt x="0" y="1"/>
                    <a:pt x="1" y="0"/>
                    <a:pt x="3" y="0"/>
                  </a:cubicBezTo>
                  <a:cubicBezTo>
                    <a:pt x="4" y="0"/>
                    <a:pt x="5" y="0"/>
                    <a:pt x="6" y="1"/>
                  </a:cubicBezTo>
                  <a:close/>
                </a:path>
              </a:pathLst>
            </a:custGeom>
            <a:solidFill>
              <a:srgbClr val="AF0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3">
              <a:extLst>
                <a:ext uri="{FF2B5EF4-FFF2-40B4-BE49-F238E27FC236}">
                  <a16:creationId xmlns:a16="http://schemas.microsoft.com/office/drawing/2014/main" id="{BD7563FE-8412-4F83-70AB-5EBE71DF1198}"/>
                </a:ext>
              </a:extLst>
            </p:cNvPr>
            <p:cNvSpPr/>
            <p:nvPr/>
          </p:nvSpPr>
          <p:spPr bwMode="auto">
            <a:xfrm>
              <a:off x="2363788" y="2103438"/>
              <a:ext cx="131763" cy="657225"/>
            </a:xfrm>
            <a:custGeom>
              <a:avLst/>
              <a:gdLst>
                <a:gd name="T0" fmla="*/ 2 w 6"/>
                <a:gd name="T1" fmla="*/ 29 h 30"/>
                <a:gd name="T2" fmla="*/ 5 w 6"/>
                <a:gd name="T3" fmla="*/ 25 h 30"/>
                <a:gd name="T4" fmla="*/ 0 w 6"/>
                <a:gd name="T5" fmla="*/ 12 h 30"/>
                <a:gd name="T6" fmla="*/ 0 w 6"/>
                <a:gd name="T7" fmla="*/ 9 h 30"/>
                <a:gd name="T8" fmla="*/ 1 w 6"/>
                <a:gd name="T9" fmla="*/ 2 h 30"/>
                <a:gd name="T10" fmla="*/ 2 w 6"/>
                <a:gd name="T11" fmla="*/ 0 h 30"/>
                <a:gd name="T12" fmla="*/ 6 w 6"/>
                <a:gd name="T13" fmla="*/ 4 h 30"/>
                <a:gd name="T14" fmla="*/ 6 w 6"/>
                <a:gd name="T15" fmla="*/ 26 h 30"/>
                <a:gd name="T16" fmla="*/ 2 w 6"/>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2" y="29"/>
                  </a:moveTo>
                  <a:cubicBezTo>
                    <a:pt x="6" y="29"/>
                    <a:pt x="6" y="29"/>
                    <a:pt x="5" y="25"/>
                  </a:cubicBezTo>
                  <a:cubicBezTo>
                    <a:pt x="3" y="21"/>
                    <a:pt x="1" y="16"/>
                    <a:pt x="0" y="12"/>
                  </a:cubicBezTo>
                  <a:cubicBezTo>
                    <a:pt x="1" y="11"/>
                    <a:pt x="0" y="10"/>
                    <a:pt x="0" y="9"/>
                  </a:cubicBezTo>
                  <a:cubicBezTo>
                    <a:pt x="1" y="7"/>
                    <a:pt x="1" y="4"/>
                    <a:pt x="1" y="2"/>
                  </a:cubicBezTo>
                  <a:cubicBezTo>
                    <a:pt x="1" y="1"/>
                    <a:pt x="1" y="0"/>
                    <a:pt x="2" y="0"/>
                  </a:cubicBezTo>
                  <a:cubicBezTo>
                    <a:pt x="6" y="0"/>
                    <a:pt x="6" y="0"/>
                    <a:pt x="6" y="4"/>
                  </a:cubicBezTo>
                  <a:cubicBezTo>
                    <a:pt x="6" y="11"/>
                    <a:pt x="6" y="19"/>
                    <a:pt x="6" y="26"/>
                  </a:cubicBezTo>
                  <a:cubicBezTo>
                    <a:pt x="6" y="30"/>
                    <a:pt x="6" y="30"/>
                    <a:pt x="2" y="29"/>
                  </a:cubicBezTo>
                  <a:close/>
                </a:path>
              </a:pathLst>
            </a:custGeom>
            <a:solidFill>
              <a:srgbClr val="AF0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4">
              <a:extLst>
                <a:ext uri="{FF2B5EF4-FFF2-40B4-BE49-F238E27FC236}">
                  <a16:creationId xmlns:a16="http://schemas.microsoft.com/office/drawing/2014/main" id="{A10F976F-80DA-24F7-C5C7-EE22637BD24D}"/>
                </a:ext>
              </a:extLst>
            </p:cNvPr>
            <p:cNvSpPr/>
            <p:nvPr/>
          </p:nvSpPr>
          <p:spPr bwMode="auto">
            <a:xfrm>
              <a:off x="2297113" y="1293813"/>
              <a:ext cx="463550" cy="219075"/>
            </a:xfrm>
            <a:custGeom>
              <a:avLst/>
              <a:gdLst>
                <a:gd name="T0" fmla="*/ 20 w 21"/>
                <a:gd name="T1" fmla="*/ 6 h 10"/>
                <a:gd name="T2" fmla="*/ 15 w 21"/>
                <a:gd name="T3" fmla="*/ 10 h 10"/>
                <a:gd name="T4" fmla="*/ 4 w 21"/>
                <a:gd name="T5" fmla="*/ 7 h 10"/>
                <a:gd name="T6" fmla="*/ 4 w 21"/>
                <a:gd name="T7" fmla="*/ 7 h 10"/>
                <a:gd name="T8" fmla="*/ 0 w 21"/>
                <a:gd name="T9" fmla="*/ 3 h 10"/>
                <a:gd name="T10" fmla="*/ 4 w 21"/>
                <a:gd name="T11" fmla="*/ 1 h 10"/>
                <a:gd name="T12" fmla="*/ 19 w 21"/>
                <a:gd name="T13" fmla="*/ 3 h 10"/>
                <a:gd name="T14" fmla="*/ 20 w 21"/>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20" y="6"/>
                  </a:moveTo>
                  <a:cubicBezTo>
                    <a:pt x="21" y="8"/>
                    <a:pt x="18" y="10"/>
                    <a:pt x="15" y="10"/>
                  </a:cubicBezTo>
                  <a:cubicBezTo>
                    <a:pt x="11" y="9"/>
                    <a:pt x="8" y="9"/>
                    <a:pt x="4" y="7"/>
                  </a:cubicBezTo>
                  <a:cubicBezTo>
                    <a:pt x="4" y="7"/>
                    <a:pt x="4" y="7"/>
                    <a:pt x="4" y="7"/>
                  </a:cubicBezTo>
                  <a:cubicBezTo>
                    <a:pt x="2" y="6"/>
                    <a:pt x="0" y="5"/>
                    <a:pt x="0" y="3"/>
                  </a:cubicBezTo>
                  <a:cubicBezTo>
                    <a:pt x="1" y="1"/>
                    <a:pt x="3" y="1"/>
                    <a:pt x="4" y="1"/>
                  </a:cubicBezTo>
                  <a:cubicBezTo>
                    <a:pt x="9" y="0"/>
                    <a:pt x="14" y="1"/>
                    <a:pt x="19" y="3"/>
                  </a:cubicBezTo>
                  <a:cubicBezTo>
                    <a:pt x="20" y="4"/>
                    <a:pt x="20" y="5"/>
                    <a:pt x="20" y="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grpSp>
        <p:nvGrpSpPr>
          <p:cNvPr id="19" name="Group 17">
            <a:extLst>
              <a:ext uri="{FF2B5EF4-FFF2-40B4-BE49-F238E27FC236}">
                <a16:creationId xmlns:a16="http://schemas.microsoft.com/office/drawing/2014/main" id="{AFBCE9B6-7E1A-9A31-5CC6-04DD4839647B}"/>
              </a:ext>
            </a:extLst>
          </p:cNvPr>
          <p:cNvGrpSpPr>
            <a:grpSpLocks noChangeAspect="1"/>
          </p:cNvGrpSpPr>
          <p:nvPr/>
        </p:nvGrpSpPr>
        <p:grpSpPr>
          <a:xfrm>
            <a:off x="169313" y="1148045"/>
            <a:ext cx="2505119" cy="2497593"/>
            <a:chOff x="3145" y="537"/>
            <a:chExt cx="2663" cy="2655"/>
          </a:xfrm>
        </p:grpSpPr>
        <p:sp>
          <p:nvSpPr>
            <p:cNvPr id="21" name="Freeform 18">
              <a:extLst>
                <a:ext uri="{FF2B5EF4-FFF2-40B4-BE49-F238E27FC236}">
                  <a16:creationId xmlns:a16="http://schemas.microsoft.com/office/drawing/2014/main" id="{1D35E2C5-38FB-2BF3-4348-D7932B4BB26F}"/>
                </a:ext>
              </a:extLst>
            </p:cNvPr>
            <p:cNvSpPr/>
            <p:nvPr/>
          </p:nvSpPr>
          <p:spPr bwMode="auto">
            <a:xfrm>
              <a:off x="3145" y="1344"/>
              <a:ext cx="1938" cy="1848"/>
            </a:xfrm>
            <a:custGeom>
              <a:avLst/>
              <a:gdLst>
                <a:gd name="T0" fmla="*/ 1119 w 1119"/>
                <a:gd name="T1" fmla="*/ 1067 h 1067"/>
                <a:gd name="T2" fmla="*/ 346 w 1119"/>
                <a:gd name="T3" fmla="*/ 1067 h 1067"/>
                <a:gd name="T4" fmla="*/ 240 w 1119"/>
                <a:gd name="T5" fmla="*/ 1042 h 1067"/>
                <a:gd name="T6" fmla="*/ 9 w 1119"/>
                <a:gd name="T7" fmla="*/ 761 h 1067"/>
                <a:gd name="T8" fmla="*/ 4 w 1119"/>
                <a:gd name="T9" fmla="*/ 634 h 1067"/>
                <a:gd name="T10" fmla="*/ 16 w 1119"/>
                <a:gd name="T11" fmla="*/ 537 h 1067"/>
                <a:gd name="T12" fmla="*/ 180 w 1119"/>
                <a:gd name="T13" fmla="*/ 207 h 1067"/>
                <a:gd name="T14" fmla="*/ 464 w 1119"/>
                <a:gd name="T15" fmla="*/ 9 h 1067"/>
                <a:gd name="T16" fmla="*/ 488 w 1119"/>
                <a:gd name="T17" fmla="*/ 11 h 1067"/>
                <a:gd name="T18" fmla="*/ 490 w 1119"/>
                <a:gd name="T19" fmla="*/ 39 h 1067"/>
                <a:gd name="T20" fmla="*/ 490 w 1119"/>
                <a:gd name="T21" fmla="*/ 748 h 1067"/>
                <a:gd name="T22" fmla="*/ 490 w 1119"/>
                <a:gd name="T23" fmla="*/ 769 h 1067"/>
                <a:gd name="T24" fmla="*/ 543 w 1119"/>
                <a:gd name="T25" fmla="*/ 815 h 1067"/>
                <a:gd name="T26" fmla="*/ 642 w 1119"/>
                <a:gd name="T27" fmla="*/ 807 h 1067"/>
                <a:gd name="T28" fmla="*/ 670 w 1119"/>
                <a:gd name="T29" fmla="*/ 778 h 1067"/>
                <a:gd name="T30" fmla="*/ 670 w 1119"/>
                <a:gd name="T31" fmla="*/ 642 h 1067"/>
                <a:gd name="T32" fmla="*/ 670 w 1119"/>
                <a:gd name="T33" fmla="*/ 364 h 1067"/>
                <a:gd name="T34" fmla="*/ 674 w 1119"/>
                <a:gd name="T35" fmla="*/ 338 h 1067"/>
                <a:gd name="T36" fmla="*/ 687 w 1119"/>
                <a:gd name="T37" fmla="*/ 350 h 1067"/>
                <a:gd name="T38" fmla="*/ 715 w 1119"/>
                <a:gd name="T39" fmla="*/ 427 h 1067"/>
                <a:gd name="T40" fmla="*/ 778 w 1119"/>
                <a:gd name="T41" fmla="*/ 603 h 1067"/>
                <a:gd name="T42" fmla="*/ 782 w 1119"/>
                <a:gd name="T43" fmla="*/ 621 h 1067"/>
                <a:gd name="T44" fmla="*/ 777 w 1119"/>
                <a:gd name="T45" fmla="*/ 707 h 1067"/>
                <a:gd name="T46" fmla="*/ 842 w 1119"/>
                <a:gd name="T47" fmla="*/ 896 h 1067"/>
                <a:gd name="T48" fmla="*/ 1090 w 1119"/>
                <a:gd name="T49" fmla="*/ 1056 h 1067"/>
                <a:gd name="T50" fmla="*/ 1112 w 1119"/>
                <a:gd name="T51" fmla="*/ 1060 h 1067"/>
                <a:gd name="T52" fmla="*/ 1119 w 1119"/>
                <a:gd name="T53" fmla="*/ 1067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9" h="1067">
                  <a:moveTo>
                    <a:pt x="1119" y="1067"/>
                  </a:moveTo>
                  <a:cubicBezTo>
                    <a:pt x="861" y="1067"/>
                    <a:pt x="604" y="1067"/>
                    <a:pt x="346" y="1067"/>
                  </a:cubicBezTo>
                  <a:cubicBezTo>
                    <a:pt x="310" y="1064"/>
                    <a:pt x="274" y="1057"/>
                    <a:pt x="240" y="1042"/>
                  </a:cubicBezTo>
                  <a:cubicBezTo>
                    <a:pt x="116" y="986"/>
                    <a:pt x="38" y="893"/>
                    <a:pt x="9" y="761"/>
                  </a:cubicBezTo>
                  <a:cubicBezTo>
                    <a:pt x="0" y="719"/>
                    <a:pt x="4" y="676"/>
                    <a:pt x="4" y="634"/>
                  </a:cubicBezTo>
                  <a:cubicBezTo>
                    <a:pt x="6" y="601"/>
                    <a:pt x="9" y="569"/>
                    <a:pt x="16" y="537"/>
                  </a:cubicBezTo>
                  <a:cubicBezTo>
                    <a:pt x="42" y="413"/>
                    <a:pt x="97" y="303"/>
                    <a:pt x="180" y="207"/>
                  </a:cubicBezTo>
                  <a:cubicBezTo>
                    <a:pt x="258" y="118"/>
                    <a:pt x="353" y="52"/>
                    <a:pt x="464" y="9"/>
                  </a:cubicBezTo>
                  <a:cubicBezTo>
                    <a:pt x="472" y="6"/>
                    <a:pt x="480" y="0"/>
                    <a:pt x="488" y="11"/>
                  </a:cubicBezTo>
                  <a:cubicBezTo>
                    <a:pt x="491" y="20"/>
                    <a:pt x="490" y="30"/>
                    <a:pt x="490" y="39"/>
                  </a:cubicBezTo>
                  <a:cubicBezTo>
                    <a:pt x="490" y="276"/>
                    <a:pt x="490" y="512"/>
                    <a:pt x="490" y="748"/>
                  </a:cubicBezTo>
                  <a:cubicBezTo>
                    <a:pt x="490" y="755"/>
                    <a:pt x="490" y="762"/>
                    <a:pt x="490" y="769"/>
                  </a:cubicBezTo>
                  <a:cubicBezTo>
                    <a:pt x="491" y="800"/>
                    <a:pt x="512" y="818"/>
                    <a:pt x="543" y="815"/>
                  </a:cubicBezTo>
                  <a:cubicBezTo>
                    <a:pt x="576" y="811"/>
                    <a:pt x="609" y="808"/>
                    <a:pt x="642" y="807"/>
                  </a:cubicBezTo>
                  <a:cubicBezTo>
                    <a:pt x="662" y="806"/>
                    <a:pt x="670" y="798"/>
                    <a:pt x="670" y="778"/>
                  </a:cubicBezTo>
                  <a:cubicBezTo>
                    <a:pt x="671" y="733"/>
                    <a:pt x="670" y="687"/>
                    <a:pt x="670" y="642"/>
                  </a:cubicBezTo>
                  <a:cubicBezTo>
                    <a:pt x="670" y="549"/>
                    <a:pt x="670" y="456"/>
                    <a:pt x="670" y="364"/>
                  </a:cubicBezTo>
                  <a:cubicBezTo>
                    <a:pt x="670" y="355"/>
                    <a:pt x="669" y="346"/>
                    <a:pt x="674" y="338"/>
                  </a:cubicBezTo>
                  <a:cubicBezTo>
                    <a:pt x="685" y="335"/>
                    <a:pt x="685" y="344"/>
                    <a:pt x="687" y="350"/>
                  </a:cubicBezTo>
                  <a:cubicBezTo>
                    <a:pt x="697" y="375"/>
                    <a:pt x="706" y="401"/>
                    <a:pt x="715" y="427"/>
                  </a:cubicBezTo>
                  <a:cubicBezTo>
                    <a:pt x="736" y="485"/>
                    <a:pt x="757" y="544"/>
                    <a:pt x="778" y="603"/>
                  </a:cubicBezTo>
                  <a:cubicBezTo>
                    <a:pt x="780" y="609"/>
                    <a:pt x="783" y="614"/>
                    <a:pt x="782" y="621"/>
                  </a:cubicBezTo>
                  <a:cubicBezTo>
                    <a:pt x="775" y="649"/>
                    <a:pt x="775" y="678"/>
                    <a:pt x="777" y="707"/>
                  </a:cubicBezTo>
                  <a:cubicBezTo>
                    <a:pt x="782" y="775"/>
                    <a:pt x="802" y="839"/>
                    <a:pt x="842" y="896"/>
                  </a:cubicBezTo>
                  <a:cubicBezTo>
                    <a:pt x="903" y="983"/>
                    <a:pt x="985" y="1038"/>
                    <a:pt x="1090" y="1056"/>
                  </a:cubicBezTo>
                  <a:cubicBezTo>
                    <a:pt x="1098" y="1058"/>
                    <a:pt x="1105" y="1058"/>
                    <a:pt x="1112" y="1060"/>
                  </a:cubicBezTo>
                  <a:cubicBezTo>
                    <a:pt x="1116" y="1061"/>
                    <a:pt x="1119" y="1062"/>
                    <a:pt x="1119" y="1067"/>
                  </a:cubicBez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2" name="Freeform 19">
              <a:extLst>
                <a:ext uri="{FF2B5EF4-FFF2-40B4-BE49-F238E27FC236}">
                  <a16:creationId xmlns:a16="http://schemas.microsoft.com/office/drawing/2014/main" id="{D3721D27-C5FF-6361-34AE-7EEDC502552B}"/>
                </a:ext>
              </a:extLst>
            </p:cNvPr>
            <p:cNvSpPr/>
            <p:nvPr/>
          </p:nvSpPr>
          <p:spPr bwMode="auto">
            <a:xfrm>
              <a:off x="4475" y="1263"/>
              <a:ext cx="1333" cy="1929"/>
            </a:xfrm>
            <a:custGeom>
              <a:avLst/>
              <a:gdLst>
                <a:gd name="T0" fmla="*/ 351 w 770"/>
                <a:gd name="T1" fmla="*/ 1114 h 1114"/>
                <a:gd name="T2" fmla="*/ 310 w 770"/>
                <a:gd name="T3" fmla="*/ 1106 h 1114"/>
                <a:gd name="T4" fmla="*/ 37 w 770"/>
                <a:gd name="T5" fmla="*/ 886 h 1114"/>
                <a:gd name="T6" fmla="*/ 4 w 770"/>
                <a:gd name="T7" fmla="*/ 706 h 1114"/>
                <a:gd name="T8" fmla="*/ 11 w 770"/>
                <a:gd name="T9" fmla="*/ 668 h 1114"/>
                <a:gd name="T10" fmla="*/ 22 w 770"/>
                <a:gd name="T11" fmla="*/ 683 h 1114"/>
                <a:gd name="T12" fmla="*/ 67 w 770"/>
                <a:gd name="T13" fmla="*/ 808 h 1114"/>
                <a:gd name="T14" fmla="*/ 132 w 770"/>
                <a:gd name="T15" fmla="*/ 855 h 1114"/>
                <a:gd name="T16" fmla="*/ 230 w 770"/>
                <a:gd name="T17" fmla="*/ 863 h 1114"/>
                <a:gd name="T18" fmla="*/ 285 w 770"/>
                <a:gd name="T19" fmla="*/ 834 h 1114"/>
                <a:gd name="T20" fmla="*/ 285 w 770"/>
                <a:gd name="T21" fmla="*/ 392 h 1114"/>
                <a:gd name="T22" fmla="*/ 287 w 770"/>
                <a:gd name="T23" fmla="*/ 363 h 1114"/>
                <a:gd name="T24" fmla="*/ 305 w 770"/>
                <a:gd name="T25" fmla="*/ 352 h 1114"/>
                <a:gd name="T26" fmla="*/ 379 w 770"/>
                <a:gd name="T27" fmla="*/ 343 h 1114"/>
                <a:gd name="T28" fmla="*/ 609 w 770"/>
                <a:gd name="T29" fmla="*/ 270 h 1114"/>
                <a:gd name="T30" fmla="*/ 762 w 770"/>
                <a:gd name="T31" fmla="*/ 16 h 1114"/>
                <a:gd name="T32" fmla="*/ 770 w 770"/>
                <a:gd name="T33" fmla="*/ 0 h 1114"/>
                <a:gd name="T34" fmla="*/ 770 w 770"/>
                <a:gd name="T35" fmla="*/ 776 h 1114"/>
                <a:gd name="T36" fmla="*/ 740 w 770"/>
                <a:gd name="T37" fmla="*/ 890 h 1114"/>
                <a:gd name="T38" fmla="*/ 582 w 770"/>
                <a:gd name="T39" fmla="*/ 1066 h 1114"/>
                <a:gd name="T40" fmla="*/ 449 w 770"/>
                <a:gd name="T41" fmla="*/ 1112 h 1114"/>
                <a:gd name="T42" fmla="*/ 426 w 770"/>
                <a:gd name="T43" fmla="*/ 1114 h 1114"/>
                <a:gd name="T44" fmla="*/ 351 w 770"/>
                <a:gd name="T45" fmla="*/ 1114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0" h="1114">
                  <a:moveTo>
                    <a:pt x="351" y="1114"/>
                  </a:moveTo>
                  <a:cubicBezTo>
                    <a:pt x="338" y="1108"/>
                    <a:pt x="324" y="1109"/>
                    <a:pt x="310" y="1106"/>
                  </a:cubicBezTo>
                  <a:cubicBezTo>
                    <a:pt x="183" y="1078"/>
                    <a:pt x="92" y="1004"/>
                    <a:pt x="37" y="886"/>
                  </a:cubicBezTo>
                  <a:cubicBezTo>
                    <a:pt x="10" y="830"/>
                    <a:pt x="0" y="769"/>
                    <a:pt x="4" y="706"/>
                  </a:cubicBezTo>
                  <a:cubicBezTo>
                    <a:pt x="5" y="694"/>
                    <a:pt x="2" y="679"/>
                    <a:pt x="11" y="668"/>
                  </a:cubicBezTo>
                  <a:cubicBezTo>
                    <a:pt x="19" y="670"/>
                    <a:pt x="20" y="677"/>
                    <a:pt x="22" y="683"/>
                  </a:cubicBezTo>
                  <a:cubicBezTo>
                    <a:pt x="37" y="724"/>
                    <a:pt x="52" y="766"/>
                    <a:pt x="67" y="808"/>
                  </a:cubicBezTo>
                  <a:cubicBezTo>
                    <a:pt x="80" y="846"/>
                    <a:pt x="92" y="853"/>
                    <a:pt x="132" y="855"/>
                  </a:cubicBezTo>
                  <a:cubicBezTo>
                    <a:pt x="164" y="856"/>
                    <a:pt x="197" y="859"/>
                    <a:pt x="230" y="863"/>
                  </a:cubicBezTo>
                  <a:cubicBezTo>
                    <a:pt x="261" y="866"/>
                    <a:pt x="274" y="860"/>
                    <a:pt x="285" y="834"/>
                  </a:cubicBezTo>
                  <a:cubicBezTo>
                    <a:pt x="286" y="686"/>
                    <a:pt x="285" y="539"/>
                    <a:pt x="285" y="392"/>
                  </a:cubicBezTo>
                  <a:cubicBezTo>
                    <a:pt x="285" y="382"/>
                    <a:pt x="284" y="373"/>
                    <a:pt x="287" y="363"/>
                  </a:cubicBezTo>
                  <a:cubicBezTo>
                    <a:pt x="290" y="355"/>
                    <a:pt x="297" y="353"/>
                    <a:pt x="305" y="352"/>
                  </a:cubicBezTo>
                  <a:cubicBezTo>
                    <a:pt x="329" y="346"/>
                    <a:pt x="354" y="343"/>
                    <a:pt x="379" y="343"/>
                  </a:cubicBezTo>
                  <a:cubicBezTo>
                    <a:pt x="464" y="344"/>
                    <a:pt x="541" y="320"/>
                    <a:pt x="609" y="270"/>
                  </a:cubicBezTo>
                  <a:cubicBezTo>
                    <a:pt x="695" y="206"/>
                    <a:pt x="746" y="121"/>
                    <a:pt x="762" y="16"/>
                  </a:cubicBezTo>
                  <a:cubicBezTo>
                    <a:pt x="763" y="10"/>
                    <a:pt x="761" y="2"/>
                    <a:pt x="770" y="0"/>
                  </a:cubicBezTo>
                  <a:cubicBezTo>
                    <a:pt x="770" y="259"/>
                    <a:pt x="770" y="517"/>
                    <a:pt x="770" y="776"/>
                  </a:cubicBezTo>
                  <a:cubicBezTo>
                    <a:pt x="767" y="816"/>
                    <a:pt x="757" y="854"/>
                    <a:pt x="740" y="890"/>
                  </a:cubicBezTo>
                  <a:cubicBezTo>
                    <a:pt x="706" y="965"/>
                    <a:pt x="653" y="1024"/>
                    <a:pt x="582" y="1066"/>
                  </a:cubicBezTo>
                  <a:cubicBezTo>
                    <a:pt x="541" y="1090"/>
                    <a:pt x="497" y="1108"/>
                    <a:pt x="449" y="1112"/>
                  </a:cubicBezTo>
                  <a:cubicBezTo>
                    <a:pt x="441" y="1113"/>
                    <a:pt x="433" y="1110"/>
                    <a:pt x="426" y="1114"/>
                  </a:cubicBezTo>
                  <a:cubicBezTo>
                    <a:pt x="401" y="1114"/>
                    <a:pt x="376" y="1114"/>
                    <a:pt x="351" y="1114"/>
                  </a:cubicBez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3" name="Freeform 20">
              <a:extLst>
                <a:ext uri="{FF2B5EF4-FFF2-40B4-BE49-F238E27FC236}">
                  <a16:creationId xmlns:a16="http://schemas.microsoft.com/office/drawing/2014/main" id="{B2BE62EC-74A2-6538-8F3E-A3E2157A63CE}"/>
                </a:ext>
              </a:extLst>
            </p:cNvPr>
            <p:cNvSpPr/>
            <p:nvPr/>
          </p:nvSpPr>
          <p:spPr bwMode="auto">
            <a:xfrm>
              <a:off x="4968" y="539"/>
              <a:ext cx="840" cy="1347"/>
            </a:xfrm>
            <a:custGeom>
              <a:avLst/>
              <a:gdLst>
                <a:gd name="T0" fmla="*/ 485 w 485"/>
                <a:gd name="T1" fmla="*/ 418 h 778"/>
                <a:gd name="T2" fmla="*/ 477 w 485"/>
                <a:gd name="T3" fmla="*/ 459 h 778"/>
                <a:gd name="T4" fmla="*/ 258 w 485"/>
                <a:gd name="T5" fmla="*/ 732 h 778"/>
                <a:gd name="T6" fmla="*/ 108 w 485"/>
                <a:gd name="T7" fmla="*/ 765 h 778"/>
                <a:gd name="T8" fmla="*/ 6 w 485"/>
                <a:gd name="T9" fmla="*/ 778 h 778"/>
                <a:gd name="T10" fmla="*/ 0 w 485"/>
                <a:gd name="T11" fmla="*/ 760 h 778"/>
                <a:gd name="T12" fmla="*/ 0 w 485"/>
                <a:gd name="T13" fmla="*/ 446 h 778"/>
                <a:gd name="T14" fmla="*/ 2 w 485"/>
                <a:gd name="T15" fmla="*/ 434 h 778"/>
                <a:gd name="T16" fmla="*/ 23 w 485"/>
                <a:gd name="T17" fmla="*/ 426 h 778"/>
                <a:gd name="T18" fmla="*/ 100 w 485"/>
                <a:gd name="T19" fmla="*/ 426 h 778"/>
                <a:gd name="T20" fmla="*/ 312 w 485"/>
                <a:gd name="T21" fmla="*/ 209 h 778"/>
                <a:gd name="T22" fmla="*/ 176 w 485"/>
                <a:gd name="T23" fmla="*/ 17 h 778"/>
                <a:gd name="T24" fmla="*/ 160 w 485"/>
                <a:gd name="T25" fmla="*/ 4 h 778"/>
                <a:gd name="T26" fmla="*/ 179 w 485"/>
                <a:gd name="T27" fmla="*/ 3 h 778"/>
                <a:gd name="T28" fmla="*/ 366 w 485"/>
                <a:gd name="T29" fmla="*/ 100 h 778"/>
                <a:gd name="T30" fmla="*/ 474 w 485"/>
                <a:gd name="T31" fmla="*/ 273 h 778"/>
                <a:gd name="T32" fmla="*/ 485 w 485"/>
                <a:gd name="T33" fmla="*/ 343 h 778"/>
                <a:gd name="T34" fmla="*/ 485 w 485"/>
                <a:gd name="T35" fmla="*/ 418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5" h="778">
                  <a:moveTo>
                    <a:pt x="485" y="418"/>
                  </a:moveTo>
                  <a:cubicBezTo>
                    <a:pt x="482" y="432"/>
                    <a:pt x="480" y="445"/>
                    <a:pt x="477" y="459"/>
                  </a:cubicBezTo>
                  <a:cubicBezTo>
                    <a:pt x="449" y="586"/>
                    <a:pt x="375" y="677"/>
                    <a:pt x="258" y="732"/>
                  </a:cubicBezTo>
                  <a:cubicBezTo>
                    <a:pt x="211" y="754"/>
                    <a:pt x="160" y="765"/>
                    <a:pt x="108" y="765"/>
                  </a:cubicBezTo>
                  <a:cubicBezTo>
                    <a:pt x="73" y="765"/>
                    <a:pt x="40" y="769"/>
                    <a:pt x="6" y="778"/>
                  </a:cubicBezTo>
                  <a:cubicBezTo>
                    <a:pt x="0" y="773"/>
                    <a:pt x="0" y="766"/>
                    <a:pt x="0" y="760"/>
                  </a:cubicBezTo>
                  <a:cubicBezTo>
                    <a:pt x="0" y="655"/>
                    <a:pt x="0" y="551"/>
                    <a:pt x="0" y="446"/>
                  </a:cubicBezTo>
                  <a:cubicBezTo>
                    <a:pt x="0" y="442"/>
                    <a:pt x="1" y="438"/>
                    <a:pt x="2" y="434"/>
                  </a:cubicBezTo>
                  <a:cubicBezTo>
                    <a:pt x="6" y="425"/>
                    <a:pt x="15" y="426"/>
                    <a:pt x="23" y="426"/>
                  </a:cubicBezTo>
                  <a:cubicBezTo>
                    <a:pt x="49" y="425"/>
                    <a:pt x="74" y="426"/>
                    <a:pt x="100" y="426"/>
                  </a:cubicBezTo>
                  <a:cubicBezTo>
                    <a:pt x="220" y="425"/>
                    <a:pt x="314" y="329"/>
                    <a:pt x="312" y="209"/>
                  </a:cubicBezTo>
                  <a:cubicBezTo>
                    <a:pt x="311" y="126"/>
                    <a:pt x="254" y="47"/>
                    <a:pt x="176" y="17"/>
                  </a:cubicBezTo>
                  <a:cubicBezTo>
                    <a:pt x="170" y="15"/>
                    <a:pt x="158" y="17"/>
                    <a:pt x="160" y="4"/>
                  </a:cubicBezTo>
                  <a:cubicBezTo>
                    <a:pt x="166" y="0"/>
                    <a:pt x="173" y="1"/>
                    <a:pt x="179" y="3"/>
                  </a:cubicBezTo>
                  <a:cubicBezTo>
                    <a:pt x="250" y="18"/>
                    <a:pt x="313" y="50"/>
                    <a:pt x="366" y="100"/>
                  </a:cubicBezTo>
                  <a:cubicBezTo>
                    <a:pt x="418" y="148"/>
                    <a:pt x="453" y="206"/>
                    <a:pt x="474" y="273"/>
                  </a:cubicBezTo>
                  <a:cubicBezTo>
                    <a:pt x="481" y="296"/>
                    <a:pt x="481" y="320"/>
                    <a:pt x="485" y="343"/>
                  </a:cubicBezTo>
                  <a:cubicBezTo>
                    <a:pt x="485" y="368"/>
                    <a:pt x="485" y="393"/>
                    <a:pt x="485" y="418"/>
                  </a:cubicBez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5" name="Freeform 22">
              <a:extLst>
                <a:ext uri="{FF2B5EF4-FFF2-40B4-BE49-F238E27FC236}">
                  <a16:creationId xmlns:a16="http://schemas.microsoft.com/office/drawing/2014/main" id="{3526F6D5-8596-9080-9AD0-9AAB8F29D23C}"/>
                </a:ext>
              </a:extLst>
            </p:cNvPr>
            <p:cNvSpPr/>
            <p:nvPr/>
          </p:nvSpPr>
          <p:spPr bwMode="auto">
            <a:xfrm>
              <a:off x="3153" y="537"/>
              <a:ext cx="2401" cy="1904"/>
            </a:xfrm>
            <a:custGeom>
              <a:avLst/>
              <a:gdLst>
                <a:gd name="T0" fmla="*/ 1 w 1386"/>
                <a:gd name="T1" fmla="*/ 1099 h 1099"/>
                <a:gd name="T2" fmla="*/ 0 w 1386"/>
                <a:gd name="T3" fmla="*/ 1049 h 1099"/>
                <a:gd name="T4" fmla="*/ 0 w 1386"/>
                <a:gd name="T5" fmla="*/ 379 h 1099"/>
                <a:gd name="T6" fmla="*/ 240 w 1386"/>
                <a:gd name="T7" fmla="*/ 28 h 1099"/>
                <a:gd name="T8" fmla="*/ 384 w 1386"/>
                <a:gd name="T9" fmla="*/ 0 h 1099"/>
                <a:gd name="T10" fmla="*/ 1160 w 1386"/>
                <a:gd name="T11" fmla="*/ 0 h 1099"/>
                <a:gd name="T12" fmla="*/ 1210 w 1386"/>
                <a:gd name="T13" fmla="*/ 6 h 1099"/>
                <a:gd name="T14" fmla="*/ 1217 w 1386"/>
                <a:gd name="T15" fmla="*/ 11 h 1099"/>
                <a:gd name="T16" fmla="*/ 1360 w 1386"/>
                <a:gd name="T17" fmla="*/ 171 h 1099"/>
                <a:gd name="T18" fmla="*/ 1190 w 1386"/>
                <a:gd name="T19" fmla="*/ 428 h 1099"/>
                <a:gd name="T20" fmla="*/ 1131 w 1386"/>
                <a:gd name="T21" fmla="*/ 431 h 1099"/>
                <a:gd name="T22" fmla="*/ 1054 w 1386"/>
                <a:gd name="T23" fmla="*/ 431 h 1099"/>
                <a:gd name="T24" fmla="*/ 1049 w 1386"/>
                <a:gd name="T25" fmla="*/ 411 h 1099"/>
                <a:gd name="T26" fmla="*/ 1048 w 1386"/>
                <a:gd name="T27" fmla="*/ 319 h 1099"/>
                <a:gd name="T28" fmla="*/ 998 w 1386"/>
                <a:gd name="T29" fmla="*/ 269 h 1099"/>
                <a:gd name="T30" fmla="*/ 916 w 1386"/>
                <a:gd name="T31" fmla="*/ 269 h 1099"/>
                <a:gd name="T32" fmla="*/ 868 w 1386"/>
                <a:gd name="T33" fmla="*/ 316 h 1099"/>
                <a:gd name="T34" fmla="*/ 867 w 1386"/>
                <a:gd name="T35" fmla="*/ 410 h 1099"/>
                <a:gd name="T36" fmla="*/ 862 w 1386"/>
                <a:gd name="T37" fmla="*/ 433 h 1099"/>
                <a:gd name="T38" fmla="*/ 852 w 1386"/>
                <a:gd name="T39" fmla="*/ 436 h 1099"/>
                <a:gd name="T40" fmla="*/ 749 w 1386"/>
                <a:gd name="T41" fmla="*/ 435 h 1099"/>
                <a:gd name="T42" fmla="*/ 734 w 1386"/>
                <a:gd name="T43" fmla="*/ 416 h 1099"/>
                <a:gd name="T44" fmla="*/ 694 w 1386"/>
                <a:gd name="T45" fmla="*/ 307 h 1099"/>
                <a:gd name="T46" fmla="*/ 641 w 1386"/>
                <a:gd name="T47" fmla="*/ 269 h 1099"/>
                <a:gd name="T48" fmla="*/ 533 w 1386"/>
                <a:gd name="T49" fmla="*/ 269 h 1099"/>
                <a:gd name="T50" fmla="*/ 485 w 1386"/>
                <a:gd name="T51" fmla="*/ 303 h 1099"/>
                <a:gd name="T52" fmla="*/ 485 w 1386"/>
                <a:gd name="T53" fmla="*/ 450 h 1099"/>
                <a:gd name="T54" fmla="*/ 479 w 1386"/>
                <a:gd name="T55" fmla="*/ 473 h 1099"/>
                <a:gd name="T56" fmla="*/ 279 w 1386"/>
                <a:gd name="T57" fmla="*/ 582 h 1099"/>
                <a:gd name="T58" fmla="*/ 196 w 1386"/>
                <a:gd name="T59" fmla="*/ 656 h 1099"/>
                <a:gd name="T60" fmla="*/ 90 w 1386"/>
                <a:gd name="T61" fmla="*/ 802 h 1099"/>
                <a:gd name="T62" fmla="*/ 10 w 1386"/>
                <a:gd name="T63" fmla="*/ 1028 h 1099"/>
                <a:gd name="T64" fmla="*/ 1 w 1386"/>
                <a:gd name="T65" fmla="*/ 1099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6" h="1099">
                  <a:moveTo>
                    <a:pt x="1" y="1099"/>
                  </a:moveTo>
                  <a:cubicBezTo>
                    <a:pt x="1" y="1082"/>
                    <a:pt x="0" y="1066"/>
                    <a:pt x="0" y="1049"/>
                  </a:cubicBezTo>
                  <a:cubicBezTo>
                    <a:pt x="0" y="826"/>
                    <a:pt x="0" y="603"/>
                    <a:pt x="0" y="379"/>
                  </a:cubicBezTo>
                  <a:cubicBezTo>
                    <a:pt x="0" y="226"/>
                    <a:pt x="97" y="84"/>
                    <a:pt x="240" y="28"/>
                  </a:cubicBezTo>
                  <a:cubicBezTo>
                    <a:pt x="286" y="9"/>
                    <a:pt x="334" y="0"/>
                    <a:pt x="384" y="0"/>
                  </a:cubicBezTo>
                  <a:cubicBezTo>
                    <a:pt x="642" y="0"/>
                    <a:pt x="901" y="0"/>
                    <a:pt x="1160" y="0"/>
                  </a:cubicBezTo>
                  <a:cubicBezTo>
                    <a:pt x="1177" y="0"/>
                    <a:pt x="1194" y="2"/>
                    <a:pt x="1210" y="6"/>
                  </a:cubicBezTo>
                  <a:cubicBezTo>
                    <a:pt x="1209" y="12"/>
                    <a:pt x="1214" y="10"/>
                    <a:pt x="1217" y="11"/>
                  </a:cubicBezTo>
                  <a:cubicBezTo>
                    <a:pt x="1294" y="38"/>
                    <a:pt x="1343" y="92"/>
                    <a:pt x="1360" y="171"/>
                  </a:cubicBezTo>
                  <a:cubicBezTo>
                    <a:pt x="1386" y="290"/>
                    <a:pt x="1309" y="404"/>
                    <a:pt x="1190" y="428"/>
                  </a:cubicBezTo>
                  <a:cubicBezTo>
                    <a:pt x="1171" y="432"/>
                    <a:pt x="1151" y="432"/>
                    <a:pt x="1131" y="431"/>
                  </a:cubicBezTo>
                  <a:cubicBezTo>
                    <a:pt x="1105" y="431"/>
                    <a:pt x="1080" y="431"/>
                    <a:pt x="1054" y="431"/>
                  </a:cubicBezTo>
                  <a:cubicBezTo>
                    <a:pt x="1047" y="426"/>
                    <a:pt x="1049" y="418"/>
                    <a:pt x="1049" y="411"/>
                  </a:cubicBezTo>
                  <a:cubicBezTo>
                    <a:pt x="1048" y="380"/>
                    <a:pt x="1049" y="350"/>
                    <a:pt x="1048" y="319"/>
                  </a:cubicBezTo>
                  <a:cubicBezTo>
                    <a:pt x="1048" y="285"/>
                    <a:pt x="1032" y="269"/>
                    <a:pt x="998" y="269"/>
                  </a:cubicBezTo>
                  <a:cubicBezTo>
                    <a:pt x="970" y="269"/>
                    <a:pt x="943" y="269"/>
                    <a:pt x="916" y="269"/>
                  </a:cubicBezTo>
                  <a:cubicBezTo>
                    <a:pt x="885" y="270"/>
                    <a:pt x="868" y="286"/>
                    <a:pt x="868" y="316"/>
                  </a:cubicBezTo>
                  <a:cubicBezTo>
                    <a:pt x="867" y="348"/>
                    <a:pt x="868" y="379"/>
                    <a:pt x="867" y="410"/>
                  </a:cubicBezTo>
                  <a:cubicBezTo>
                    <a:pt x="867" y="418"/>
                    <a:pt x="868" y="427"/>
                    <a:pt x="862" y="433"/>
                  </a:cubicBezTo>
                  <a:cubicBezTo>
                    <a:pt x="859" y="435"/>
                    <a:pt x="856" y="436"/>
                    <a:pt x="852" y="436"/>
                  </a:cubicBezTo>
                  <a:cubicBezTo>
                    <a:pt x="818" y="437"/>
                    <a:pt x="783" y="439"/>
                    <a:pt x="749" y="435"/>
                  </a:cubicBezTo>
                  <a:cubicBezTo>
                    <a:pt x="739" y="433"/>
                    <a:pt x="737" y="424"/>
                    <a:pt x="734" y="416"/>
                  </a:cubicBezTo>
                  <a:cubicBezTo>
                    <a:pt x="721" y="380"/>
                    <a:pt x="708" y="343"/>
                    <a:pt x="694" y="307"/>
                  </a:cubicBezTo>
                  <a:cubicBezTo>
                    <a:pt x="684" y="278"/>
                    <a:pt x="671" y="269"/>
                    <a:pt x="641" y="269"/>
                  </a:cubicBezTo>
                  <a:cubicBezTo>
                    <a:pt x="605" y="268"/>
                    <a:pt x="569" y="268"/>
                    <a:pt x="533" y="269"/>
                  </a:cubicBezTo>
                  <a:cubicBezTo>
                    <a:pt x="506" y="269"/>
                    <a:pt x="494" y="278"/>
                    <a:pt x="485" y="303"/>
                  </a:cubicBezTo>
                  <a:cubicBezTo>
                    <a:pt x="484" y="352"/>
                    <a:pt x="485" y="401"/>
                    <a:pt x="485" y="450"/>
                  </a:cubicBezTo>
                  <a:cubicBezTo>
                    <a:pt x="485" y="458"/>
                    <a:pt x="486" y="467"/>
                    <a:pt x="479" y="473"/>
                  </a:cubicBezTo>
                  <a:cubicBezTo>
                    <a:pt x="406" y="498"/>
                    <a:pt x="340" y="535"/>
                    <a:pt x="279" y="582"/>
                  </a:cubicBezTo>
                  <a:cubicBezTo>
                    <a:pt x="250" y="605"/>
                    <a:pt x="221" y="629"/>
                    <a:pt x="196" y="656"/>
                  </a:cubicBezTo>
                  <a:cubicBezTo>
                    <a:pt x="155" y="701"/>
                    <a:pt x="120" y="749"/>
                    <a:pt x="90" y="802"/>
                  </a:cubicBezTo>
                  <a:cubicBezTo>
                    <a:pt x="51" y="873"/>
                    <a:pt x="25" y="949"/>
                    <a:pt x="10" y="1028"/>
                  </a:cubicBezTo>
                  <a:cubicBezTo>
                    <a:pt x="6" y="1052"/>
                    <a:pt x="4" y="1075"/>
                    <a:pt x="1" y="1099"/>
                  </a:cubicBez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6" name="Freeform 23">
              <a:extLst>
                <a:ext uri="{FF2B5EF4-FFF2-40B4-BE49-F238E27FC236}">
                  <a16:creationId xmlns:a16="http://schemas.microsoft.com/office/drawing/2014/main" id="{1281A6C7-2A02-F129-5274-48D07922B046}"/>
                </a:ext>
              </a:extLst>
            </p:cNvPr>
            <p:cNvSpPr/>
            <p:nvPr/>
          </p:nvSpPr>
          <p:spPr bwMode="auto">
            <a:xfrm>
              <a:off x="3988" y="993"/>
              <a:ext cx="986" cy="1777"/>
            </a:xfrm>
            <a:custGeom>
              <a:avLst/>
              <a:gdLst>
                <a:gd name="T0" fmla="*/ 0 w 569"/>
                <a:gd name="T1" fmla="*/ 36 h 1026"/>
                <a:gd name="T2" fmla="*/ 45 w 569"/>
                <a:gd name="T3" fmla="*/ 1 h 1026"/>
                <a:gd name="T4" fmla="*/ 168 w 569"/>
                <a:gd name="T5" fmla="*/ 1 h 1026"/>
                <a:gd name="T6" fmla="*/ 215 w 569"/>
                <a:gd name="T7" fmla="*/ 37 h 1026"/>
                <a:gd name="T8" fmla="*/ 257 w 569"/>
                <a:gd name="T9" fmla="*/ 153 h 1026"/>
                <a:gd name="T10" fmla="*/ 264 w 569"/>
                <a:gd name="T11" fmla="*/ 168 h 1026"/>
                <a:gd name="T12" fmla="*/ 272 w 569"/>
                <a:gd name="T13" fmla="*/ 180 h 1026"/>
                <a:gd name="T14" fmla="*/ 382 w 569"/>
                <a:gd name="T15" fmla="*/ 490 h 1026"/>
                <a:gd name="T16" fmla="*/ 514 w 569"/>
                <a:gd name="T17" fmla="*/ 854 h 1026"/>
                <a:gd name="T18" fmla="*/ 555 w 569"/>
                <a:gd name="T19" fmla="*/ 971 h 1026"/>
                <a:gd name="T20" fmla="*/ 569 w 569"/>
                <a:gd name="T21" fmla="*/ 995 h 1026"/>
                <a:gd name="T22" fmla="*/ 528 w 569"/>
                <a:gd name="T23" fmla="*/ 1024 h 1026"/>
                <a:gd name="T24" fmla="*/ 391 w 569"/>
                <a:gd name="T25" fmla="*/ 1014 h 1026"/>
                <a:gd name="T26" fmla="*/ 348 w 569"/>
                <a:gd name="T27" fmla="*/ 978 h 1026"/>
                <a:gd name="T28" fmla="*/ 292 w 569"/>
                <a:gd name="T29" fmla="*/ 824 h 1026"/>
                <a:gd name="T30" fmla="*/ 196 w 569"/>
                <a:gd name="T31" fmla="*/ 554 h 1026"/>
                <a:gd name="T32" fmla="*/ 191 w 569"/>
                <a:gd name="T33" fmla="*/ 540 h 1026"/>
                <a:gd name="T34" fmla="*/ 179 w 569"/>
                <a:gd name="T35" fmla="*/ 522 h 1026"/>
                <a:gd name="T36" fmla="*/ 55 w 569"/>
                <a:gd name="T37" fmla="*/ 176 h 1026"/>
                <a:gd name="T38" fmla="*/ 14 w 569"/>
                <a:gd name="T39" fmla="*/ 60 h 1026"/>
                <a:gd name="T40" fmla="*/ 0 w 569"/>
                <a:gd name="T41" fmla="*/ 36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9" h="1026">
                  <a:moveTo>
                    <a:pt x="0" y="36"/>
                  </a:moveTo>
                  <a:cubicBezTo>
                    <a:pt x="6" y="14"/>
                    <a:pt x="22" y="1"/>
                    <a:pt x="45" y="1"/>
                  </a:cubicBezTo>
                  <a:cubicBezTo>
                    <a:pt x="86" y="0"/>
                    <a:pt x="127" y="0"/>
                    <a:pt x="168" y="1"/>
                  </a:cubicBezTo>
                  <a:cubicBezTo>
                    <a:pt x="191" y="1"/>
                    <a:pt x="207" y="13"/>
                    <a:pt x="215" y="37"/>
                  </a:cubicBezTo>
                  <a:cubicBezTo>
                    <a:pt x="229" y="76"/>
                    <a:pt x="243" y="115"/>
                    <a:pt x="257" y="153"/>
                  </a:cubicBezTo>
                  <a:cubicBezTo>
                    <a:pt x="259" y="158"/>
                    <a:pt x="261" y="163"/>
                    <a:pt x="264" y="168"/>
                  </a:cubicBezTo>
                  <a:cubicBezTo>
                    <a:pt x="267" y="172"/>
                    <a:pt x="270" y="176"/>
                    <a:pt x="272" y="180"/>
                  </a:cubicBezTo>
                  <a:cubicBezTo>
                    <a:pt x="308" y="284"/>
                    <a:pt x="346" y="386"/>
                    <a:pt x="382" y="490"/>
                  </a:cubicBezTo>
                  <a:cubicBezTo>
                    <a:pt x="427" y="611"/>
                    <a:pt x="469" y="733"/>
                    <a:pt x="514" y="854"/>
                  </a:cubicBezTo>
                  <a:cubicBezTo>
                    <a:pt x="528" y="893"/>
                    <a:pt x="542" y="932"/>
                    <a:pt x="555" y="971"/>
                  </a:cubicBezTo>
                  <a:cubicBezTo>
                    <a:pt x="558" y="980"/>
                    <a:pt x="568" y="985"/>
                    <a:pt x="569" y="995"/>
                  </a:cubicBezTo>
                  <a:cubicBezTo>
                    <a:pt x="562" y="1015"/>
                    <a:pt x="549" y="1026"/>
                    <a:pt x="528" y="1024"/>
                  </a:cubicBezTo>
                  <a:cubicBezTo>
                    <a:pt x="482" y="1022"/>
                    <a:pt x="437" y="1018"/>
                    <a:pt x="391" y="1014"/>
                  </a:cubicBezTo>
                  <a:cubicBezTo>
                    <a:pt x="369" y="1012"/>
                    <a:pt x="355" y="999"/>
                    <a:pt x="348" y="978"/>
                  </a:cubicBezTo>
                  <a:cubicBezTo>
                    <a:pt x="329" y="927"/>
                    <a:pt x="311" y="875"/>
                    <a:pt x="292" y="824"/>
                  </a:cubicBezTo>
                  <a:cubicBezTo>
                    <a:pt x="260" y="734"/>
                    <a:pt x="228" y="644"/>
                    <a:pt x="196" y="554"/>
                  </a:cubicBezTo>
                  <a:cubicBezTo>
                    <a:pt x="194" y="550"/>
                    <a:pt x="193" y="545"/>
                    <a:pt x="191" y="540"/>
                  </a:cubicBezTo>
                  <a:cubicBezTo>
                    <a:pt x="184" y="536"/>
                    <a:pt x="182" y="529"/>
                    <a:pt x="179" y="522"/>
                  </a:cubicBezTo>
                  <a:cubicBezTo>
                    <a:pt x="138" y="407"/>
                    <a:pt x="97" y="292"/>
                    <a:pt x="55" y="176"/>
                  </a:cubicBezTo>
                  <a:cubicBezTo>
                    <a:pt x="41" y="138"/>
                    <a:pt x="27" y="99"/>
                    <a:pt x="14" y="60"/>
                  </a:cubicBezTo>
                  <a:cubicBezTo>
                    <a:pt x="11" y="50"/>
                    <a:pt x="1" y="46"/>
                    <a:pt x="0" y="36"/>
                  </a:cubicBezTo>
                  <a:close/>
                </a:path>
              </a:pathLst>
            </a:custGeom>
            <a:solidFill>
              <a:srgbClr val="FE0A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7" name="Freeform 24">
              <a:extLst>
                <a:ext uri="{FF2B5EF4-FFF2-40B4-BE49-F238E27FC236}">
                  <a16:creationId xmlns:a16="http://schemas.microsoft.com/office/drawing/2014/main" id="{2E35EB79-3354-84AD-D55D-AA7BE5D965FD}"/>
                </a:ext>
              </a:extLst>
            </p:cNvPr>
            <p:cNvSpPr/>
            <p:nvPr/>
          </p:nvSpPr>
          <p:spPr bwMode="auto">
            <a:xfrm>
              <a:off x="3981" y="1055"/>
              <a:ext cx="338" cy="1718"/>
            </a:xfrm>
            <a:custGeom>
              <a:avLst/>
              <a:gdLst>
                <a:gd name="T0" fmla="*/ 4 w 195"/>
                <a:gd name="T1" fmla="*/ 0 h 992"/>
                <a:gd name="T2" fmla="*/ 23 w 195"/>
                <a:gd name="T3" fmla="*/ 24 h 992"/>
                <a:gd name="T4" fmla="*/ 159 w 195"/>
                <a:gd name="T5" fmla="*/ 403 h 992"/>
                <a:gd name="T6" fmla="*/ 195 w 195"/>
                <a:gd name="T7" fmla="*/ 504 h 992"/>
                <a:gd name="T8" fmla="*/ 193 w 195"/>
                <a:gd name="T9" fmla="*/ 521 h 992"/>
                <a:gd name="T10" fmla="*/ 193 w 195"/>
                <a:gd name="T11" fmla="*/ 945 h 992"/>
                <a:gd name="T12" fmla="*/ 159 w 195"/>
                <a:gd name="T13" fmla="*/ 979 h 992"/>
                <a:gd name="T14" fmla="*/ 62 w 195"/>
                <a:gd name="T15" fmla="*/ 987 h 992"/>
                <a:gd name="T16" fmla="*/ 1 w 195"/>
                <a:gd name="T17" fmla="*/ 934 h 992"/>
                <a:gd name="T18" fmla="*/ 1 w 195"/>
                <a:gd name="T19" fmla="*/ 194 h 992"/>
                <a:gd name="T20" fmla="*/ 1 w 195"/>
                <a:gd name="T21" fmla="*/ 174 h 992"/>
                <a:gd name="T22" fmla="*/ 1 w 195"/>
                <a:gd name="T23" fmla="*/ 16 h 992"/>
                <a:gd name="T24" fmla="*/ 4 w 195"/>
                <a:gd name="T25"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992">
                  <a:moveTo>
                    <a:pt x="4" y="0"/>
                  </a:moveTo>
                  <a:cubicBezTo>
                    <a:pt x="15" y="5"/>
                    <a:pt x="19" y="14"/>
                    <a:pt x="23" y="24"/>
                  </a:cubicBezTo>
                  <a:cubicBezTo>
                    <a:pt x="68" y="151"/>
                    <a:pt x="113" y="277"/>
                    <a:pt x="159" y="403"/>
                  </a:cubicBezTo>
                  <a:cubicBezTo>
                    <a:pt x="171" y="437"/>
                    <a:pt x="183" y="470"/>
                    <a:pt x="195" y="504"/>
                  </a:cubicBezTo>
                  <a:cubicBezTo>
                    <a:pt x="190" y="509"/>
                    <a:pt x="193" y="515"/>
                    <a:pt x="193" y="521"/>
                  </a:cubicBezTo>
                  <a:cubicBezTo>
                    <a:pt x="193" y="662"/>
                    <a:pt x="193" y="803"/>
                    <a:pt x="193" y="945"/>
                  </a:cubicBezTo>
                  <a:cubicBezTo>
                    <a:pt x="193" y="971"/>
                    <a:pt x="185" y="978"/>
                    <a:pt x="159" y="979"/>
                  </a:cubicBezTo>
                  <a:cubicBezTo>
                    <a:pt x="127" y="981"/>
                    <a:pt x="94" y="984"/>
                    <a:pt x="62" y="987"/>
                  </a:cubicBezTo>
                  <a:cubicBezTo>
                    <a:pt x="26" y="992"/>
                    <a:pt x="1" y="972"/>
                    <a:pt x="1" y="934"/>
                  </a:cubicBezTo>
                  <a:cubicBezTo>
                    <a:pt x="1" y="688"/>
                    <a:pt x="1" y="441"/>
                    <a:pt x="1" y="194"/>
                  </a:cubicBezTo>
                  <a:cubicBezTo>
                    <a:pt x="1" y="187"/>
                    <a:pt x="1" y="181"/>
                    <a:pt x="1" y="174"/>
                  </a:cubicBezTo>
                  <a:cubicBezTo>
                    <a:pt x="1" y="121"/>
                    <a:pt x="1" y="69"/>
                    <a:pt x="1" y="16"/>
                  </a:cubicBezTo>
                  <a:cubicBezTo>
                    <a:pt x="1" y="11"/>
                    <a:pt x="0" y="5"/>
                    <a:pt x="4" y="0"/>
                  </a:cubicBezTo>
                  <a:close/>
                </a:path>
              </a:pathLst>
            </a:custGeom>
            <a:solidFill>
              <a:srgbClr val="D100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8" name="Freeform 25">
              <a:extLst>
                <a:ext uri="{FF2B5EF4-FFF2-40B4-BE49-F238E27FC236}">
                  <a16:creationId xmlns:a16="http://schemas.microsoft.com/office/drawing/2014/main" id="{65854BE5-A3B0-0A7E-6FC5-9A3E143FAD1B}"/>
                </a:ext>
              </a:extLst>
            </p:cNvPr>
            <p:cNvSpPr/>
            <p:nvPr/>
          </p:nvSpPr>
          <p:spPr bwMode="auto">
            <a:xfrm>
              <a:off x="4634" y="994"/>
              <a:ext cx="348" cy="1722"/>
            </a:xfrm>
            <a:custGeom>
              <a:avLst/>
              <a:gdLst>
                <a:gd name="T0" fmla="*/ 196 w 201"/>
                <a:gd name="T1" fmla="*/ 994 h 994"/>
                <a:gd name="T2" fmla="*/ 177 w 201"/>
                <a:gd name="T3" fmla="*/ 969 h 994"/>
                <a:gd name="T4" fmla="*/ 41 w 201"/>
                <a:gd name="T5" fmla="*/ 591 h 994"/>
                <a:gd name="T6" fmla="*/ 5 w 201"/>
                <a:gd name="T7" fmla="*/ 490 h 994"/>
                <a:gd name="T8" fmla="*/ 1 w 201"/>
                <a:gd name="T9" fmla="*/ 452 h 994"/>
                <a:gd name="T10" fmla="*/ 2 w 201"/>
                <a:gd name="T11" fmla="*/ 193 h 994"/>
                <a:gd name="T12" fmla="*/ 7 w 201"/>
                <a:gd name="T13" fmla="*/ 167 h 994"/>
                <a:gd name="T14" fmla="*/ 7 w 201"/>
                <a:gd name="T15" fmla="*/ 52 h 994"/>
                <a:gd name="T16" fmla="*/ 60 w 201"/>
                <a:gd name="T17" fmla="*/ 0 h 994"/>
                <a:gd name="T18" fmla="*/ 144 w 201"/>
                <a:gd name="T19" fmla="*/ 0 h 994"/>
                <a:gd name="T20" fmla="*/ 199 w 201"/>
                <a:gd name="T21" fmla="*/ 54 h 994"/>
                <a:gd name="T22" fmla="*/ 199 w 201"/>
                <a:gd name="T23" fmla="*/ 167 h 994"/>
                <a:gd name="T24" fmla="*/ 199 w 201"/>
                <a:gd name="T25" fmla="*/ 515 h 994"/>
                <a:gd name="T26" fmla="*/ 199 w 201"/>
                <a:gd name="T27" fmla="*/ 760 h 994"/>
                <a:gd name="T28" fmla="*/ 199 w 201"/>
                <a:gd name="T29" fmla="*/ 977 h 994"/>
                <a:gd name="T30" fmla="*/ 196 w 201"/>
                <a:gd name="T31" fmla="*/ 99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 h="994">
                  <a:moveTo>
                    <a:pt x="196" y="994"/>
                  </a:moveTo>
                  <a:cubicBezTo>
                    <a:pt x="185" y="989"/>
                    <a:pt x="181" y="980"/>
                    <a:pt x="177" y="969"/>
                  </a:cubicBezTo>
                  <a:cubicBezTo>
                    <a:pt x="132" y="843"/>
                    <a:pt x="87" y="717"/>
                    <a:pt x="41" y="591"/>
                  </a:cubicBezTo>
                  <a:cubicBezTo>
                    <a:pt x="29" y="557"/>
                    <a:pt x="17" y="524"/>
                    <a:pt x="5" y="490"/>
                  </a:cubicBezTo>
                  <a:cubicBezTo>
                    <a:pt x="7" y="477"/>
                    <a:pt x="1" y="465"/>
                    <a:pt x="1" y="452"/>
                  </a:cubicBezTo>
                  <a:cubicBezTo>
                    <a:pt x="2" y="366"/>
                    <a:pt x="2" y="279"/>
                    <a:pt x="2" y="193"/>
                  </a:cubicBezTo>
                  <a:cubicBezTo>
                    <a:pt x="2" y="184"/>
                    <a:pt x="0" y="175"/>
                    <a:pt x="7" y="167"/>
                  </a:cubicBezTo>
                  <a:cubicBezTo>
                    <a:pt x="7" y="129"/>
                    <a:pt x="7" y="91"/>
                    <a:pt x="7" y="52"/>
                  </a:cubicBezTo>
                  <a:cubicBezTo>
                    <a:pt x="7" y="19"/>
                    <a:pt x="27" y="0"/>
                    <a:pt x="60" y="0"/>
                  </a:cubicBezTo>
                  <a:cubicBezTo>
                    <a:pt x="88" y="0"/>
                    <a:pt x="116" y="0"/>
                    <a:pt x="144" y="0"/>
                  </a:cubicBezTo>
                  <a:cubicBezTo>
                    <a:pt x="180" y="0"/>
                    <a:pt x="199" y="18"/>
                    <a:pt x="199" y="54"/>
                  </a:cubicBezTo>
                  <a:cubicBezTo>
                    <a:pt x="199" y="92"/>
                    <a:pt x="199" y="129"/>
                    <a:pt x="199" y="167"/>
                  </a:cubicBezTo>
                  <a:cubicBezTo>
                    <a:pt x="199" y="283"/>
                    <a:pt x="199" y="399"/>
                    <a:pt x="199" y="515"/>
                  </a:cubicBezTo>
                  <a:cubicBezTo>
                    <a:pt x="199" y="596"/>
                    <a:pt x="199" y="678"/>
                    <a:pt x="199" y="760"/>
                  </a:cubicBezTo>
                  <a:cubicBezTo>
                    <a:pt x="199" y="832"/>
                    <a:pt x="199" y="904"/>
                    <a:pt x="199" y="977"/>
                  </a:cubicBezTo>
                  <a:cubicBezTo>
                    <a:pt x="199" y="982"/>
                    <a:pt x="201" y="989"/>
                    <a:pt x="196" y="994"/>
                  </a:cubicBezTo>
                  <a:close/>
                </a:path>
              </a:pathLst>
            </a:custGeom>
            <a:solidFill>
              <a:srgbClr val="D100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9" name="Freeform 26">
              <a:extLst>
                <a:ext uri="{FF2B5EF4-FFF2-40B4-BE49-F238E27FC236}">
                  <a16:creationId xmlns:a16="http://schemas.microsoft.com/office/drawing/2014/main" id="{76B8A7BE-18F4-BDD9-5C7C-0108DA7E78E1}"/>
                </a:ext>
              </a:extLst>
            </p:cNvPr>
            <p:cNvSpPr/>
            <p:nvPr/>
          </p:nvSpPr>
          <p:spPr bwMode="auto">
            <a:xfrm>
              <a:off x="4445" y="1284"/>
              <a:ext cx="201" cy="559"/>
            </a:xfrm>
            <a:custGeom>
              <a:avLst/>
              <a:gdLst>
                <a:gd name="T0" fmla="*/ 116 w 116"/>
                <a:gd name="T1" fmla="*/ 0 h 323"/>
                <a:gd name="T2" fmla="*/ 116 w 116"/>
                <a:gd name="T3" fmla="*/ 315 h 323"/>
                <a:gd name="T4" fmla="*/ 114 w 116"/>
                <a:gd name="T5" fmla="*/ 323 h 323"/>
                <a:gd name="T6" fmla="*/ 37 w 116"/>
                <a:gd name="T7" fmla="*/ 108 h 323"/>
                <a:gd name="T8" fmla="*/ 0 w 116"/>
                <a:gd name="T9" fmla="*/ 0 h 323"/>
                <a:gd name="T10" fmla="*/ 116 w 116"/>
                <a:gd name="T11" fmla="*/ 0 h 323"/>
              </a:gdLst>
              <a:ahLst/>
              <a:cxnLst>
                <a:cxn ang="0">
                  <a:pos x="T0" y="T1"/>
                </a:cxn>
                <a:cxn ang="0">
                  <a:pos x="T2" y="T3"/>
                </a:cxn>
                <a:cxn ang="0">
                  <a:pos x="T4" y="T5"/>
                </a:cxn>
                <a:cxn ang="0">
                  <a:pos x="T6" y="T7"/>
                </a:cxn>
                <a:cxn ang="0">
                  <a:pos x="T8" y="T9"/>
                </a:cxn>
                <a:cxn ang="0">
                  <a:pos x="T10" y="T11"/>
                </a:cxn>
              </a:cxnLst>
              <a:rect l="0" t="0" r="r" b="b"/>
              <a:pathLst>
                <a:path w="115" h="323">
                  <a:moveTo>
                    <a:pt x="116" y="0"/>
                  </a:moveTo>
                  <a:cubicBezTo>
                    <a:pt x="116" y="105"/>
                    <a:pt x="116" y="210"/>
                    <a:pt x="116" y="315"/>
                  </a:cubicBezTo>
                  <a:cubicBezTo>
                    <a:pt x="116" y="318"/>
                    <a:pt x="116" y="321"/>
                    <a:pt x="114" y="323"/>
                  </a:cubicBezTo>
                  <a:cubicBezTo>
                    <a:pt x="88" y="251"/>
                    <a:pt x="63" y="180"/>
                    <a:pt x="37" y="108"/>
                  </a:cubicBezTo>
                  <a:cubicBezTo>
                    <a:pt x="25" y="72"/>
                    <a:pt x="12" y="36"/>
                    <a:pt x="0" y="0"/>
                  </a:cubicBezTo>
                  <a:cubicBezTo>
                    <a:pt x="38" y="0"/>
                    <a:pt x="77" y="0"/>
                    <a:pt x="116" y="0"/>
                  </a:cubicBez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
        <p:nvSpPr>
          <p:cNvPr id="1326" name="Text Placeholder 1">
            <a:extLst>
              <a:ext uri="{FF2B5EF4-FFF2-40B4-BE49-F238E27FC236}">
                <a16:creationId xmlns:a16="http://schemas.microsoft.com/office/drawing/2014/main" id="{012BC32B-3433-DBD1-6A21-1E820C927F52}"/>
              </a:ext>
            </a:extLst>
          </p:cNvPr>
          <p:cNvSpPr txBox="1"/>
          <p:nvPr/>
        </p:nvSpPr>
        <p:spPr>
          <a:xfrm>
            <a:off x="164812" y="198738"/>
            <a:ext cx="2650227" cy="724247"/>
          </a:xfrm>
          <a:prstGeom prst="rect">
            <a:avLst/>
          </a:prstGeom>
        </p:spPr>
        <p:txBody>
          <a:bodyPr vert="horz" lIns="91440" tIns="45720" rIns="91440" bIns="45720" rtlCol="0" anchor="ctr">
            <a:noAutofit/>
          </a:bodyPr>
          <a:lstStyle>
            <a:defPPr>
              <a:defRPr lang="es-MX"/>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E72B3C"/>
                </a:solidFill>
              </a:rPr>
              <a:t>References</a:t>
            </a:r>
          </a:p>
        </p:txBody>
      </p:sp>
      <p:sp>
        <p:nvSpPr>
          <p:cNvPr id="2" name="TextBox 1">
            <a:extLst>
              <a:ext uri="{FF2B5EF4-FFF2-40B4-BE49-F238E27FC236}">
                <a16:creationId xmlns:a16="http://schemas.microsoft.com/office/drawing/2014/main" id="{CE78E880-5886-0421-7C35-94C3D0FA38FD}"/>
              </a:ext>
            </a:extLst>
          </p:cNvPr>
          <p:cNvSpPr txBox="1"/>
          <p:nvPr/>
        </p:nvSpPr>
        <p:spPr>
          <a:xfrm rot="10800000" flipH="1" flipV="1">
            <a:off x="3243563" y="1853082"/>
            <a:ext cx="7662413" cy="1846659"/>
          </a:xfrm>
          <a:prstGeom prst="rect">
            <a:avLst/>
          </a:prstGeom>
          <a:noFill/>
        </p:spPr>
        <p:txBody>
          <a:bodyPr wrap="square" rtlCol="0">
            <a:spAutoFit/>
          </a:bodyPr>
          <a:lstStyle/>
          <a:p>
            <a:endParaRPr lang="en-US" dirty="0">
              <a:hlinkClick r:id="rId2"/>
            </a:endParaRPr>
          </a:p>
          <a:p>
            <a:endParaRPr lang="en-US" dirty="0">
              <a:hlinkClick r:id="rId2"/>
            </a:endParaRPr>
          </a:p>
          <a:p>
            <a:r>
              <a:rPr lang="en-US" sz="2400" b="1" u="sng" dirty="0">
                <a:latin typeface="Times New Roman" panose="02020603050405020304" pitchFamily="18" charset="0"/>
                <a:cs typeface="Times New Roman" panose="02020603050405020304" pitchFamily="18" charset="0"/>
              </a:rPr>
              <a:t>Netflix Movies and TV Shows Dataset from Kaggle.com: </a:t>
            </a:r>
            <a:endParaRPr lang="en-US" sz="2400" b="1" u="sng" dirty="0">
              <a:solidFill>
                <a:srgbClr val="8ED9F6"/>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endParaRPr lang="en-US" dirty="0">
              <a:solidFill>
                <a:srgbClr val="8ED9F6"/>
              </a:solidFill>
              <a:hlinkClick r:id="rId2">
                <a:extLst>
                  <a:ext uri="{A12FA001-AC4F-418D-AE19-62706E023703}">
                    <ahyp:hlinkClr xmlns:ahyp="http://schemas.microsoft.com/office/drawing/2018/hyperlinkcolor" val="tx"/>
                  </a:ext>
                </a:extLst>
              </a:hlinkClick>
            </a:endParaRPr>
          </a:p>
          <a:p>
            <a:r>
              <a:rPr lang="en-US" dirty="0">
                <a:solidFill>
                  <a:schemeClr val="tx1">
                    <a:lumMod val="75000"/>
                    <a:lumOff val="25000"/>
                  </a:schemeClr>
                </a:solidFill>
                <a:hlinkClick r:id="rId2">
                  <a:extLst>
                    <a:ext uri="{A12FA001-AC4F-418D-AE19-62706E023703}">
                      <ahyp:hlinkClr xmlns:ahyp="http://schemas.microsoft.com/office/drawing/2018/hyperlinkcolor" val="tx"/>
                    </a:ext>
                  </a:extLst>
                </a:hlinkClick>
              </a:rPr>
              <a:t>https://www.kaggle.com/datasets/victorsoeiro/netflix-tv-shows-and-movies</a:t>
            </a:r>
            <a:endParaRPr lang="en-US" dirty="0">
              <a:solidFill>
                <a:schemeClr val="tx1">
                  <a:lumMod val="75000"/>
                  <a:lumOff val="25000"/>
                </a:schemeClr>
              </a:solidFill>
            </a:endParaRP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2956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 name="Marcador de posición de imagen 215">
            <a:extLst>
              <a:ext uri="{FF2B5EF4-FFF2-40B4-BE49-F238E27FC236}">
                <a16:creationId xmlns:a16="http://schemas.microsoft.com/office/drawing/2014/main" id="{53E5EF48-AD84-F3D9-F7A8-85D324136F72}"/>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p:pic>
      <p:sp>
        <p:nvSpPr>
          <p:cNvPr id="5" name="Freeform: Shape 4">
            <a:extLst>
              <a:ext uri="{FF2B5EF4-FFF2-40B4-BE49-F238E27FC236}">
                <a16:creationId xmlns:a16="http://schemas.microsoft.com/office/drawing/2014/main" id="{FD4EF7F6-AD15-AC60-3D27-F9E45A003B20}"/>
              </a:ext>
            </a:extLst>
          </p:cNvPr>
          <p:cNvSpPr/>
          <p:nvPr/>
        </p:nvSpPr>
        <p:spPr>
          <a:xfrm>
            <a:off x="5259813" y="-7144"/>
            <a:ext cx="2333625" cy="6867525"/>
          </a:xfrm>
          <a:custGeom>
            <a:avLst/>
            <a:gdLst>
              <a:gd name="connsiteX0" fmla="*/ 2334387 w 2333625"/>
              <a:gd name="connsiteY0" fmla="*/ 3436144 h 6867525"/>
              <a:gd name="connsiteX1" fmla="*/ 442341 w 2333625"/>
              <a:gd name="connsiteY1" fmla="*/ 6865144 h 6867525"/>
              <a:gd name="connsiteX2" fmla="*/ 7144 w 2333625"/>
              <a:gd name="connsiteY2" fmla="*/ 6865144 h 6867525"/>
              <a:gd name="connsiteX3" fmla="*/ 1899190 w 2333625"/>
              <a:gd name="connsiteY3" fmla="*/ 3436144 h 6867525"/>
              <a:gd name="connsiteX4" fmla="*/ 7144 w 2333625"/>
              <a:gd name="connsiteY4" fmla="*/ 7144 h 6867525"/>
              <a:gd name="connsiteX5" fmla="*/ 442341 w 2333625"/>
              <a:gd name="connsiteY5" fmla="*/ 7144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625" h="6867525">
                <a:moveTo>
                  <a:pt x="2334387" y="3436144"/>
                </a:moveTo>
                <a:lnTo>
                  <a:pt x="442341" y="6865144"/>
                </a:lnTo>
                <a:lnTo>
                  <a:pt x="7144" y="6865144"/>
                </a:lnTo>
                <a:lnTo>
                  <a:pt x="1899190" y="3436144"/>
                </a:lnTo>
                <a:lnTo>
                  <a:pt x="7144" y="7144"/>
                </a:lnTo>
                <a:lnTo>
                  <a:pt x="442341" y="7144"/>
                </a:lnTo>
                <a:close/>
              </a:path>
            </a:pathLst>
          </a:custGeom>
          <a:solidFill>
            <a:srgbClr val="E72B3C"/>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C9651AA1-2E59-4B29-19FB-F62804672CE1}"/>
              </a:ext>
            </a:extLst>
          </p:cNvPr>
          <p:cNvSpPr/>
          <p:nvPr/>
        </p:nvSpPr>
        <p:spPr>
          <a:xfrm>
            <a:off x="-16196" y="-14288"/>
            <a:ext cx="6724650" cy="6867525"/>
          </a:xfrm>
          <a:custGeom>
            <a:avLst/>
            <a:gdLst>
              <a:gd name="connsiteX0" fmla="*/ 7144 w 6724650"/>
              <a:gd name="connsiteY0" fmla="*/ 7144 h 6867525"/>
              <a:gd name="connsiteX1" fmla="*/ 4832223 w 6724650"/>
              <a:gd name="connsiteY1" fmla="*/ 7144 h 6867525"/>
              <a:gd name="connsiteX2" fmla="*/ 6724269 w 6724650"/>
              <a:gd name="connsiteY2" fmla="*/ 3436144 h 6867525"/>
              <a:gd name="connsiteX3" fmla="*/ 4832223 w 6724650"/>
              <a:gd name="connsiteY3" fmla="*/ 6865144 h 6867525"/>
              <a:gd name="connsiteX4" fmla="*/ 7144 w 6724650"/>
              <a:gd name="connsiteY4" fmla="*/ 6865144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650" h="6867525">
                <a:moveTo>
                  <a:pt x="7144" y="7144"/>
                </a:moveTo>
                <a:lnTo>
                  <a:pt x="4832223" y="7144"/>
                </a:lnTo>
                <a:lnTo>
                  <a:pt x="6724269" y="3436144"/>
                </a:lnTo>
                <a:lnTo>
                  <a:pt x="4832223" y="6865144"/>
                </a:lnTo>
                <a:lnTo>
                  <a:pt x="7144" y="6865144"/>
                </a:lnTo>
                <a:close/>
              </a:path>
            </a:pathLst>
          </a:custGeom>
          <a:gradFill>
            <a:gsLst>
              <a:gs pos="0">
                <a:srgbClr val="E72B3C"/>
              </a:gs>
              <a:gs pos="79000">
                <a:srgbClr val="0D1E25">
                  <a:alpha val="19000"/>
                </a:srgbClr>
              </a:gs>
            </a:gsLst>
            <a:lin ang="18600000" scaled="0"/>
          </a:gradFill>
          <a:ln w="9525" cap="flat">
            <a:noFill/>
            <a:prstDash val="solid"/>
            <a:miter/>
          </a:ln>
        </p:spPr>
        <p:txBody>
          <a:bodyPr rtlCol="0" anchor="ctr"/>
          <a:lstStyle/>
          <a:p>
            <a:endParaRPr lang="en-US"/>
          </a:p>
        </p:txBody>
      </p:sp>
      <p:sp>
        <p:nvSpPr>
          <p:cNvPr id="7" name="Freeform: Shape 5">
            <a:extLst>
              <a:ext uri="{FF2B5EF4-FFF2-40B4-BE49-F238E27FC236}">
                <a16:creationId xmlns:a16="http://schemas.microsoft.com/office/drawing/2014/main" id="{C60C0F90-D79D-1141-8968-D669A666B2CD}"/>
              </a:ext>
            </a:extLst>
          </p:cNvPr>
          <p:cNvSpPr/>
          <p:nvPr/>
        </p:nvSpPr>
        <p:spPr>
          <a:xfrm>
            <a:off x="4571307" y="0"/>
            <a:ext cx="2333625" cy="6867525"/>
          </a:xfrm>
          <a:custGeom>
            <a:avLst/>
            <a:gdLst>
              <a:gd name="connsiteX0" fmla="*/ 2334387 w 2333625"/>
              <a:gd name="connsiteY0" fmla="*/ 3436144 h 6867525"/>
              <a:gd name="connsiteX1" fmla="*/ 442341 w 2333625"/>
              <a:gd name="connsiteY1" fmla="*/ 6865144 h 6867525"/>
              <a:gd name="connsiteX2" fmla="*/ 7144 w 2333625"/>
              <a:gd name="connsiteY2" fmla="*/ 6865144 h 6867525"/>
              <a:gd name="connsiteX3" fmla="*/ 1899190 w 2333625"/>
              <a:gd name="connsiteY3" fmla="*/ 3436144 h 6867525"/>
              <a:gd name="connsiteX4" fmla="*/ 7144 w 2333625"/>
              <a:gd name="connsiteY4" fmla="*/ 7144 h 6867525"/>
              <a:gd name="connsiteX5" fmla="*/ 442341 w 2333625"/>
              <a:gd name="connsiteY5" fmla="*/ 7144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625" h="6867525">
                <a:moveTo>
                  <a:pt x="2334387" y="3436144"/>
                </a:moveTo>
                <a:lnTo>
                  <a:pt x="442341" y="6865144"/>
                </a:lnTo>
                <a:lnTo>
                  <a:pt x="7144" y="6865144"/>
                </a:lnTo>
                <a:lnTo>
                  <a:pt x="1899190" y="3436144"/>
                </a:lnTo>
                <a:lnTo>
                  <a:pt x="7144" y="7144"/>
                </a:lnTo>
                <a:lnTo>
                  <a:pt x="442341" y="7144"/>
                </a:lnTo>
                <a:close/>
              </a:path>
            </a:pathLst>
          </a:custGeom>
          <a:solidFill>
            <a:srgbClr val="E72B3C"/>
          </a:solidFill>
          <a:ln w="9525" cap="flat">
            <a:noFill/>
            <a:prstDash val="solid"/>
            <a:miter/>
          </a:ln>
        </p:spPr>
        <p:txBody>
          <a:bodyPr rtlCol="0" anchor="ctr"/>
          <a:lstStyle/>
          <a:p>
            <a:endParaRPr lang="en-US"/>
          </a:p>
        </p:txBody>
      </p:sp>
      <p:sp>
        <p:nvSpPr>
          <p:cNvPr id="8" name="Text Placeholder 1">
            <a:extLst>
              <a:ext uri="{FF2B5EF4-FFF2-40B4-BE49-F238E27FC236}">
                <a16:creationId xmlns:a16="http://schemas.microsoft.com/office/drawing/2014/main" id="{2D04960B-F597-FA17-8088-EAA834974002}"/>
              </a:ext>
            </a:extLst>
          </p:cNvPr>
          <p:cNvSpPr txBox="1"/>
          <p:nvPr/>
        </p:nvSpPr>
        <p:spPr>
          <a:xfrm>
            <a:off x="5761345" y="803783"/>
            <a:ext cx="6974464" cy="133042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b="1" spc="-300" dirty="0">
                <a:solidFill>
                  <a:srgbClr val="E72B3C"/>
                </a:solidFill>
                <a:latin typeface="+mj-lt"/>
                <a:cs typeface="Arial" panose="020B0604020202020204" pitchFamily="34" charset="0"/>
              </a:rPr>
              <a:t>THANK</a:t>
            </a:r>
            <a:r>
              <a:rPr lang="en-US" sz="8800" b="1" spc="-300" dirty="0">
                <a:solidFill>
                  <a:srgbClr val="293744"/>
                </a:solidFill>
                <a:latin typeface="+mj-lt"/>
                <a:cs typeface="Arial" panose="020B0604020202020204" pitchFamily="34" charset="0"/>
              </a:rPr>
              <a:t> </a:t>
            </a:r>
            <a:r>
              <a:rPr lang="en-US" sz="8800" b="1" spc="-300" dirty="0">
                <a:solidFill>
                  <a:srgbClr val="2D2D2D"/>
                </a:solidFill>
                <a:latin typeface="+mj-lt"/>
                <a:cs typeface="Arial" panose="020B0604020202020204" pitchFamily="34" charset="0"/>
              </a:rPr>
              <a:t>YOU</a:t>
            </a:r>
          </a:p>
        </p:txBody>
      </p:sp>
      <p:grpSp>
        <p:nvGrpSpPr>
          <p:cNvPr id="182" name="Grupo 181">
            <a:extLst>
              <a:ext uri="{FF2B5EF4-FFF2-40B4-BE49-F238E27FC236}">
                <a16:creationId xmlns:a16="http://schemas.microsoft.com/office/drawing/2014/main" id="{6800688C-6A1D-5703-8ED2-2944B25B07E3}"/>
              </a:ext>
            </a:extLst>
          </p:cNvPr>
          <p:cNvGrpSpPr/>
          <p:nvPr/>
        </p:nvGrpSpPr>
        <p:grpSpPr>
          <a:xfrm>
            <a:off x="8709518" y="3596347"/>
            <a:ext cx="1619871" cy="2156933"/>
            <a:chOff x="885825" y="679450"/>
            <a:chExt cx="2073276" cy="2760663"/>
          </a:xfrm>
        </p:grpSpPr>
        <p:sp>
          <p:nvSpPr>
            <p:cNvPr id="183" name="Freeform 5">
              <a:extLst>
                <a:ext uri="{FF2B5EF4-FFF2-40B4-BE49-F238E27FC236}">
                  <a16:creationId xmlns:a16="http://schemas.microsoft.com/office/drawing/2014/main" id="{FD3645FD-29C4-4B3C-4A76-BB01D947A8AD}"/>
                </a:ext>
              </a:extLst>
            </p:cNvPr>
            <p:cNvSpPr/>
            <p:nvPr/>
          </p:nvSpPr>
          <p:spPr bwMode="auto">
            <a:xfrm>
              <a:off x="885825" y="679450"/>
              <a:ext cx="2073276" cy="2760663"/>
            </a:xfrm>
            <a:custGeom>
              <a:avLst/>
              <a:gdLst>
                <a:gd name="T0" fmla="*/ 41 w 94"/>
                <a:gd name="T1" fmla="*/ 126 h 126"/>
                <a:gd name="T2" fmla="*/ 32 w 94"/>
                <a:gd name="T3" fmla="*/ 126 h 126"/>
                <a:gd name="T4" fmla="*/ 31 w 94"/>
                <a:gd name="T5" fmla="*/ 125 h 126"/>
                <a:gd name="T6" fmla="*/ 22 w 94"/>
                <a:gd name="T7" fmla="*/ 116 h 126"/>
                <a:gd name="T8" fmla="*/ 21 w 94"/>
                <a:gd name="T9" fmla="*/ 107 h 126"/>
                <a:gd name="T10" fmla="*/ 18 w 94"/>
                <a:gd name="T11" fmla="*/ 104 h 126"/>
                <a:gd name="T12" fmla="*/ 11 w 94"/>
                <a:gd name="T13" fmla="*/ 103 h 126"/>
                <a:gd name="T14" fmla="*/ 4 w 94"/>
                <a:gd name="T15" fmla="*/ 97 h 126"/>
                <a:gd name="T16" fmla="*/ 1 w 94"/>
                <a:gd name="T17" fmla="*/ 79 h 126"/>
                <a:gd name="T18" fmla="*/ 1 w 94"/>
                <a:gd name="T19" fmla="*/ 54 h 126"/>
                <a:gd name="T20" fmla="*/ 2 w 94"/>
                <a:gd name="T21" fmla="*/ 46 h 126"/>
                <a:gd name="T22" fmla="*/ 15 w 94"/>
                <a:gd name="T23" fmla="*/ 37 h 126"/>
                <a:gd name="T24" fmla="*/ 19 w 94"/>
                <a:gd name="T25" fmla="*/ 37 h 126"/>
                <a:gd name="T26" fmla="*/ 23 w 94"/>
                <a:gd name="T27" fmla="*/ 33 h 126"/>
                <a:gd name="T28" fmla="*/ 35 w 94"/>
                <a:gd name="T29" fmla="*/ 11 h 126"/>
                <a:gd name="T30" fmla="*/ 71 w 94"/>
                <a:gd name="T31" fmla="*/ 8 h 126"/>
                <a:gd name="T32" fmla="*/ 83 w 94"/>
                <a:gd name="T33" fmla="*/ 21 h 126"/>
                <a:gd name="T34" fmla="*/ 87 w 94"/>
                <a:gd name="T35" fmla="*/ 27 h 126"/>
                <a:gd name="T36" fmla="*/ 94 w 94"/>
                <a:gd name="T37" fmla="*/ 40 h 126"/>
                <a:gd name="T38" fmla="*/ 94 w 94"/>
                <a:gd name="T39" fmla="*/ 47 h 126"/>
                <a:gd name="T40" fmla="*/ 91 w 94"/>
                <a:gd name="T41" fmla="*/ 55 h 126"/>
                <a:gd name="T42" fmla="*/ 91 w 94"/>
                <a:gd name="T43" fmla="*/ 60 h 126"/>
                <a:gd name="T44" fmla="*/ 91 w 94"/>
                <a:gd name="T45" fmla="*/ 83 h 126"/>
                <a:gd name="T46" fmla="*/ 88 w 94"/>
                <a:gd name="T47" fmla="*/ 108 h 126"/>
                <a:gd name="T48" fmla="*/ 85 w 94"/>
                <a:gd name="T49" fmla="*/ 117 h 126"/>
                <a:gd name="T50" fmla="*/ 81 w 94"/>
                <a:gd name="T51" fmla="*/ 123 h 126"/>
                <a:gd name="T52" fmla="*/ 66 w 94"/>
                <a:gd name="T53" fmla="*/ 123 h 126"/>
                <a:gd name="T54" fmla="*/ 62 w 94"/>
                <a:gd name="T55" fmla="*/ 118 h 126"/>
                <a:gd name="T56" fmla="*/ 60 w 94"/>
                <a:gd name="T57" fmla="*/ 107 h 126"/>
                <a:gd name="T58" fmla="*/ 58 w 94"/>
                <a:gd name="T59" fmla="*/ 104 h 126"/>
                <a:gd name="T60" fmla="*/ 53 w 94"/>
                <a:gd name="T61" fmla="*/ 108 h 126"/>
                <a:gd name="T62" fmla="*/ 52 w 94"/>
                <a:gd name="T63" fmla="*/ 117 h 126"/>
                <a:gd name="T64" fmla="*/ 42 w 94"/>
                <a:gd name="T65" fmla="*/ 126 h 126"/>
                <a:gd name="T66" fmla="*/ 41 w 94"/>
                <a:gd name="T6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125">
                  <a:moveTo>
                    <a:pt x="41" y="126"/>
                  </a:moveTo>
                  <a:cubicBezTo>
                    <a:pt x="38" y="126"/>
                    <a:pt x="35" y="126"/>
                    <a:pt x="32" y="126"/>
                  </a:cubicBezTo>
                  <a:cubicBezTo>
                    <a:pt x="32" y="126"/>
                    <a:pt x="32" y="125"/>
                    <a:pt x="31" y="125"/>
                  </a:cubicBezTo>
                  <a:cubicBezTo>
                    <a:pt x="26" y="125"/>
                    <a:pt x="23" y="122"/>
                    <a:pt x="22" y="116"/>
                  </a:cubicBezTo>
                  <a:cubicBezTo>
                    <a:pt x="22" y="113"/>
                    <a:pt x="21" y="110"/>
                    <a:pt x="21" y="107"/>
                  </a:cubicBezTo>
                  <a:cubicBezTo>
                    <a:pt x="21" y="104"/>
                    <a:pt x="21" y="104"/>
                    <a:pt x="18" y="104"/>
                  </a:cubicBezTo>
                  <a:cubicBezTo>
                    <a:pt x="16" y="104"/>
                    <a:pt x="13" y="104"/>
                    <a:pt x="11" y="103"/>
                  </a:cubicBezTo>
                  <a:cubicBezTo>
                    <a:pt x="7" y="102"/>
                    <a:pt x="5" y="100"/>
                    <a:pt x="4" y="97"/>
                  </a:cubicBezTo>
                  <a:cubicBezTo>
                    <a:pt x="2" y="91"/>
                    <a:pt x="1" y="85"/>
                    <a:pt x="1" y="79"/>
                  </a:cubicBezTo>
                  <a:cubicBezTo>
                    <a:pt x="0" y="70"/>
                    <a:pt x="0" y="62"/>
                    <a:pt x="1" y="54"/>
                  </a:cubicBezTo>
                  <a:cubicBezTo>
                    <a:pt x="1" y="51"/>
                    <a:pt x="1" y="49"/>
                    <a:pt x="2" y="46"/>
                  </a:cubicBezTo>
                  <a:cubicBezTo>
                    <a:pt x="4" y="40"/>
                    <a:pt x="10" y="38"/>
                    <a:pt x="15" y="37"/>
                  </a:cubicBezTo>
                  <a:cubicBezTo>
                    <a:pt x="17" y="37"/>
                    <a:pt x="18" y="37"/>
                    <a:pt x="19" y="37"/>
                  </a:cubicBezTo>
                  <a:cubicBezTo>
                    <a:pt x="22" y="37"/>
                    <a:pt x="22" y="36"/>
                    <a:pt x="23" y="33"/>
                  </a:cubicBezTo>
                  <a:cubicBezTo>
                    <a:pt x="25" y="25"/>
                    <a:pt x="29" y="17"/>
                    <a:pt x="35" y="11"/>
                  </a:cubicBezTo>
                  <a:cubicBezTo>
                    <a:pt x="45" y="2"/>
                    <a:pt x="61" y="0"/>
                    <a:pt x="71" y="8"/>
                  </a:cubicBezTo>
                  <a:cubicBezTo>
                    <a:pt x="76" y="12"/>
                    <a:pt x="80" y="16"/>
                    <a:pt x="83" y="21"/>
                  </a:cubicBezTo>
                  <a:cubicBezTo>
                    <a:pt x="84" y="23"/>
                    <a:pt x="86" y="25"/>
                    <a:pt x="87" y="27"/>
                  </a:cubicBezTo>
                  <a:cubicBezTo>
                    <a:pt x="91" y="31"/>
                    <a:pt x="94" y="35"/>
                    <a:pt x="94" y="40"/>
                  </a:cubicBezTo>
                  <a:cubicBezTo>
                    <a:pt x="94" y="43"/>
                    <a:pt x="94" y="45"/>
                    <a:pt x="94" y="47"/>
                  </a:cubicBezTo>
                  <a:cubicBezTo>
                    <a:pt x="94" y="50"/>
                    <a:pt x="93" y="53"/>
                    <a:pt x="91" y="55"/>
                  </a:cubicBezTo>
                  <a:cubicBezTo>
                    <a:pt x="90" y="56"/>
                    <a:pt x="90" y="58"/>
                    <a:pt x="91" y="60"/>
                  </a:cubicBezTo>
                  <a:cubicBezTo>
                    <a:pt x="91" y="67"/>
                    <a:pt x="91" y="75"/>
                    <a:pt x="91" y="83"/>
                  </a:cubicBezTo>
                  <a:cubicBezTo>
                    <a:pt x="90" y="91"/>
                    <a:pt x="89" y="99"/>
                    <a:pt x="88" y="108"/>
                  </a:cubicBezTo>
                  <a:cubicBezTo>
                    <a:pt x="87" y="111"/>
                    <a:pt x="86" y="114"/>
                    <a:pt x="85" y="117"/>
                  </a:cubicBezTo>
                  <a:cubicBezTo>
                    <a:pt x="85" y="120"/>
                    <a:pt x="83" y="122"/>
                    <a:pt x="81" y="123"/>
                  </a:cubicBezTo>
                  <a:cubicBezTo>
                    <a:pt x="76" y="125"/>
                    <a:pt x="71" y="124"/>
                    <a:pt x="66" y="123"/>
                  </a:cubicBezTo>
                  <a:cubicBezTo>
                    <a:pt x="64" y="122"/>
                    <a:pt x="63" y="120"/>
                    <a:pt x="62" y="118"/>
                  </a:cubicBezTo>
                  <a:cubicBezTo>
                    <a:pt x="61" y="115"/>
                    <a:pt x="60" y="111"/>
                    <a:pt x="60" y="107"/>
                  </a:cubicBezTo>
                  <a:cubicBezTo>
                    <a:pt x="61" y="105"/>
                    <a:pt x="60" y="105"/>
                    <a:pt x="58" y="104"/>
                  </a:cubicBezTo>
                  <a:cubicBezTo>
                    <a:pt x="53" y="104"/>
                    <a:pt x="53" y="104"/>
                    <a:pt x="53" y="108"/>
                  </a:cubicBezTo>
                  <a:cubicBezTo>
                    <a:pt x="53" y="111"/>
                    <a:pt x="53" y="114"/>
                    <a:pt x="52" y="117"/>
                  </a:cubicBezTo>
                  <a:cubicBezTo>
                    <a:pt x="51" y="122"/>
                    <a:pt x="48" y="125"/>
                    <a:pt x="42" y="126"/>
                  </a:cubicBezTo>
                  <a:cubicBezTo>
                    <a:pt x="42" y="126"/>
                    <a:pt x="41" y="125"/>
                    <a:pt x="41" y="126"/>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4" name="Freeform 7">
              <a:extLst>
                <a:ext uri="{FF2B5EF4-FFF2-40B4-BE49-F238E27FC236}">
                  <a16:creationId xmlns:a16="http://schemas.microsoft.com/office/drawing/2014/main" id="{06D22DA3-4ED1-B3F0-BACF-13F920D4DB5E}"/>
                </a:ext>
              </a:extLst>
            </p:cNvPr>
            <p:cNvSpPr/>
            <p:nvPr/>
          </p:nvSpPr>
          <p:spPr bwMode="auto">
            <a:xfrm>
              <a:off x="1414463" y="855663"/>
              <a:ext cx="1346200" cy="2474913"/>
            </a:xfrm>
            <a:custGeom>
              <a:avLst/>
              <a:gdLst>
                <a:gd name="T0" fmla="*/ 61 w 61"/>
                <a:gd name="T1" fmla="*/ 66 h 113"/>
                <a:gd name="T2" fmla="*/ 56 w 61"/>
                <a:gd name="T3" fmla="*/ 107 h 113"/>
                <a:gd name="T4" fmla="*/ 49 w 61"/>
                <a:gd name="T5" fmla="*/ 111 h 113"/>
                <a:gd name="T6" fmla="*/ 49 w 61"/>
                <a:gd name="T7" fmla="*/ 111 h 113"/>
                <a:gd name="T8" fmla="*/ 42 w 61"/>
                <a:gd name="T9" fmla="*/ 101 h 113"/>
                <a:gd name="T10" fmla="*/ 46 w 61"/>
                <a:gd name="T11" fmla="*/ 94 h 113"/>
                <a:gd name="T12" fmla="*/ 49 w 61"/>
                <a:gd name="T13" fmla="*/ 92 h 113"/>
                <a:gd name="T14" fmla="*/ 49 w 61"/>
                <a:gd name="T15" fmla="*/ 90 h 113"/>
                <a:gd name="T16" fmla="*/ 48 w 61"/>
                <a:gd name="T17" fmla="*/ 90 h 113"/>
                <a:gd name="T18" fmla="*/ 37 w 61"/>
                <a:gd name="T19" fmla="*/ 91 h 113"/>
                <a:gd name="T20" fmla="*/ 28 w 61"/>
                <a:gd name="T21" fmla="*/ 90 h 113"/>
                <a:gd name="T22" fmla="*/ 24 w 61"/>
                <a:gd name="T23" fmla="*/ 93 h 113"/>
                <a:gd name="T24" fmla="*/ 23 w 61"/>
                <a:gd name="T25" fmla="*/ 104 h 113"/>
                <a:gd name="T26" fmla="*/ 13 w 61"/>
                <a:gd name="T27" fmla="*/ 113 h 113"/>
                <a:gd name="T28" fmla="*/ 7 w 61"/>
                <a:gd name="T29" fmla="*/ 112 h 113"/>
                <a:gd name="T30" fmla="*/ 4 w 61"/>
                <a:gd name="T31" fmla="*/ 109 h 113"/>
                <a:gd name="T32" fmla="*/ 3 w 61"/>
                <a:gd name="T33" fmla="*/ 99 h 113"/>
                <a:gd name="T34" fmla="*/ 1 w 61"/>
                <a:gd name="T35" fmla="*/ 71 h 113"/>
                <a:gd name="T36" fmla="*/ 1 w 61"/>
                <a:gd name="T37" fmla="*/ 59 h 113"/>
                <a:gd name="T38" fmla="*/ 1 w 61"/>
                <a:gd name="T39" fmla="*/ 55 h 113"/>
                <a:gd name="T40" fmla="*/ 5 w 61"/>
                <a:gd name="T41" fmla="*/ 23 h 113"/>
                <a:gd name="T42" fmla="*/ 31 w 61"/>
                <a:gd name="T43" fmla="*/ 0 h 113"/>
                <a:gd name="T44" fmla="*/ 43 w 61"/>
                <a:gd name="T45" fmla="*/ 4 h 113"/>
                <a:gd name="T46" fmla="*/ 51 w 61"/>
                <a:gd name="T47" fmla="*/ 11 h 113"/>
                <a:gd name="T48" fmla="*/ 51 w 61"/>
                <a:gd name="T49" fmla="*/ 12 h 113"/>
                <a:gd name="T50" fmla="*/ 49 w 61"/>
                <a:gd name="T51" fmla="*/ 13 h 113"/>
                <a:gd name="T52" fmla="*/ 40 w 61"/>
                <a:gd name="T53" fmla="*/ 12 h 113"/>
                <a:gd name="T54" fmla="*/ 20 w 61"/>
                <a:gd name="T55" fmla="*/ 27 h 113"/>
                <a:gd name="T56" fmla="*/ 21 w 61"/>
                <a:gd name="T57" fmla="*/ 43 h 113"/>
                <a:gd name="T58" fmla="*/ 33 w 61"/>
                <a:gd name="T59" fmla="*/ 52 h 113"/>
                <a:gd name="T60" fmla="*/ 58 w 61"/>
                <a:gd name="T61" fmla="*/ 51 h 113"/>
                <a:gd name="T62" fmla="*/ 61 w 61"/>
                <a:gd name="T63" fmla="*/ 53 h 113"/>
                <a:gd name="T64" fmla="*/ 61 w 61"/>
                <a:gd name="T65" fmla="*/ 6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 h="113">
                  <a:moveTo>
                    <a:pt x="61" y="66"/>
                  </a:moveTo>
                  <a:cubicBezTo>
                    <a:pt x="61" y="79"/>
                    <a:pt x="59" y="93"/>
                    <a:pt x="56" y="107"/>
                  </a:cubicBezTo>
                  <a:cubicBezTo>
                    <a:pt x="56" y="110"/>
                    <a:pt x="52" y="111"/>
                    <a:pt x="49" y="111"/>
                  </a:cubicBezTo>
                  <a:cubicBezTo>
                    <a:pt x="49" y="111"/>
                    <a:pt x="49" y="111"/>
                    <a:pt x="49" y="111"/>
                  </a:cubicBezTo>
                  <a:cubicBezTo>
                    <a:pt x="43" y="109"/>
                    <a:pt x="43" y="108"/>
                    <a:pt x="42" y="101"/>
                  </a:cubicBezTo>
                  <a:cubicBezTo>
                    <a:pt x="41" y="97"/>
                    <a:pt x="42" y="95"/>
                    <a:pt x="46" y="94"/>
                  </a:cubicBezTo>
                  <a:cubicBezTo>
                    <a:pt x="47" y="93"/>
                    <a:pt x="48" y="92"/>
                    <a:pt x="49" y="92"/>
                  </a:cubicBezTo>
                  <a:cubicBezTo>
                    <a:pt x="49" y="91"/>
                    <a:pt x="50" y="91"/>
                    <a:pt x="49" y="90"/>
                  </a:cubicBezTo>
                  <a:cubicBezTo>
                    <a:pt x="49" y="90"/>
                    <a:pt x="49" y="90"/>
                    <a:pt x="48" y="90"/>
                  </a:cubicBezTo>
                  <a:cubicBezTo>
                    <a:pt x="44" y="91"/>
                    <a:pt x="41" y="91"/>
                    <a:pt x="37" y="91"/>
                  </a:cubicBezTo>
                  <a:cubicBezTo>
                    <a:pt x="34" y="91"/>
                    <a:pt x="31" y="91"/>
                    <a:pt x="28" y="90"/>
                  </a:cubicBezTo>
                  <a:cubicBezTo>
                    <a:pt x="26" y="90"/>
                    <a:pt x="24" y="90"/>
                    <a:pt x="24" y="93"/>
                  </a:cubicBezTo>
                  <a:cubicBezTo>
                    <a:pt x="24" y="97"/>
                    <a:pt x="24" y="101"/>
                    <a:pt x="23" y="104"/>
                  </a:cubicBezTo>
                  <a:cubicBezTo>
                    <a:pt x="23" y="111"/>
                    <a:pt x="20" y="113"/>
                    <a:pt x="13" y="113"/>
                  </a:cubicBezTo>
                  <a:cubicBezTo>
                    <a:pt x="11" y="113"/>
                    <a:pt x="9" y="113"/>
                    <a:pt x="7" y="112"/>
                  </a:cubicBezTo>
                  <a:cubicBezTo>
                    <a:pt x="6" y="111"/>
                    <a:pt x="4" y="111"/>
                    <a:pt x="4" y="109"/>
                  </a:cubicBezTo>
                  <a:cubicBezTo>
                    <a:pt x="3" y="105"/>
                    <a:pt x="3" y="102"/>
                    <a:pt x="3" y="99"/>
                  </a:cubicBezTo>
                  <a:cubicBezTo>
                    <a:pt x="2" y="89"/>
                    <a:pt x="2" y="80"/>
                    <a:pt x="1" y="71"/>
                  </a:cubicBezTo>
                  <a:cubicBezTo>
                    <a:pt x="1" y="67"/>
                    <a:pt x="0" y="63"/>
                    <a:pt x="1" y="59"/>
                  </a:cubicBezTo>
                  <a:cubicBezTo>
                    <a:pt x="1" y="58"/>
                    <a:pt x="1" y="56"/>
                    <a:pt x="1" y="55"/>
                  </a:cubicBezTo>
                  <a:cubicBezTo>
                    <a:pt x="1" y="44"/>
                    <a:pt x="2" y="34"/>
                    <a:pt x="5" y="23"/>
                  </a:cubicBezTo>
                  <a:cubicBezTo>
                    <a:pt x="9" y="11"/>
                    <a:pt x="18" y="2"/>
                    <a:pt x="31" y="0"/>
                  </a:cubicBezTo>
                  <a:cubicBezTo>
                    <a:pt x="35" y="0"/>
                    <a:pt x="40" y="2"/>
                    <a:pt x="43" y="4"/>
                  </a:cubicBezTo>
                  <a:cubicBezTo>
                    <a:pt x="46" y="6"/>
                    <a:pt x="49" y="9"/>
                    <a:pt x="51" y="11"/>
                  </a:cubicBezTo>
                  <a:cubicBezTo>
                    <a:pt x="51" y="12"/>
                    <a:pt x="51" y="12"/>
                    <a:pt x="51" y="12"/>
                  </a:cubicBezTo>
                  <a:cubicBezTo>
                    <a:pt x="51" y="13"/>
                    <a:pt x="50" y="13"/>
                    <a:pt x="49" y="13"/>
                  </a:cubicBezTo>
                  <a:cubicBezTo>
                    <a:pt x="46" y="12"/>
                    <a:pt x="43" y="12"/>
                    <a:pt x="40" y="12"/>
                  </a:cubicBezTo>
                  <a:cubicBezTo>
                    <a:pt x="30" y="12"/>
                    <a:pt x="22" y="18"/>
                    <a:pt x="20" y="27"/>
                  </a:cubicBezTo>
                  <a:cubicBezTo>
                    <a:pt x="19" y="33"/>
                    <a:pt x="18" y="38"/>
                    <a:pt x="21" y="43"/>
                  </a:cubicBezTo>
                  <a:cubicBezTo>
                    <a:pt x="23" y="48"/>
                    <a:pt x="28" y="51"/>
                    <a:pt x="33" y="52"/>
                  </a:cubicBezTo>
                  <a:cubicBezTo>
                    <a:pt x="42" y="54"/>
                    <a:pt x="50" y="53"/>
                    <a:pt x="58" y="51"/>
                  </a:cubicBezTo>
                  <a:cubicBezTo>
                    <a:pt x="61" y="50"/>
                    <a:pt x="61" y="51"/>
                    <a:pt x="61" y="53"/>
                  </a:cubicBezTo>
                  <a:cubicBezTo>
                    <a:pt x="61" y="57"/>
                    <a:pt x="61" y="61"/>
                    <a:pt x="61" y="66"/>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5" name="Freeform 8">
              <a:extLst>
                <a:ext uri="{FF2B5EF4-FFF2-40B4-BE49-F238E27FC236}">
                  <a16:creationId xmlns:a16="http://schemas.microsoft.com/office/drawing/2014/main" id="{1E5D57DE-A819-931B-3203-0D4BAEC15202}"/>
                </a:ext>
              </a:extLst>
            </p:cNvPr>
            <p:cNvSpPr/>
            <p:nvPr/>
          </p:nvSpPr>
          <p:spPr bwMode="auto">
            <a:xfrm>
              <a:off x="1017588" y="1600200"/>
              <a:ext cx="354013" cy="1249363"/>
            </a:xfrm>
            <a:custGeom>
              <a:avLst/>
              <a:gdLst>
                <a:gd name="T0" fmla="*/ 0 w 16"/>
                <a:gd name="T1" fmla="*/ 21 h 57"/>
                <a:gd name="T2" fmla="*/ 1 w 16"/>
                <a:gd name="T3" fmla="*/ 8 h 57"/>
                <a:gd name="T4" fmla="*/ 8 w 16"/>
                <a:gd name="T5" fmla="*/ 1 h 57"/>
                <a:gd name="T6" fmla="*/ 13 w 16"/>
                <a:gd name="T7" fmla="*/ 0 h 57"/>
                <a:gd name="T8" fmla="*/ 16 w 16"/>
                <a:gd name="T9" fmla="*/ 2 h 57"/>
                <a:gd name="T10" fmla="*/ 14 w 16"/>
                <a:gd name="T11" fmla="*/ 38 h 57"/>
                <a:gd name="T12" fmla="*/ 15 w 16"/>
                <a:gd name="T13" fmla="*/ 52 h 57"/>
                <a:gd name="T14" fmla="*/ 11 w 16"/>
                <a:gd name="T15" fmla="*/ 57 h 57"/>
                <a:gd name="T16" fmla="*/ 7 w 16"/>
                <a:gd name="T17" fmla="*/ 56 h 57"/>
                <a:gd name="T18" fmla="*/ 3 w 16"/>
                <a:gd name="T19" fmla="*/ 52 h 57"/>
                <a:gd name="T20" fmla="*/ 0 w 16"/>
                <a:gd name="T21" fmla="*/ 32 h 57"/>
                <a:gd name="T22" fmla="*/ 0 w 16"/>
                <a:gd name="T23" fmla="*/ 2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57">
                  <a:moveTo>
                    <a:pt x="0" y="21"/>
                  </a:moveTo>
                  <a:cubicBezTo>
                    <a:pt x="0" y="17"/>
                    <a:pt x="0" y="12"/>
                    <a:pt x="1" y="8"/>
                  </a:cubicBezTo>
                  <a:cubicBezTo>
                    <a:pt x="2" y="4"/>
                    <a:pt x="5" y="2"/>
                    <a:pt x="8" y="1"/>
                  </a:cubicBezTo>
                  <a:cubicBezTo>
                    <a:pt x="10" y="1"/>
                    <a:pt x="12" y="1"/>
                    <a:pt x="13" y="0"/>
                  </a:cubicBezTo>
                  <a:cubicBezTo>
                    <a:pt x="15" y="0"/>
                    <a:pt x="16" y="0"/>
                    <a:pt x="16" y="2"/>
                  </a:cubicBezTo>
                  <a:cubicBezTo>
                    <a:pt x="14" y="14"/>
                    <a:pt x="14" y="26"/>
                    <a:pt x="14" y="38"/>
                  </a:cubicBezTo>
                  <a:cubicBezTo>
                    <a:pt x="14" y="43"/>
                    <a:pt x="14" y="47"/>
                    <a:pt x="15" y="52"/>
                  </a:cubicBezTo>
                  <a:cubicBezTo>
                    <a:pt x="16" y="56"/>
                    <a:pt x="15" y="57"/>
                    <a:pt x="11" y="57"/>
                  </a:cubicBezTo>
                  <a:cubicBezTo>
                    <a:pt x="10" y="56"/>
                    <a:pt x="8" y="56"/>
                    <a:pt x="7" y="56"/>
                  </a:cubicBezTo>
                  <a:cubicBezTo>
                    <a:pt x="5" y="55"/>
                    <a:pt x="4" y="54"/>
                    <a:pt x="3" y="52"/>
                  </a:cubicBezTo>
                  <a:cubicBezTo>
                    <a:pt x="2" y="45"/>
                    <a:pt x="1" y="39"/>
                    <a:pt x="0" y="32"/>
                  </a:cubicBezTo>
                  <a:cubicBezTo>
                    <a:pt x="0" y="28"/>
                    <a:pt x="0" y="25"/>
                    <a:pt x="0" y="21"/>
                  </a:cubicBezTo>
                  <a:close/>
                </a:path>
              </a:pathLst>
            </a:custGeom>
            <a:solidFill>
              <a:srgbClr val="0C0C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6" name="Freeform 9">
              <a:extLst>
                <a:ext uri="{FF2B5EF4-FFF2-40B4-BE49-F238E27FC236}">
                  <a16:creationId xmlns:a16="http://schemas.microsoft.com/office/drawing/2014/main" id="{33BBCD8E-8676-DCF7-2F12-F085F2E6D149}"/>
                </a:ext>
              </a:extLst>
            </p:cNvPr>
            <p:cNvSpPr/>
            <p:nvPr/>
          </p:nvSpPr>
          <p:spPr bwMode="auto">
            <a:xfrm>
              <a:off x="2033588" y="1206500"/>
              <a:ext cx="838200" cy="590550"/>
            </a:xfrm>
            <a:custGeom>
              <a:avLst/>
              <a:gdLst>
                <a:gd name="T0" fmla="*/ 1 w 38"/>
                <a:gd name="T1" fmla="*/ 5 h 27"/>
                <a:gd name="T2" fmla="*/ 14 w 38"/>
                <a:gd name="T3" fmla="*/ 1 h 27"/>
                <a:gd name="T4" fmla="*/ 33 w 38"/>
                <a:gd name="T5" fmla="*/ 8 h 27"/>
                <a:gd name="T6" fmla="*/ 37 w 38"/>
                <a:gd name="T7" fmla="*/ 22 h 27"/>
                <a:gd name="T8" fmla="*/ 33 w 38"/>
                <a:gd name="T9" fmla="*/ 24 h 27"/>
                <a:gd name="T10" fmla="*/ 6 w 38"/>
                <a:gd name="T11" fmla="*/ 20 h 27"/>
                <a:gd name="T12" fmla="*/ 0 w 38"/>
                <a:gd name="T13" fmla="*/ 9 h 27"/>
                <a:gd name="T14" fmla="*/ 1 w 38"/>
                <a:gd name="T15" fmla="*/ 5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7">
                  <a:moveTo>
                    <a:pt x="1" y="5"/>
                  </a:moveTo>
                  <a:cubicBezTo>
                    <a:pt x="4" y="1"/>
                    <a:pt x="9" y="0"/>
                    <a:pt x="14" y="1"/>
                  </a:cubicBezTo>
                  <a:cubicBezTo>
                    <a:pt x="21" y="1"/>
                    <a:pt x="28" y="3"/>
                    <a:pt x="33" y="8"/>
                  </a:cubicBezTo>
                  <a:cubicBezTo>
                    <a:pt x="36" y="12"/>
                    <a:pt x="38" y="17"/>
                    <a:pt x="37" y="22"/>
                  </a:cubicBezTo>
                  <a:cubicBezTo>
                    <a:pt x="36" y="24"/>
                    <a:pt x="34" y="24"/>
                    <a:pt x="33" y="24"/>
                  </a:cubicBezTo>
                  <a:cubicBezTo>
                    <a:pt x="23" y="27"/>
                    <a:pt x="14" y="26"/>
                    <a:pt x="6" y="20"/>
                  </a:cubicBezTo>
                  <a:cubicBezTo>
                    <a:pt x="3" y="17"/>
                    <a:pt x="1" y="13"/>
                    <a:pt x="0" y="9"/>
                  </a:cubicBezTo>
                  <a:cubicBezTo>
                    <a:pt x="0" y="8"/>
                    <a:pt x="0" y="7"/>
                    <a:pt x="1" y="5"/>
                  </a:cubicBezTo>
                  <a:close/>
                </a:path>
              </a:pathLst>
            </a:custGeom>
            <a:solidFill>
              <a:srgbClr val="94C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7" name="Freeform 10">
              <a:extLst>
                <a:ext uri="{FF2B5EF4-FFF2-40B4-BE49-F238E27FC236}">
                  <a16:creationId xmlns:a16="http://schemas.microsoft.com/office/drawing/2014/main" id="{109F0876-243C-137F-48D7-BFB7118EFD94}"/>
                </a:ext>
              </a:extLst>
            </p:cNvPr>
            <p:cNvSpPr/>
            <p:nvPr/>
          </p:nvSpPr>
          <p:spPr bwMode="auto">
            <a:xfrm>
              <a:off x="1900238" y="1316038"/>
              <a:ext cx="949325" cy="612775"/>
            </a:xfrm>
            <a:custGeom>
              <a:avLst/>
              <a:gdLst>
                <a:gd name="T0" fmla="*/ 7 w 43"/>
                <a:gd name="T1" fmla="*/ 0 h 28"/>
                <a:gd name="T2" fmla="*/ 20 w 43"/>
                <a:gd name="T3" fmla="*/ 18 h 28"/>
                <a:gd name="T4" fmla="*/ 43 w 43"/>
                <a:gd name="T5" fmla="*/ 17 h 28"/>
                <a:gd name="T6" fmla="*/ 36 w 43"/>
                <a:gd name="T7" fmla="*/ 25 h 28"/>
                <a:gd name="T8" fmla="*/ 11 w 43"/>
                <a:gd name="T9" fmla="*/ 26 h 28"/>
                <a:gd name="T10" fmla="*/ 2 w 43"/>
                <a:gd name="T11" fmla="*/ 10 h 28"/>
                <a:gd name="T12" fmla="*/ 7 w 43"/>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3" h="28">
                  <a:moveTo>
                    <a:pt x="7" y="0"/>
                  </a:moveTo>
                  <a:cubicBezTo>
                    <a:pt x="6" y="8"/>
                    <a:pt x="11" y="15"/>
                    <a:pt x="20" y="18"/>
                  </a:cubicBezTo>
                  <a:cubicBezTo>
                    <a:pt x="27" y="22"/>
                    <a:pt x="35" y="21"/>
                    <a:pt x="43" y="17"/>
                  </a:cubicBezTo>
                  <a:cubicBezTo>
                    <a:pt x="42" y="21"/>
                    <a:pt x="40" y="24"/>
                    <a:pt x="36" y="25"/>
                  </a:cubicBezTo>
                  <a:cubicBezTo>
                    <a:pt x="28" y="27"/>
                    <a:pt x="19" y="28"/>
                    <a:pt x="11" y="26"/>
                  </a:cubicBezTo>
                  <a:cubicBezTo>
                    <a:pt x="4" y="24"/>
                    <a:pt x="0" y="18"/>
                    <a:pt x="2" y="10"/>
                  </a:cubicBezTo>
                  <a:cubicBezTo>
                    <a:pt x="3" y="6"/>
                    <a:pt x="4" y="3"/>
                    <a:pt x="7" y="0"/>
                  </a:cubicBezTo>
                  <a:close/>
                </a:path>
              </a:pathLst>
            </a:custGeom>
            <a:solidFill>
              <a:srgbClr val="4A6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8" name="Freeform 11">
              <a:extLst>
                <a:ext uri="{FF2B5EF4-FFF2-40B4-BE49-F238E27FC236}">
                  <a16:creationId xmlns:a16="http://schemas.microsoft.com/office/drawing/2014/main" id="{7351E532-341E-E871-316D-3553BB3DA501}"/>
                </a:ext>
              </a:extLst>
            </p:cNvPr>
            <p:cNvSpPr/>
            <p:nvPr/>
          </p:nvSpPr>
          <p:spPr bwMode="auto">
            <a:xfrm>
              <a:off x="2143125" y="2103438"/>
              <a:ext cx="352425" cy="636588"/>
            </a:xfrm>
            <a:custGeom>
              <a:avLst/>
              <a:gdLst>
                <a:gd name="T0" fmla="*/ 12 w 16"/>
                <a:gd name="T1" fmla="*/ 29 h 29"/>
                <a:gd name="T2" fmla="*/ 10 w 16"/>
                <a:gd name="T3" fmla="*/ 27 h 29"/>
                <a:gd name="T4" fmla="*/ 6 w 16"/>
                <a:gd name="T5" fmla="*/ 18 h 29"/>
                <a:gd name="T6" fmla="*/ 5 w 16"/>
                <a:gd name="T7" fmla="*/ 17 h 29"/>
                <a:gd name="T8" fmla="*/ 1 w 16"/>
                <a:gd name="T9" fmla="*/ 3 h 29"/>
                <a:gd name="T10" fmla="*/ 3 w 16"/>
                <a:gd name="T11" fmla="*/ 0 h 29"/>
                <a:gd name="T12" fmla="*/ 6 w 16"/>
                <a:gd name="T13" fmla="*/ 1 h 29"/>
                <a:gd name="T14" fmla="*/ 10 w 16"/>
                <a:gd name="T15" fmla="*/ 12 h 29"/>
                <a:gd name="T16" fmla="*/ 11 w 16"/>
                <a:gd name="T17" fmla="*/ 13 h 29"/>
                <a:gd name="T18" fmla="*/ 16 w 16"/>
                <a:gd name="T19" fmla="*/ 27 h 29"/>
                <a:gd name="T20" fmla="*/ 13 w 16"/>
                <a:gd name="T21" fmla="*/ 29 h 29"/>
                <a:gd name="T22" fmla="*/ 12 w 16"/>
                <a:gd name="T2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8">
                  <a:moveTo>
                    <a:pt x="12" y="29"/>
                  </a:moveTo>
                  <a:cubicBezTo>
                    <a:pt x="11" y="29"/>
                    <a:pt x="10" y="29"/>
                    <a:pt x="10" y="27"/>
                  </a:cubicBezTo>
                  <a:cubicBezTo>
                    <a:pt x="9" y="24"/>
                    <a:pt x="8" y="21"/>
                    <a:pt x="6" y="18"/>
                  </a:cubicBezTo>
                  <a:cubicBezTo>
                    <a:pt x="6" y="18"/>
                    <a:pt x="6" y="17"/>
                    <a:pt x="5" y="17"/>
                  </a:cubicBezTo>
                  <a:cubicBezTo>
                    <a:pt x="4" y="12"/>
                    <a:pt x="2" y="8"/>
                    <a:pt x="1" y="3"/>
                  </a:cubicBezTo>
                  <a:cubicBezTo>
                    <a:pt x="0" y="1"/>
                    <a:pt x="0" y="0"/>
                    <a:pt x="3" y="0"/>
                  </a:cubicBezTo>
                  <a:cubicBezTo>
                    <a:pt x="4" y="0"/>
                    <a:pt x="5" y="0"/>
                    <a:pt x="6" y="1"/>
                  </a:cubicBezTo>
                  <a:cubicBezTo>
                    <a:pt x="7" y="4"/>
                    <a:pt x="9" y="8"/>
                    <a:pt x="10" y="12"/>
                  </a:cubicBezTo>
                  <a:cubicBezTo>
                    <a:pt x="10" y="12"/>
                    <a:pt x="11" y="12"/>
                    <a:pt x="11" y="13"/>
                  </a:cubicBezTo>
                  <a:cubicBezTo>
                    <a:pt x="12" y="17"/>
                    <a:pt x="14" y="22"/>
                    <a:pt x="16" y="27"/>
                  </a:cubicBezTo>
                  <a:cubicBezTo>
                    <a:pt x="16" y="29"/>
                    <a:pt x="16" y="29"/>
                    <a:pt x="13" y="29"/>
                  </a:cubicBezTo>
                  <a:cubicBezTo>
                    <a:pt x="13" y="29"/>
                    <a:pt x="13" y="29"/>
                    <a:pt x="12" y="29"/>
                  </a:cubicBezTo>
                  <a:close/>
                </a:path>
              </a:pathLst>
            </a:custGeom>
            <a:solidFill>
              <a:srgbClr val="E40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89" name="Freeform 12">
              <a:extLst>
                <a:ext uri="{FF2B5EF4-FFF2-40B4-BE49-F238E27FC236}">
                  <a16:creationId xmlns:a16="http://schemas.microsoft.com/office/drawing/2014/main" id="{C445DADE-1272-1545-37B4-9C813414BB59}"/>
                </a:ext>
              </a:extLst>
            </p:cNvPr>
            <p:cNvSpPr/>
            <p:nvPr/>
          </p:nvSpPr>
          <p:spPr bwMode="auto">
            <a:xfrm>
              <a:off x="2143125" y="2103438"/>
              <a:ext cx="153988" cy="657225"/>
            </a:xfrm>
            <a:custGeom>
              <a:avLst/>
              <a:gdLst>
                <a:gd name="T0" fmla="*/ 6 w 7"/>
                <a:gd name="T1" fmla="*/ 1 h 30"/>
                <a:gd name="T2" fmla="*/ 2 w 7"/>
                <a:gd name="T3" fmla="*/ 6 h 30"/>
                <a:gd name="T4" fmla="*/ 6 w 7"/>
                <a:gd name="T5" fmla="*/ 18 h 30"/>
                <a:gd name="T6" fmla="*/ 6 w 7"/>
                <a:gd name="T7" fmla="*/ 26 h 30"/>
                <a:gd name="T8" fmla="*/ 4 w 7"/>
                <a:gd name="T9" fmla="*/ 29 h 30"/>
                <a:gd name="T10" fmla="*/ 0 w 7"/>
                <a:gd name="T11" fmla="*/ 26 h 30"/>
                <a:gd name="T12" fmla="*/ 0 w 7"/>
                <a:gd name="T13" fmla="*/ 3 h 30"/>
                <a:gd name="T14" fmla="*/ 3 w 7"/>
                <a:gd name="T15" fmla="*/ 0 h 30"/>
                <a:gd name="T16" fmla="*/ 6 w 7"/>
                <a:gd name="T17"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0">
                  <a:moveTo>
                    <a:pt x="6" y="1"/>
                  </a:moveTo>
                  <a:cubicBezTo>
                    <a:pt x="0" y="1"/>
                    <a:pt x="0" y="1"/>
                    <a:pt x="2" y="6"/>
                  </a:cubicBezTo>
                  <a:cubicBezTo>
                    <a:pt x="4" y="10"/>
                    <a:pt x="5" y="14"/>
                    <a:pt x="6" y="18"/>
                  </a:cubicBezTo>
                  <a:cubicBezTo>
                    <a:pt x="5" y="21"/>
                    <a:pt x="6" y="23"/>
                    <a:pt x="6" y="26"/>
                  </a:cubicBezTo>
                  <a:cubicBezTo>
                    <a:pt x="6" y="27"/>
                    <a:pt x="7" y="29"/>
                    <a:pt x="4" y="29"/>
                  </a:cubicBezTo>
                  <a:cubicBezTo>
                    <a:pt x="0" y="30"/>
                    <a:pt x="0" y="30"/>
                    <a:pt x="0" y="26"/>
                  </a:cubicBezTo>
                  <a:cubicBezTo>
                    <a:pt x="0" y="18"/>
                    <a:pt x="0" y="10"/>
                    <a:pt x="0" y="3"/>
                  </a:cubicBezTo>
                  <a:cubicBezTo>
                    <a:pt x="0" y="1"/>
                    <a:pt x="1" y="0"/>
                    <a:pt x="3" y="0"/>
                  </a:cubicBezTo>
                  <a:cubicBezTo>
                    <a:pt x="4" y="0"/>
                    <a:pt x="5" y="0"/>
                    <a:pt x="6" y="1"/>
                  </a:cubicBezTo>
                  <a:close/>
                </a:path>
              </a:pathLst>
            </a:custGeom>
            <a:solidFill>
              <a:srgbClr val="AF0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90" name="Freeform 13">
              <a:extLst>
                <a:ext uri="{FF2B5EF4-FFF2-40B4-BE49-F238E27FC236}">
                  <a16:creationId xmlns:a16="http://schemas.microsoft.com/office/drawing/2014/main" id="{1E8D9A74-1F44-5E2F-7DD2-9ABAF23BC739}"/>
                </a:ext>
              </a:extLst>
            </p:cNvPr>
            <p:cNvSpPr/>
            <p:nvPr/>
          </p:nvSpPr>
          <p:spPr bwMode="auto">
            <a:xfrm>
              <a:off x="2363788" y="2103438"/>
              <a:ext cx="131763" cy="657225"/>
            </a:xfrm>
            <a:custGeom>
              <a:avLst/>
              <a:gdLst>
                <a:gd name="T0" fmla="*/ 2 w 6"/>
                <a:gd name="T1" fmla="*/ 29 h 30"/>
                <a:gd name="T2" fmla="*/ 5 w 6"/>
                <a:gd name="T3" fmla="*/ 25 h 30"/>
                <a:gd name="T4" fmla="*/ 0 w 6"/>
                <a:gd name="T5" fmla="*/ 12 h 30"/>
                <a:gd name="T6" fmla="*/ 0 w 6"/>
                <a:gd name="T7" fmla="*/ 9 h 30"/>
                <a:gd name="T8" fmla="*/ 1 w 6"/>
                <a:gd name="T9" fmla="*/ 2 h 30"/>
                <a:gd name="T10" fmla="*/ 2 w 6"/>
                <a:gd name="T11" fmla="*/ 0 h 30"/>
                <a:gd name="T12" fmla="*/ 6 w 6"/>
                <a:gd name="T13" fmla="*/ 4 h 30"/>
                <a:gd name="T14" fmla="*/ 6 w 6"/>
                <a:gd name="T15" fmla="*/ 26 h 30"/>
                <a:gd name="T16" fmla="*/ 2 w 6"/>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0">
                  <a:moveTo>
                    <a:pt x="2" y="29"/>
                  </a:moveTo>
                  <a:cubicBezTo>
                    <a:pt x="6" y="29"/>
                    <a:pt x="6" y="29"/>
                    <a:pt x="5" y="25"/>
                  </a:cubicBezTo>
                  <a:cubicBezTo>
                    <a:pt x="3" y="21"/>
                    <a:pt x="1" y="16"/>
                    <a:pt x="0" y="12"/>
                  </a:cubicBezTo>
                  <a:cubicBezTo>
                    <a:pt x="1" y="11"/>
                    <a:pt x="0" y="10"/>
                    <a:pt x="0" y="9"/>
                  </a:cubicBezTo>
                  <a:cubicBezTo>
                    <a:pt x="1" y="7"/>
                    <a:pt x="1" y="4"/>
                    <a:pt x="1" y="2"/>
                  </a:cubicBezTo>
                  <a:cubicBezTo>
                    <a:pt x="1" y="1"/>
                    <a:pt x="1" y="0"/>
                    <a:pt x="2" y="0"/>
                  </a:cubicBezTo>
                  <a:cubicBezTo>
                    <a:pt x="6" y="0"/>
                    <a:pt x="6" y="0"/>
                    <a:pt x="6" y="4"/>
                  </a:cubicBezTo>
                  <a:cubicBezTo>
                    <a:pt x="6" y="11"/>
                    <a:pt x="6" y="19"/>
                    <a:pt x="6" y="26"/>
                  </a:cubicBezTo>
                  <a:cubicBezTo>
                    <a:pt x="6" y="30"/>
                    <a:pt x="6" y="30"/>
                    <a:pt x="2" y="29"/>
                  </a:cubicBezTo>
                  <a:close/>
                </a:path>
              </a:pathLst>
            </a:custGeom>
            <a:solidFill>
              <a:srgbClr val="AF06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91" name="Freeform 14">
              <a:extLst>
                <a:ext uri="{FF2B5EF4-FFF2-40B4-BE49-F238E27FC236}">
                  <a16:creationId xmlns:a16="http://schemas.microsoft.com/office/drawing/2014/main" id="{B77B343E-72B9-4544-A5BC-C98F3D24576C}"/>
                </a:ext>
              </a:extLst>
            </p:cNvPr>
            <p:cNvSpPr/>
            <p:nvPr/>
          </p:nvSpPr>
          <p:spPr bwMode="auto">
            <a:xfrm>
              <a:off x="2297113" y="1293813"/>
              <a:ext cx="463550" cy="219075"/>
            </a:xfrm>
            <a:custGeom>
              <a:avLst/>
              <a:gdLst>
                <a:gd name="T0" fmla="*/ 20 w 21"/>
                <a:gd name="T1" fmla="*/ 6 h 10"/>
                <a:gd name="T2" fmla="*/ 15 w 21"/>
                <a:gd name="T3" fmla="*/ 10 h 10"/>
                <a:gd name="T4" fmla="*/ 4 w 21"/>
                <a:gd name="T5" fmla="*/ 7 h 10"/>
                <a:gd name="T6" fmla="*/ 4 w 21"/>
                <a:gd name="T7" fmla="*/ 7 h 10"/>
                <a:gd name="T8" fmla="*/ 0 w 21"/>
                <a:gd name="T9" fmla="*/ 3 h 10"/>
                <a:gd name="T10" fmla="*/ 4 w 21"/>
                <a:gd name="T11" fmla="*/ 1 h 10"/>
                <a:gd name="T12" fmla="*/ 19 w 21"/>
                <a:gd name="T13" fmla="*/ 3 h 10"/>
                <a:gd name="T14" fmla="*/ 20 w 21"/>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20" y="6"/>
                  </a:moveTo>
                  <a:cubicBezTo>
                    <a:pt x="21" y="8"/>
                    <a:pt x="18" y="10"/>
                    <a:pt x="15" y="10"/>
                  </a:cubicBezTo>
                  <a:cubicBezTo>
                    <a:pt x="11" y="9"/>
                    <a:pt x="8" y="9"/>
                    <a:pt x="4" y="7"/>
                  </a:cubicBezTo>
                  <a:cubicBezTo>
                    <a:pt x="4" y="7"/>
                    <a:pt x="4" y="7"/>
                    <a:pt x="4" y="7"/>
                  </a:cubicBezTo>
                  <a:cubicBezTo>
                    <a:pt x="2" y="6"/>
                    <a:pt x="0" y="5"/>
                    <a:pt x="0" y="3"/>
                  </a:cubicBezTo>
                  <a:cubicBezTo>
                    <a:pt x="1" y="1"/>
                    <a:pt x="3" y="1"/>
                    <a:pt x="4" y="1"/>
                  </a:cubicBezTo>
                  <a:cubicBezTo>
                    <a:pt x="9" y="0"/>
                    <a:pt x="14" y="1"/>
                    <a:pt x="19" y="3"/>
                  </a:cubicBezTo>
                  <a:cubicBezTo>
                    <a:pt x="20" y="4"/>
                    <a:pt x="20" y="5"/>
                    <a:pt x="20" y="6"/>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
        <p:nvSpPr>
          <p:cNvPr id="197" name="Google Shape;6324;p79">
            <a:extLst>
              <a:ext uri="{FF2B5EF4-FFF2-40B4-BE49-F238E27FC236}">
                <a16:creationId xmlns:a16="http://schemas.microsoft.com/office/drawing/2014/main" id="{3D2A6714-9663-D6F1-B446-FA5294728322}"/>
              </a:ext>
            </a:extLst>
          </p:cNvPr>
          <p:cNvSpPr txBox="1"/>
          <p:nvPr/>
        </p:nvSpPr>
        <p:spPr>
          <a:xfrm>
            <a:off x="7383483" y="1930401"/>
            <a:ext cx="4897245" cy="558846"/>
          </a:xfrm>
          <a:prstGeom prst="rect">
            <a:avLst/>
          </a:prstGeom>
        </p:spPr>
        <p:txBody>
          <a:bodyPr spcFirstLastPara="1" wrap="square" lIns="121900" tIns="121900" rIns="121900" bIns="121900" anchor="ctr" anchorCtr="0">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rgbClr val="0D1E25"/>
                </a:solidFill>
              </a:rPr>
              <a:t>Does anyone have any questions?</a:t>
            </a:r>
          </a:p>
        </p:txBody>
      </p:sp>
    </p:spTree>
    <p:extLst>
      <p:ext uri="{BB962C8B-B14F-4D97-AF65-F5344CB8AC3E}">
        <p14:creationId xmlns:p14="http://schemas.microsoft.com/office/powerpoint/2010/main" val="3388324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C6645860-F380-C39A-884F-2C747E7D42B1}"/>
              </a:ext>
            </a:extLst>
          </p:cNvPr>
          <p:cNvGrpSpPr/>
          <p:nvPr/>
        </p:nvGrpSpPr>
        <p:grpSpPr>
          <a:xfrm>
            <a:off x="-105549" y="0"/>
            <a:ext cx="12297549" cy="6858000"/>
            <a:chOff x="-105549" y="0"/>
            <a:chExt cx="12297549" cy="6858000"/>
          </a:xfrm>
        </p:grpSpPr>
        <p:pic>
          <p:nvPicPr>
            <p:cNvPr id="12" name="Imagen 11">
              <a:extLst>
                <a:ext uri="{FF2B5EF4-FFF2-40B4-BE49-F238E27FC236}">
                  <a16:creationId xmlns:a16="http://schemas.microsoft.com/office/drawing/2014/main" id="{77E77882-8B68-C99E-CEB9-5F81E0BC766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83535" y="0"/>
              <a:ext cx="9508465" cy="6858000"/>
            </a:xfrm>
            <a:prstGeom prst="rect">
              <a:avLst/>
            </a:prstGeom>
          </p:spPr>
        </p:pic>
        <p:pic>
          <p:nvPicPr>
            <p:cNvPr id="13" name="Imagen 12">
              <a:extLst>
                <a:ext uri="{FF2B5EF4-FFF2-40B4-BE49-F238E27FC236}">
                  <a16:creationId xmlns:a16="http://schemas.microsoft.com/office/drawing/2014/main" id="{148785CA-EEDC-D20A-71BE-703BABB9315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105549" y="0"/>
              <a:ext cx="2789084" cy="6858000"/>
            </a:xfrm>
            <a:prstGeom prst="rect">
              <a:avLst/>
            </a:prstGeom>
          </p:spPr>
        </p:pic>
      </p:grpSp>
      <p:sp>
        <p:nvSpPr>
          <p:cNvPr id="10" name="Rectangle 9">
            <a:extLst>
              <a:ext uri="{FF2B5EF4-FFF2-40B4-BE49-F238E27FC236}">
                <a16:creationId xmlns:a16="http://schemas.microsoft.com/office/drawing/2014/main" id="{9B8D2AE6-2723-49EF-9AAD-B5856D722BC3}"/>
              </a:ext>
            </a:extLst>
          </p:cNvPr>
          <p:cNvSpPr/>
          <p:nvPr/>
        </p:nvSpPr>
        <p:spPr>
          <a:xfrm>
            <a:off x="-105549" y="0"/>
            <a:ext cx="12192000" cy="6858000"/>
          </a:xfrm>
          <a:prstGeom prst="rect">
            <a:avLst/>
          </a:prstGeom>
          <a:gradFill>
            <a:gsLst>
              <a:gs pos="23000">
                <a:srgbClr val="0D1E25"/>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F24F39F-98DE-4B39-A3D7-6BB3F4C56274}"/>
              </a:ext>
            </a:extLst>
          </p:cNvPr>
          <p:cNvSpPr txBox="1"/>
          <p:nvPr/>
        </p:nvSpPr>
        <p:spPr>
          <a:xfrm>
            <a:off x="1295400" y="2189983"/>
            <a:ext cx="4800599" cy="1692771"/>
          </a:xfrm>
          <a:prstGeom prst="rect">
            <a:avLst/>
          </a:prstGeom>
          <a:noFill/>
        </p:spPr>
        <p:txBody>
          <a:bodyPr wrap="square" rtlCol="0">
            <a:spAutoFit/>
          </a:bodyPr>
          <a:lstStyle/>
          <a:p>
            <a:pPr algn="r"/>
            <a:r>
              <a:rPr lang="en-US" sz="6000" dirty="0">
                <a:solidFill>
                  <a:schemeClr val="bg1"/>
                </a:solidFill>
                <a:latin typeface="Roboto Black" panose="02000000000000000000" pitchFamily="2" charset="0"/>
                <a:ea typeface="Roboto Black" panose="02000000000000000000" pitchFamily="2" charset="0"/>
              </a:rPr>
              <a:t> </a:t>
            </a:r>
            <a:r>
              <a:rPr lang="en-US" sz="4400" dirty="0">
                <a:solidFill>
                  <a:srgbClr val="E72B3C"/>
                </a:solidFill>
                <a:latin typeface="Roboto Black" panose="02000000000000000000" pitchFamily="2" charset="0"/>
                <a:ea typeface="Roboto Black" panose="02000000000000000000" pitchFamily="2" charset="0"/>
              </a:rPr>
              <a:t>NETFLIX </a:t>
            </a:r>
            <a:r>
              <a:rPr lang="en-US" sz="4400" dirty="0">
                <a:solidFill>
                  <a:schemeClr val="bg1"/>
                </a:solidFill>
                <a:latin typeface="Roboto Black" panose="02000000000000000000" pitchFamily="2" charset="0"/>
                <a:ea typeface="Roboto Black" panose="02000000000000000000" pitchFamily="2" charset="0"/>
              </a:rPr>
              <a:t>MOVIES   &amp; TV SHOWS</a:t>
            </a:r>
          </a:p>
        </p:txBody>
      </p:sp>
      <p:pic>
        <p:nvPicPr>
          <p:cNvPr id="20" name="Graphic 19">
            <a:extLst>
              <a:ext uri="{FF2B5EF4-FFF2-40B4-BE49-F238E27FC236}">
                <a16:creationId xmlns:a16="http://schemas.microsoft.com/office/drawing/2014/main" id="{6210CB3A-CEF2-495B-A708-2409032A6A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426" y="1032924"/>
            <a:ext cx="4255741" cy="4253110"/>
          </a:xfrm>
          <a:prstGeom prst="rect">
            <a:avLst/>
          </a:prstGeom>
        </p:spPr>
      </p:pic>
    </p:spTree>
    <p:extLst>
      <p:ext uri="{BB962C8B-B14F-4D97-AF65-F5344CB8AC3E}">
        <p14:creationId xmlns:p14="http://schemas.microsoft.com/office/powerpoint/2010/main" val="970020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a:extLst>
              <a:ext uri="{FF2B5EF4-FFF2-40B4-BE49-F238E27FC236}">
                <a16:creationId xmlns:a16="http://schemas.microsoft.com/office/drawing/2014/main" id="{B721E83E-F3EC-78EA-95C1-F47F464CD44E}"/>
              </a:ext>
            </a:extLst>
          </p:cNvPr>
          <p:cNvPicPr>
            <a:picLocks noGrp="1" noChangeAspect="1"/>
          </p:cNvPicPr>
          <p:nvPr>
            <p:ph type="pic" sz="quarter" idx="13"/>
          </p:nvPr>
        </p:nvPicPr>
        <p:blipFill>
          <a:blip r:embed="rId2">
            <a:extLst>
              <a:ext uri="{28A0092B-C50C-407E-A947-70E740481C1C}">
                <a14:useLocalDpi xmlns:a14="http://schemas.microsoft.com/office/drawing/2010/main"/>
              </a:ext>
            </a:extLst>
          </a:blip>
          <a:stretch>
            <a:fillRect/>
          </a:stretch>
        </p:blipFill>
        <p:spPr/>
      </p:pic>
      <p:sp>
        <p:nvSpPr>
          <p:cNvPr id="11" name="TextBox 10">
            <a:extLst>
              <a:ext uri="{FF2B5EF4-FFF2-40B4-BE49-F238E27FC236}">
                <a16:creationId xmlns:a16="http://schemas.microsoft.com/office/drawing/2014/main" id="{66667515-6603-401A-8ACD-2A2D72DDEC59}"/>
              </a:ext>
            </a:extLst>
          </p:cNvPr>
          <p:cNvSpPr txBox="1"/>
          <p:nvPr/>
        </p:nvSpPr>
        <p:spPr>
          <a:xfrm>
            <a:off x="7162800" y="1267879"/>
            <a:ext cx="4452264" cy="769441"/>
          </a:xfrm>
          <a:prstGeom prst="rect">
            <a:avLst/>
          </a:prstGeom>
          <a:noFill/>
        </p:spPr>
        <p:txBody>
          <a:bodyPr wrap="square" rtlCol="0">
            <a:spAutoFit/>
          </a:bodyPr>
          <a:lstStyle/>
          <a:p>
            <a:pPr algn="r"/>
            <a:r>
              <a:rPr lang="en-US" sz="4400" dirty="0">
                <a:solidFill>
                  <a:srgbClr val="E72B3C"/>
                </a:solidFill>
                <a:latin typeface="Roboto Black" panose="02000000000000000000" pitchFamily="2" charset="0"/>
                <a:ea typeface="Roboto Black" panose="02000000000000000000" pitchFamily="2" charset="0"/>
              </a:rPr>
              <a:t>INTRODUCTION</a:t>
            </a:r>
            <a:endParaRPr lang="en-US" sz="4400" dirty="0">
              <a:solidFill>
                <a:srgbClr val="0D1E25"/>
              </a:solidFill>
              <a:latin typeface="Roboto Black" panose="02000000000000000000" pitchFamily="2" charset="0"/>
              <a:ea typeface="Roboto Black" panose="02000000000000000000" pitchFamily="2" charset="0"/>
            </a:endParaRPr>
          </a:p>
        </p:txBody>
      </p:sp>
      <p:sp>
        <p:nvSpPr>
          <p:cNvPr id="12" name="TextBox 11">
            <a:extLst>
              <a:ext uri="{FF2B5EF4-FFF2-40B4-BE49-F238E27FC236}">
                <a16:creationId xmlns:a16="http://schemas.microsoft.com/office/drawing/2014/main" id="{FB8867E3-30D6-46A6-B4B1-E9903B4B56B7}"/>
              </a:ext>
            </a:extLst>
          </p:cNvPr>
          <p:cNvSpPr txBox="1"/>
          <p:nvPr/>
        </p:nvSpPr>
        <p:spPr>
          <a:xfrm>
            <a:off x="7538528" y="4674179"/>
            <a:ext cx="4076536" cy="338554"/>
          </a:xfrm>
          <a:prstGeom prst="rect">
            <a:avLst/>
          </a:prstGeom>
          <a:noFill/>
        </p:spPr>
        <p:txBody>
          <a:bodyPr wrap="square" rtlCol="0">
            <a:spAutoFit/>
          </a:bodyPr>
          <a:lstStyle/>
          <a:p>
            <a:pPr algn="r"/>
            <a:r>
              <a:rPr lang="en-US" altLang="ko-KR" sz="1600" dirty="0">
                <a:solidFill>
                  <a:srgbClr val="0D1E25"/>
                </a:solidFill>
                <a:cs typeface="Arial" panose="020B0604020202020204" pitchFamily="34" charset="0"/>
              </a:rPr>
              <a:t>. </a:t>
            </a:r>
            <a:endParaRPr lang="ko-KR" altLang="en-US" sz="1600" dirty="0">
              <a:solidFill>
                <a:srgbClr val="0D1E25"/>
              </a:solidFill>
              <a:cs typeface="Arial" panose="020B0604020202020204" pitchFamily="34" charset="0"/>
            </a:endParaRPr>
          </a:p>
        </p:txBody>
      </p:sp>
      <p:sp>
        <p:nvSpPr>
          <p:cNvPr id="13" name="TextBox 12">
            <a:extLst>
              <a:ext uri="{FF2B5EF4-FFF2-40B4-BE49-F238E27FC236}">
                <a16:creationId xmlns:a16="http://schemas.microsoft.com/office/drawing/2014/main" id="{82D64789-E5E2-4D95-86E0-A82E3C6FA01F}"/>
              </a:ext>
            </a:extLst>
          </p:cNvPr>
          <p:cNvSpPr txBox="1"/>
          <p:nvPr/>
        </p:nvSpPr>
        <p:spPr>
          <a:xfrm>
            <a:off x="5937957" y="4140835"/>
            <a:ext cx="11747011" cy="2492990"/>
          </a:xfrm>
          <a:prstGeom prst="rect">
            <a:avLst/>
          </a:prstGeom>
          <a:noFill/>
        </p:spPr>
        <p:txBody>
          <a:bodyPr wrap="square" rtlCol="0">
            <a:spAutoFit/>
          </a:bodyPr>
          <a:lstStyle/>
          <a:p>
            <a:r>
              <a:rPr lang="en-US" sz="2000" b="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Hypothesis</a:t>
            </a:r>
            <a:r>
              <a:rPr lang="en-US" sz="2000" b="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a:t>
            </a:r>
          </a:p>
          <a:p>
            <a:endParaRPr lang="en-US" sz="2000" dirty="0">
              <a:solidFill>
                <a:srgbClr val="000000"/>
              </a:solidFill>
              <a:latin typeface="Century Gothic" panose="020B050202020202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Finding the first 5 data using Head &amp; Tail?</a:t>
            </a:r>
          </a:p>
          <a:p>
            <a:r>
              <a:rPr lang="en-IN" sz="1600" i="0" dirty="0">
                <a:solidFill>
                  <a:srgbClr val="000000"/>
                </a:solidFill>
                <a:effectLst/>
                <a:latin typeface="Times New Roman" panose="02020603050405020304" pitchFamily="18" charset="0"/>
                <a:cs typeface="Times New Roman" panose="02020603050405020304" pitchFamily="18" charset="0"/>
              </a:rPr>
              <a:t>2.      Are certain genres more prevalent on Netflix?</a:t>
            </a:r>
          </a:p>
          <a:p>
            <a:r>
              <a:rPr lang="en-US" sz="1600" dirty="0">
                <a:solidFill>
                  <a:srgbClr val="000000"/>
                </a:solidFill>
                <a:latin typeface="Times New Roman" panose="02020603050405020304" pitchFamily="18" charset="0"/>
                <a:cs typeface="Times New Roman" panose="02020603050405020304" pitchFamily="18" charset="0"/>
              </a:rPr>
              <a:t>3.      </a:t>
            </a:r>
            <a:r>
              <a:rPr lang="en-US" sz="1600" i="0" dirty="0">
                <a:solidFill>
                  <a:srgbClr val="000000"/>
                </a:solidFill>
                <a:effectLst/>
                <a:latin typeface="Times New Roman" panose="02020603050405020304" pitchFamily="18" charset="0"/>
                <a:cs typeface="Times New Roman" panose="02020603050405020304" pitchFamily="18" charset="0"/>
              </a:rPr>
              <a:t>Are there certain countries that produce more content on Netflix?</a:t>
            </a:r>
          </a:p>
          <a:p>
            <a:pPr marL="457200" indent="-457200">
              <a:buAutoNum type="arabicPeriod" startAt="4"/>
            </a:pPr>
            <a:r>
              <a:rPr lang="en-US" sz="1600" dirty="0">
                <a:solidFill>
                  <a:srgbClr val="000000"/>
                </a:solidFill>
                <a:latin typeface="Times New Roman" panose="02020603050405020304" pitchFamily="18" charset="0"/>
                <a:cs typeface="Times New Roman" panose="02020603050405020304" pitchFamily="18" charset="0"/>
              </a:rPr>
              <a:t>M</a:t>
            </a:r>
            <a:r>
              <a:rPr lang="en-US" sz="1600" i="0" dirty="0">
                <a:solidFill>
                  <a:srgbClr val="000000"/>
                </a:solidFill>
                <a:effectLst/>
                <a:latin typeface="Times New Roman" panose="02020603050405020304" pitchFamily="18" charset="0"/>
                <a:cs typeface="Times New Roman" panose="02020603050405020304" pitchFamily="18" charset="0"/>
              </a:rPr>
              <a:t>ovies have a more expressive amount of attractions in Netflix.</a:t>
            </a:r>
          </a:p>
          <a:p>
            <a:pPr marL="457200" indent="-457200">
              <a:buAutoNum type="arabicPeriod" startAt="4"/>
            </a:pPr>
            <a:r>
              <a:rPr lang="en-US" sz="1600" i="0" dirty="0">
                <a:solidFill>
                  <a:srgbClr val="000000"/>
                </a:solidFill>
                <a:effectLst/>
                <a:latin typeface="Times New Roman" panose="02020603050405020304" pitchFamily="18" charset="0"/>
                <a:cs typeface="Times New Roman" panose="02020603050405020304" pitchFamily="18" charset="0"/>
              </a:rPr>
              <a:t>Are there certain actors who are more frequently cast on Netflix?</a:t>
            </a:r>
          </a:p>
          <a:p>
            <a:pPr algn="just"/>
            <a:r>
              <a:rPr lang="en-US" sz="1600" i="0" dirty="0">
                <a:solidFill>
                  <a:srgbClr val="000000"/>
                </a:solidFill>
                <a:effectLst/>
                <a:latin typeface="Times New Roman" panose="02020603050405020304" pitchFamily="18" charset="0"/>
                <a:cs typeface="Times New Roman" panose="02020603050405020304" pitchFamily="18" charset="0"/>
              </a:rPr>
              <a:t>6.     Are there certain genres that tend to have higher ratings on Netflix?</a:t>
            </a:r>
          </a:p>
          <a:p>
            <a:pPr marL="342900" indent="-342900">
              <a:buFont typeface="Arial" panose="020B0604020202020204" pitchFamily="34" charset="0"/>
              <a:buChar char="•"/>
            </a:pPr>
            <a:endParaRPr lang="en-US" sz="20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 Placeholder 4">
            <a:extLst>
              <a:ext uri="{FF2B5EF4-FFF2-40B4-BE49-F238E27FC236}">
                <a16:creationId xmlns:a16="http://schemas.microsoft.com/office/drawing/2014/main" id="{F16A5BFA-49C1-4D04-8292-F690F88A1919}"/>
              </a:ext>
            </a:extLst>
          </p:cNvPr>
          <p:cNvSpPr txBox="1"/>
          <p:nvPr/>
        </p:nvSpPr>
        <p:spPr>
          <a:xfrm>
            <a:off x="9705196" y="3144401"/>
            <a:ext cx="1909868"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ltLang="ko-KR" sz="2400" b="1" dirty="0">
              <a:solidFill>
                <a:srgbClr val="E72B3C"/>
              </a:solidFill>
            </a:endParaRPr>
          </a:p>
        </p:txBody>
      </p:sp>
      <p:cxnSp>
        <p:nvCxnSpPr>
          <p:cNvPr id="15" name="Straight Connector 14">
            <a:extLst>
              <a:ext uri="{FF2B5EF4-FFF2-40B4-BE49-F238E27FC236}">
                <a16:creationId xmlns:a16="http://schemas.microsoft.com/office/drawing/2014/main" id="{A4EBEBD0-2AE5-4A0D-B2EF-151C7EAB0362}"/>
              </a:ext>
            </a:extLst>
          </p:cNvPr>
          <p:cNvCxnSpPr/>
          <p:nvPr/>
        </p:nvCxnSpPr>
        <p:spPr>
          <a:xfrm flipH="1">
            <a:off x="513199" y="2365259"/>
            <a:ext cx="0" cy="3813727"/>
          </a:xfrm>
          <a:prstGeom prst="line">
            <a:avLst/>
          </a:prstGeom>
          <a:ln w="38100">
            <a:solidFill>
              <a:srgbClr val="E72B3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AFC8D2-1D54-4939-9B71-62A5B02D6693}"/>
              </a:ext>
            </a:extLst>
          </p:cNvPr>
          <p:cNvCxnSpPr/>
          <p:nvPr/>
        </p:nvCxnSpPr>
        <p:spPr>
          <a:xfrm flipH="1">
            <a:off x="7019466" y="2071749"/>
            <a:ext cx="4987637" cy="0"/>
          </a:xfrm>
          <a:prstGeom prst="line">
            <a:avLst/>
          </a:prstGeom>
          <a:ln w="38100">
            <a:solidFill>
              <a:srgbClr val="E72B3C"/>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1B8525-5446-0531-AEF9-7DFA72943C23}"/>
              </a:ext>
            </a:extLst>
          </p:cNvPr>
          <p:cNvSpPr txBox="1"/>
          <p:nvPr/>
        </p:nvSpPr>
        <p:spPr>
          <a:xfrm>
            <a:off x="5937957" y="3392566"/>
            <a:ext cx="10628489" cy="400110"/>
          </a:xfrm>
          <a:prstGeom prst="rect">
            <a:avLst/>
          </a:prstGeom>
          <a:noFill/>
        </p:spPr>
        <p:txBody>
          <a:bodyPr wrap="square">
            <a:spAutoFit/>
          </a:bodyPr>
          <a:lstStyle/>
          <a:p>
            <a:r>
              <a:rPr lang="en-US" sz="20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a:t>
            </a:r>
            <a:r>
              <a:rPr lang="en-US" sz="20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Netflix TV Shows and Movies</a:t>
            </a:r>
          </a:p>
        </p:txBody>
      </p:sp>
    </p:spTree>
    <p:extLst>
      <p:ext uri="{BB962C8B-B14F-4D97-AF65-F5344CB8AC3E}">
        <p14:creationId xmlns:p14="http://schemas.microsoft.com/office/powerpoint/2010/main" val="30360947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p:nvPr>
        </p:nvSpPr>
        <p:spPr/>
        <p:txBody>
          <a:bodyPr/>
          <a:lstStyle/>
          <a:p>
            <a:r>
              <a:rPr lang="en-US" dirty="0"/>
              <a:t>Project analysis slide 4</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9" name="Picture 8" descr="A screenshot of a computer">
            <a:extLst>
              <a:ext uri="{FF2B5EF4-FFF2-40B4-BE49-F238E27FC236}">
                <a16:creationId xmlns:a16="http://schemas.microsoft.com/office/drawing/2014/main" id="{73895B64-10CC-CB07-46EC-22750CC87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7146"/>
            <a:ext cx="6197600" cy="4785360"/>
          </a:xfrm>
          <a:prstGeom prst="rect">
            <a:avLst/>
          </a:prstGeom>
        </p:spPr>
      </p:pic>
      <p:sp>
        <p:nvSpPr>
          <p:cNvPr id="15" name="TextBox 14">
            <a:extLst>
              <a:ext uri="{FF2B5EF4-FFF2-40B4-BE49-F238E27FC236}">
                <a16:creationId xmlns:a16="http://schemas.microsoft.com/office/drawing/2014/main" id="{522B1629-6E19-C981-DF7F-6FE377DBC822}"/>
              </a:ext>
            </a:extLst>
          </p:cNvPr>
          <p:cNvSpPr txBox="1"/>
          <p:nvPr/>
        </p:nvSpPr>
        <p:spPr>
          <a:xfrm>
            <a:off x="1" y="375920"/>
            <a:ext cx="9159240" cy="523220"/>
          </a:xfrm>
          <a:prstGeom prst="rect">
            <a:avLst/>
          </a:prstGeom>
          <a:noFill/>
        </p:spPr>
        <p:txBody>
          <a:bodyPr wrap="square">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     1. Finding the first 5 data using Head &amp; Tail?</a:t>
            </a:r>
          </a:p>
        </p:txBody>
      </p:sp>
      <p:pic>
        <p:nvPicPr>
          <p:cNvPr id="18" name="Picture 17" descr="A screenshot of a computer">
            <a:extLst>
              <a:ext uri="{FF2B5EF4-FFF2-40B4-BE49-F238E27FC236}">
                <a16:creationId xmlns:a16="http://schemas.microsoft.com/office/drawing/2014/main" id="{471ACA76-6A9C-05FB-B1BC-F1D25742510B}"/>
              </a:ext>
            </a:extLst>
          </p:cNvPr>
          <p:cNvPicPr>
            <a:picLocks noChangeAspect="1"/>
          </p:cNvPicPr>
          <p:nvPr/>
        </p:nvPicPr>
        <p:blipFill rotWithShape="1">
          <a:blip r:embed="rId4">
            <a:extLst>
              <a:ext uri="{28A0092B-C50C-407E-A947-70E740481C1C}">
                <a14:useLocalDpi xmlns:a14="http://schemas.microsoft.com/office/drawing/2010/main" val="0"/>
              </a:ext>
            </a:extLst>
          </a:blip>
          <a:srcRect r="11295"/>
          <a:stretch/>
        </p:blipFill>
        <p:spPr>
          <a:xfrm>
            <a:off x="6255707" y="1367146"/>
            <a:ext cx="5707693" cy="4730512"/>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p:nvPr>
        </p:nvSpPr>
        <p:spPr/>
        <p:txBody>
          <a:bodyPr/>
          <a:lstStyle/>
          <a:p>
            <a:r>
              <a:rPr lang="en-US" dirty="0"/>
              <a:t>Project analysis slide 5</a:t>
            </a:r>
          </a:p>
        </p:txBody>
      </p:sp>
      <p:sp>
        <p:nvSpPr>
          <p:cNvPr id="15" name="TextBox 14">
            <a:extLst>
              <a:ext uri="{FF2B5EF4-FFF2-40B4-BE49-F238E27FC236}">
                <a16:creationId xmlns:a16="http://schemas.microsoft.com/office/drawing/2014/main" id="{D584E5CA-376D-D1D5-C270-A6B0D0EFB898}"/>
              </a:ext>
            </a:extLst>
          </p:cNvPr>
          <p:cNvSpPr txBox="1"/>
          <p:nvPr/>
        </p:nvSpPr>
        <p:spPr>
          <a:xfrm>
            <a:off x="0" y="487680"/>
            <a:ext cx="9144000" cy="523220"/>
          </a:xfrm>
          <a:prstGeom prst="rect">
            <a:avLst/>
          </a:prstGeom>
          <a:noFill/>
        </p:spPr>
        <p:txBody>
          <a:bodyPr wrap="square">
            <a:spAutoFit/>
          </a:bodyPr>
          <a:lstStyle/>
          <a:p>
            <a:pPr algn="l"/>
            <a:r>
              <a:rPr lang="en-IN" sz="2800" b="1" dirty="0">
                <a:solidFill>
                  <a:srgbClr val="000000"/>
                </a:solidFill>
                <a:latin typeface="Helvetica Neue"/>
              </a:rPr>
              <a:t>2</a:t>
            </a:r>
            <a:r>
              <a:rPr lang="en-IN" sz="2800" b="1" i="0" dirty="0">
                <a:solidFill>
                  <a:srgbClr val="000000"/>
                </a:solidFill>
                <a:effectLst/>
                <a:latin typeface="Helvetica Neue"/>
              </a:rPr>
              <a:t>. Are certain genres more prevalent on Netflix?</a:t>
            </a:r>
          </a:p>
        </p:txBody>
      </p:sp>
      <p:pic>
        <p:nvPicPr>
          <p:cNvPr id="17" name="Picture 16" descr="Graphical user interface, text, application&#10;&#10;Description automatically generated">
            <a:extLst>
              <a:ext uri="{FF2B5EF4-FFF2-40B4-BE49-F238E27FC236}">
                <a16:creationId xmlns:a16="http://schemas.microsoft.com/office/drawing/2014/main" id="{6D50F00C-0FC0-D121-F826-398A444F3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23814"/>
            <a:ext cx="6488482" cy="3950826"/>
          </a:xfrm>
          <a:prstGeom prst="rect">
            <a:avLst/>
          </a:prstGeom>
        </p:spPr>
      </p:pic>
      <p:pic>
        <p:nvPicPr>
          <p:cNvPr id="18" name="Picture 17" descr="Chart">
            <a:extLst>
              <a:ext uri="{FF2B5EF4-FFF2-40B4-BE49-F238E27FC236}">
                <a16:creationId xmlns:a16="http://schemas.microsoft.com/office/drawing/2014/main" id="{51981F34-9475-1036-28A9-28010069B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120" y="1298495"/>
            <a:ext cx="6278880" cy="5559505"/>
          </a:xfrm>
          <a:prstGeom prst="rect">
            <a:avLst/>
          </a:prstGeom>
        </p:spPr>
      </p:pic>
      <p:sp>
        <p:nvSpPr>
          <p:cNvPr id="23" name="Rectangle 3">
            <a:extLst>
              <a:ext uri="{FF2B5EF4-FFF2-40B4-BE49-F238E27FC236}">
                <a16:creationId xmlns:a16="http://schemas.microsoft.com/office/drawing/2014/main" id="{C991E7B5-66C5-17CE-4456-13BC322D0FC9}"/>
              </a:ext>
            </a:extLst>
          </p:cNvPr>
          <p:cNvSpPr>
            <a:spLocks noChangeArrowheads="1"/>
          </p:cNvSpPr>
          <p:nvPr/>
        </p:nvSpPr>
        <p:spPr bwMode="auto">
          <a:xfrm>
            <a:off x="71120" y="5056612"/>
            <a:ext cx="602488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output for the given hypothesis states that most prevalent genre on Netflix is ['drama]</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pic>
        <p:nvPicPr>
          <p:cNvPr id="7" name="Picture 6" descr="Chart, pie chart">
            <a:extLst>
              <a:ext uri="{FF2B5EF4-FFF2-40B4-BE49-F238E27FC236}">
                <a16:creationId xmlns:a16="http://schemas.microsoft.com/office/drawing/2014/main" id="{CEB14AFB-BE5B-86CB-1C80-0B844E64E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54" y="1382874"/>
            <a:ext cx="4937746" cy="4092252"/>
          </a:xfrm>
          <a:prstGeom prst="rect">
            <a:avLst/>
          </a:prstGeom>
        </p:spPr>
      </p:pic>
      <p:sp>
        <p:nvSpPr>
          <p:cNvPr id="10" name="TextBox 9">
            <a:extLst>
              <a:ext uri="{FF2B5EF4-FFF2-40B4-BE49-F238E27FC236}">
                <a16:creationId xmlns:a16="http://schemas.microsoft.com/office/drawing/2014/main" id="{63C69C4C-AE65-7D71-6586-026D1EC48ABF}"/>
              </a:ext>
            </a:extLst>
          </p:cNvPr>
          <p:cNvSpPr txBox="1"/>
          <p:nvPr/>
        </p:nvSpPr>
        <p:spPr>
          <a:xfrm>
            <a:off x="144290" y="596315"/>
            <a:ext cx="11407630" cy="954107"/>
          </a:xfrm>
          <a:prstGeom prst="rect">
            <a:avLst/>
          </a:prstGeom>
          <a:noFill/>
        </p:spPr>
        <p:txBody>
          <a:bodyPr wrap="square">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3.Are there certain countries that produce more content on Netflix?</a:t>
            </a:r>
          </a:p>
          <a:p>
            <a:endParaRPr lang="en-US" sz="2800" b="1" i="0" dirty="0">
              <a:solidFill>
                <a:srgbClr val="000000"/>
              </a:solidFill>
              <a:effectLst/>
              <a:latin typeface="Times New Roman" panose="02020603050405020304" pitchFamily="18" charset="0"/>
              <a:cs typeface="Times New Roman" panose="02020603050405020304" pitchFamily="18" charset="0"/>
            </a:endParaRPr>
          </a:p>
        </p:txBody>
      </p:sp>
      <p:pic>
        <p:nvPicPr>
          <p:cNvPr id="13" name="Picture 12" descr="A picture containing timeline">
            <a:extLst>
              <a:ext uri="{FF2B5EF4-FFF2-40B4-BE49-F238E27FC236}">
                <a16:creationId xmlns:a16="http://schemas.microsoft.com/office/drawing/2014/main" id="{33D5DB3E-11A8-C656-C336-98DD765A1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290" y="1302707"/>
            <a:ext cx="4937745" cy="5423769"/>
          </a:xfrm>
          <a:prstGeom prst="rect">
            <a:avLst/>
          </a:prstGeom>
        </p:spPr>
      </p:pic>
      <p:sp>
        <p:nvSpPr>
          <p:cNvPr id="17" name="Rectangle 2">
            <a:extLst>
              <a:ext uri="{FF2B5EF4-FFF2-40B4-BE49-F238E27FC236}">
                <a16:creationId xmlns:a16="http://schemas.microsoft.com/office/drawing/2014/main" id="{33CF907A-07C5-C3A8-D516-613F95F4B10D}"/>
              </a:ext>
            </a:extLst>
          </p:cNvPr>
          <p:cNvSpPr>
            <a:spLocks noChangeArrowheads="1"/>
          </p:cNvSpPr>
          <p:nvPr/>
        </p:nvSpPr>
        <p:spPr bwMode="auto">
          <a:xfrm>
            <a:off x="5242560" y="5903892"/>
            <a:ext cx="659384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Output for the given hypothesis states that country produces the most content on Netflix is ['US']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7544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p:nvPr>
        </p:nvSpPr>
        <p:spPr/>
        <p:txBody>
          <a:bodyPr/>
          <a:lstStyle/>
          <a:p>
            <a:r>
              <a:rPr lang="en-US" dirty="0"/>
              <a:t>Project analysis slide 6</a:t>
            </a:r>
          </a:p>
        </p:txBody>
      </p:sp>
      <p:sp>
        <p:nvSpPr>
          <p:cNvPr id="12" name="TextBox 11">
            <a:extLst>
              <a:ext uri="{FF2B5EF4-FFF2-40B4-BE49-F238E27FC236}">
                <a16:creationId xmlns:a16="http://schemas.microsoft.com/office/drawing/2014/main" id="{AE96D8E2-9DBD-9ECC-E19A-6E7FE9563431}"/>
              </a:ext>
            </a:extLst>
          </p:cNvPr>
          <p:cNvSpPr txBox="1"/>
          <p:nvPr/>
        </p:nvSpPr>
        <p:spPr>
          <a:xfrm>
            <a:off x="0" y="585333"/>
            <a:ext cx="11214426" cy="523220"/>
          </a:xfrm>
          <a:prstGeom prst="rect">
            <a:avLst/>
          </a:prstGeom>
          <a:noFill/>
        </p:spPr>
        <p:txBody>
          <a:bodyPr wrap="square">
            <a:spAutoFit/>
          </a:bodyPr>
          <a:lstStyle/>
          <a:p>
            <a:r>
              <a:rPr lang="en-US" sz="2800" b="1" dirty="0">
                <a:solidFill>
                  <a:srgbClr val="000000"/>
                </a:solidFill>
                <a:latin typeface="Times New Roman" panose="02020603050405020304" pitchFamily="18" charset="0"/>
                <a:cs typeface="Times New Roman" panose="02020603050405020304" pitchFamily="18" charset="0"/>
              </a:rPr>
              <a:t>4. M</a:t>
            </a:r>
            <a:r>
              <a:rPr lang="en-US" sz="2800" b="1" i="0" dirty="0">
                <a:solidFill>
                  <a:srgbClr val="000000"/>
                </a:solidFill>
                <a:effectLst/>
                <a:latin typeface="Times New Roman" panose="02020603050405020304" pitchFamily="18" charset="0"/>
                <a:cs typeface="Times New Roman" panose="02020603050405020304" pitchFamily="18" charset="0"/>
              </a:rPr>
              <a:t>ovies have a more expressive amount of attractions in Netflix.</a:t>
            </a:r>
          </a:p>
        </p:txBody>
      </p:sp>
      <p:pic>
        <p:nvPicPr>
          <p:cNvPr id="16" name="Picture 15">
            <a:extLst>
              <a:ext uri="{FF2B5EF4-FFF2-40B4-BE49-F238E27FC236}">
                <a16:creationId xmlns:a16="http://schemas.microsoft.com/office/drawing/2014/main" id="{D3C4E106-7399-9D9C-3EC1-D51056354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5229"/>
            <a:ext cx="7377830" cy="2856459"/>
          </a:xfrm>
          <a:prstGeom prst="rect">
            <a:avLst/>
          </a:prstGeom>
        </p:spPr>
      </p:pic>
      <p:pic>
        <p:nvPicPr>
          <p:cNvPr id="17" name="Picture 16" descr="Funnel chart&#10;&#10;Description automatically generated with medium confidence">
            <a:extLst>
              <a:ext uri="{FF2B5EF4-FFF2-40B4-BE49-F238E27FC236}">
                <a16:creationId xmlns:a16="http://schemas.microsoft.com/office/drawing/2014/main" id="{D14A94BC-1BCD-C5D6-0E16-027B2560D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0985" y="1565229"/>
            <a:ext cx="5301015" cy="5292771"/>
          </a:xfrm>
          <a:prstGeom prst="rect">
            <a:avLst/>
          </a:prstGeom>
        </p:spPr>
      </p:pic>
      <p:sp>
        <p:nvSpPr>
          <p:cNvPr id="18" name="Rectangle 1">
            <a:extLst>
              <a:ext uri="{FF2B5EF4-FFF2-40B4-BE49-F238E27FC236}">
                <a16:creationId xmlns:a16="http://schemas.microsoft.com/office/drawing/2014/main" id="{000F2C30-506F-99D7-4AD3-6BABEB06BCED}"/>
              </a:ext>
            </a:extLst>
          </p:cNvPr>
          <p:cNvSpPr>
            <a:spLocks noChangeArrowheads="1"/>
          </p:cNvSpPr>
          <p:nvPr/>
        </p:nvSpPr>
        <p:spPr bwMode="auto">
          <a:xfrm>
            <a:off x="264160" y="5231180"/>
            <a:ext cx="517144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lang="en-US" altLang="en-US" sz="2000" b="1" dirty="0">
                <a:solidFill>
                  <a:srgbClr val="000000"/>
                </a:solidFill>
                <a:latin typeface="Times New Roman" panose="02020603050405020304" pitchFamily="18" charset="0"/>
                <a:cs typeface="Times New Roman" panose="02020603050405020304" pitchFamily="18" charset="0"/>
              </a:rPr>
              <a:t>Output for the above hypothesis states that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Tv series tend to have longer runtimes than movies on Netflix.</a:t>
            </a:r>
            <a:r>
              <a:rPr lang="en-US" altLang="en-US" sz="2000" b="1" dirty="0">
                <a:latin typeface="Times New Roman" panose="02020603050405020304" pitchFamily="18" charset="0"/>
                <a:cs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5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p:nvPr>
        </p:nvSpPr>
        <p:spPr/>
        <p:txBody>
          <a:bodyPr/>
          <a:lstStyle/>
          <a:p>
            <a:r>
              <a:rPr lang="en-US" dirty="0"/>
              <a:t>Project analysis slide 8</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sp>
        <p:nvSpPr>
          <p:cNvPr id="12" name="TextBox 11">
            <a:extLst>
              <a:ext uri="{FF2B5EF4-FFF2-40B4-BE49-F238E27FC236}">
                <a16:creationId xmlns:a16="http://schemas.microsoft.com/office/drawing/2014/main" id="{E5516BF4-F56E-550B-11BC-EB6998C103DA}"/>
              </a:ext>
            </a:extLst>
          </p:cNvPr>
          <p:cNvSpPr txBox="1"/>
          <p:nvPr/>
        </p:nvSpPr>
        <p:spPr>
          <a:xfrm>
            <a:off x="0" y="658685"/>
            <a:ext cx="11352212" cy="523220"/>
          </a:xfrm>
          <a:prstGeom prst="rect">
            <a:avLst/>
          </a:prstGeom>
          <a:noFill/>
        </p:spPr>
        <p:txBody>
          <a:bodyPr wrap="square">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5.Are there certain actors who are more frequently cast on Netflix?</a:t>
            </a:r>
          </a:p>
        </p:txBody>
      </p:sp>
      <p:pic>
        <p:nvPicPr>
          <p:cNvPr id="15" name="Picture 14">
            <a:extLst>
              <a:ext uri="{FF2B5EF4-FFF2-40B4-BE49-F238E27FC236}">
                <a16:creationId xmlns:a16="http://schemas.microsoft.com/office/drawing/2014/main" id="{DF06815B-3017-0B67-2877-4370E5631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7478"/>
            <a:ext cx="7803715" cy="4162072"/>
          </a:xfrm>
          <a:prstGeom prst="rect">
            <a:avLst/>
          </a:prstGeom>
        </p:spPr>
      </p:pic>
      <p:pic>
        <p:nvPicPr>
          <p:cNvPr id="16" name="Picture 15" descr="Chart, scatter chart">
            <a:extLst>
              <a:ext uri="{FF2B5EF4-FFF2-40B4-BE49-F238E27FC236}">
                <a16:creationId xmlns:a16="http://schemas.microsoft.com/office/drawing/2014/main" id="{918BD7C6-0238-6AE0-31B0-09AF3E29A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37478"/>
            <a:ext cx="6096000" cy="4162073"/>
          </a:xfrm>
          <a:prstGeom prst="rect">
            <a:avLst/>
          </a:prstGeom>
        </p:spPr>
      </p:pic>
      <p:sp>
        <p:nvSpPr>
          <p:cNvPr id="17" name="Rectangle 1">
            <a:extLst>
              <a:ext uri="{FF2B5EF4-FFF2-40B4-BE49-F238E27FC236}">
                <a16:creationId xmlns:a16="http://schemas.microsoft.com/office/drawing/2014/main" id="{E2050005-ED13-F4A5-AE93-5C9C829209CF}"/>
              </a:ext>
            </a:extLst>
          </p:cNvPr>
          <p:cNvSpPr>
            <a:spLocks noChangeArrowheads="1"/>
          </p:cNvSpPr>
          <p:nvPr/>
        </p:nvSpPr>
        <p:spPr bwMode="auto">
          <a:xfrm>
            <a:off x="132080" y="5871822"/>
            <a:ext cx="655828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output for the above hypothesis states that the most frequently cast actor on Netflix is Boman Irani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p:nvPr>
        </p:nvSpPr>
        <p:spPr/>
        <p:txBody>
          <a:bodyPr/>
          <a:lstStyle/>
          <a:p>
            <a:r>
              <a:rPr lang="en-US" dirty="0"/>
              <a:t>Project analysis slide 3</a:t>
            </a:r>
          </a:p>
        </p:txBody>
      </p:sp>
      <p:sp>
        <p:nvSpPr>
          <p:cNvPr id="24" name="TextBox 23">
            <a:extLst>
              <a:ext uri="{FF2B5EF4-FFF2-40B4-BE49-F238E27FC236}">
                <a16:creationId xmlns:a16="http://schemas.microsoft.com/office/drawing/2014/main" id="{8B09CC29-D03E-6176-A24C-239E77045039}"/>
              </a:ext>
            </a:extLst>
          </p:cNvPr>
          <p:cNvSpPr txBox="1"/>
          <p:nvPr/>
        </p:nvSpPr>
        <p:spPr>
          <a:xfrm>
            <a:off x="71120" y="426640"/>
            <a:ext cx="12120880" cy="523220"/>
          </a:xfrm>
          <a:prstGeom prst="rect">
            <a:avLst/>
          </a:prstGeom>
          <a:noFill/>
        </p:spPr>
        <p:txBody>
          <a:bodyPr wrap="square">
            <a:spAutoFit/>
          </a:bodyPr>
          <a:lstStyle/>
          <a:p>
            <a:r>
              <a:rPr lang="en-US" sz="1800" i="0" dirty="0">
                <a:solidFill>
                  <a:srgbClr val="000000"/>
                </a:solidFill>
                <a:effectLst/>
                <a:latin typeface="Times New Roman" panose="02020603050405020304" pitchFamily="18" charset="0"/>
                <a:cs typeface="Times New Roman" panose="02020603050405020304" pitchFamily="18" charset="0"/>
              </a:rPr>
              <a:t>       </a:t>
            </a:r>
            <a:r>
              <a:rPr lang="en-US" sz="2800" b="1" i="0" dirty="0">
                <a:solidFill>
                  <a:srgbClr val="000000"/>
                </a:solidFill>
                <a:effectLst/>
                <a:latin typeface="Times New Roman" panose="02020603050405020304" pitchFamily="18" charset="0"/>
                <a:cs typeface="Times New Roman" panose="02020603050405020304" pitchFamily="18" charset="0"/>
              </a:rPr>
              <a:t>6. Are there certain genres that tend to have higher ratings on Netflix?</a:t>
            </a:r>
            <a:endParaRPr lang="en-IN" sz="2800" b="1" dirty="0"/>
          </a:p>
        </p:txBody>
      </p:sp>
      <p:pic>
        <p:nvPicPr>
          <p:cNvPr id="26" name="Picture 25" descr="Text&#10;&#10;Description automatically generated">
            <a:extLst>
              <a:ext uri="{FF2B5EF4-FFF2-40B4-BE49-F238E27FC236}">
                <a16:creationId xmlns:a16="http://schemas.microsoft.com/office/drawing/2014/main" id="{E9DEBC10-7C0B-E49D-2AD4-5E1C4AE7E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8" y="1302475"/>
            <a:ext cx="8859318" cy="2906270"/>
          </a:xfrm>
          <a:prstGeom prst="rect">
            <a:avLst/>
          </a:prstGeom>
        </p:spPr>
      </p:pic>
      <p:pic>
        <p:nvPicPr>
          <p:cNvPr id="27" name="Picture 26" descr="Chart, bar chart&#10;&#10;Description automatically generated">
            <a:extLst>
              <a:ext uri="{FF2B5EF4-FFF2-40B4-BE49-F238E27FC236}">
                <a16:creationId xmlns:a16="http://schemas.microsoft.com/office/drawing/2014/main" id="{742C75E5-1560-291C-031B-E4AD62705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40" y="1302475"/>
            <a:ext cx="5852160" cy="4817824"/>
          </a:xfrm>
          <a:prstGeom prst="rect">
            <a:avLst/>
          </a:prstGeom>
        </p:spPr>
      </p:pic>
      <p:sp>
        <p:nvSpPr>
          <p:cNvPr id="28" name="TextBox 27">
            <a:extLst>
              <a:ext uri="{FF2B5EF4-FFF2-40B4-BE49-F238E27FC236}">
                <a16:creationId xmlns:a16="http://schemas.microsoft.com/office/drawing/2014/main" id="{4ACAEE59-9EE8-186B-AC51-57BF43C255F4}"/>
              </a:ext>
            </a:extLst>
          </p:cNvPr>
          <p:cNvSpPr txBox="1"/>
          <p:nvPr/>
        </p:nvSpPr>
        <p:spPr>
          <a:xfrm flipH="1">
            <a:off x="601249" y="4561360"/>
            <a:ext cx="5852160"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output for the above hypothesis generates the genres that have higher ratings on Netflix . Which is “ [ </a:t>
            </a:r>
            <a:r>
              <a:rPr lang="en-US" sz="2000" b="1" dirty="0" err="1">
                <a:latin typeface="Times New Roman" panose="02020603050405020304" pitchFamily="18" charset="0"/>
                <a:cs typeface="Times New Roman" panose="02020603050405020304" pitchFamily="18" charset="0"/>
              </a:rPr>
              <a:t>scifi</a:t>
            </a:r>
            <a:r>
              <a:rPr lang="en-US" sz="2000" b="1" dirty="0">
                <a:latin typeface="Times New Roman" panose="02020603050405020304" pitchFamily="18" charset="0"/>
                <a:cs typeface="Times New Roman" panose="02020603050405020304" pitchFamily="18" charset="0"/>
              </a:rPr>
              <a:t> , animation , </a:t>
            </a:r>
            <a:r>
              <a:rPr lang="en-US" sz="2000" b="1" dirty="0" err="1">
                <a:latin typeface="Times New Roman" panose="02020603050405020304" pitchFamily="18" charset="0"/>
                <a:cs typeface="Times New Roman" panose="02020603050405020304" pitchFamily="18" charset="0"/>
              </a:rPr>
              <a:t>acrion</a:t>
            </a:r>
            <a:r>
              <a:rPr lang="en-US" sz="2000" b="1" dirty="0">
                <a:latin typeface="Times New Roman" panose="02020603050405020304" pitchFamily="18" charset="0"/>
                <a:cs typeface="Times New Roman" panose="02020603050405020304" pitchFamily="18" charset="0"/>
              </a:rPr>
              <a:t> , family , fantasy ]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56913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268</TotalTime>
  <Words>463</Words>
  <Application>Microsoft Office PowerPoint</Application>
  <PresentationFormat>Widescreen</PresentationFormat>
  <Paragraphs>58</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Helvetica Neue</vt:lpstr>
      <vt:lpstr>Roboto Black</vt:lpstr>
      <vt:lpstr>Segoe UI Light</vt:lpstr>
      <vt:lpstr>Times New Roman</vt:lpstr>
      <vt:lpstr>Wingdings</vt:lpstr>
      <vt:lpstr>Office Theme</vt:lpstr>
      <vt:lpstr>PowerPoint Presentation</vt:lpstr>
      <vt:lpstr>PowerPoint Presentation</vt:lpstr>
      <vt:lpstr>PowerPoint Presentation</vt:lpstr>
      <vt:lpstr>Project analysis slide 4</vt:lpstr>
      <vt:lpstr>Project analysis slide 5</vt:lpstr>
      <vt:lpstr>Project analysis slide 7</vt:lpstr>
      <vt:lpstr>Project analysis slide 6</vt:lpstr>
      <vt:lpstr>Project analysis slide 8</vt:lpstr>
      <vt:lpstr>Project analysis slide 3</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Stéphane Maillard</dc:creator>
  <cp:lastModifiedBy>Sumanth Reddy Busireddy</cp:lastModifiedBy>
  <cp:revision>28</cp:revision>
  <dcterms:created xsi:type="dcterms:W3CDTF">2023-02-27T20:35:31Z</dcterms:created>
  <dcterms:modified xsi:type="dcterms:W3CDTF">2023-02-28T09:17:34Z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