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8" r:id="rId3"/>
    <p:sldId id="260" r:id="rId4"/>
    <p:sldId id="270" r:id="rId5"/>
    <p:sldId id="264" r:id="rId6"/>
    <p:sldId id="271" r:id="rId7"/>
    <p:sldId id="27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710D-5152-40E3-BA66-73F6DE131C00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EB056-6EED-4AFA-B491-BD3020CCE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EB056-6EED-4AFA-B491-BD3020CCE7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</a:p>
          <a:p>
            <a:pPr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596" y="339822"/>
            <a:ext cx="8608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Ho=There is no significant difference in the diameter of the cutlet between two units.</a:t>
            </a:r>
          </a:p>
          <a:p>
            <a:pPr>
              <a:buNone/>
            </a:pPr>
            <a:r>
              <a:rPr lang="en-US" sz="2400" dirty="0" smtClean="0"/>
              <a:t>Ha=There is a significant difference in the diameter of the cutlet between two units.</a:t>
            </a:r>
          </a:p>
          <a:p>
            <a:pPr>
              <a:buNone/>
            </a:pPr>
            <a:r>
              <a:rPr lang="en-US" sz="2400" dirty="0" smtClean="0"/>
              <a:t>Formula used= </a:t>
            </a:r>
            <a:r>
              <a:rPr lang="en-US" sz="2400" dirty="0" err="1" smtClean="0"/>
              <a:t>stats.ttest_ind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 p-value=0.4722394724599501</a:t>
            </a:r>
          </a:p>
          <a:p>
            <a:pPr>
              <a:buNone/>
            </a:pPr>
            <a:r>
              <a:rPr lang="en-US" sz="2400" dirty="0" smtClean="0"/>
              <a:t>      P value is greater than 0.05,hence we are unable to reject null hypothesis(Ho).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88" y="632013"/>
            <a:ext cx="82027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Ho=There is no  difference in the average Turn Around Time (TAT) of reports of the laboratories .</a:t>
            </a:r>
          </a:p>
          <a:p>
            <a:r>
              <a:rPr lang="en-US" sz="2400" dirty="0" smtClean="0"/>
              <a:t>Ho=There is a difference in the average Turn Around Time (TAT) of reports of the laboratories .</a:t>
            </a:r>
          </a:p>
          <a:p>
            <a:r>
              <a:rPr lang="en-US" sz="2400" dirty="0" smtClean="0"/>
              <a:t>Formula used= </a:t>
            </a:r>
            <a:r>
              <a:rPr lang="en-US" sz="2400" dirty="0" err="1" smtClean="0"/>
              <a:t>stats.f_oneway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P value=2.1156708949992414e-57</a:t>
            </a:r>
          </a:p>
          <a:p>
            <a:r>
              <a:rPr lang="en-US" sz="2400" dirty="0" smtClean="0"/>
              <a:t>P value is less than 0.05,hence we are unable to reject alternate hypothesis(Ha).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1" y="574766"/>
            <a:ext cx="8595360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Ho=male-female buyer rations are similar across regions.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Ha=</a:t>
            </a:r>
            <a:r>
              <a:rPr lang="en-US" sz="2400" dirty="0" smtClean="0">
                <a:solidFill>
                  <a:prstClr val="black"/>
                </a:solidFill>
              </a:rPr>
              <a:t>male-female buyer rations are dissimilar across regions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sz="2400" dirty="0" smtClean="0"/>
              <a:t>Formula used=stats.chi2_conteingency()</a:t>
            </a:r>
          </a:p>
          <a:p>
            <a:r>
              <a:rPr lang="en-US" sz="2400" dirty="0" smtClean="0"/>
              <a:t>P value=0.6603094907091882</a:t>
            </a:r>
          </a:p>
          <a:p>
            <a:r>
              <a:rPr lang="en-US" sz="2400" dirty="0" smtClean="0"/>
              <a:t>Hence p value is greater than 0.05 ,so it failed to  reject null hypothesis(Ho)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8" y="582700"/>
            <a:ext cx="85169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Ho=No error in customer order forms</a:t>
            </a:r>
          </a:p>
          <a:p>
            <a:r>
              <a:rPr lang="en-US" sz="2400" dirty="0" smtClean="0"/>
              <a:t>Ha= error in customer order forms</a:t>
            </a:r>
          </a:p>
          <a:p>
            <a:r>
              <a:rPr lang="en-US" sz="2400" dirty="0" smtClean="0"/>
              <a:t>Formula used=stats.chi2_contingency()</a:t>
            </a:r>
          </a:p>
          <a:p>
            <a:r>
              <a:rPr lang="en-US" sz="2400" dirty="0" err="1" smtClean="0"/>
              <a:t>pvalue</a:t>
            </a:r>
            <a:r>
              <a:rPr lang="en-US" sz="2400" dirty="0" smtClean="0"/>
              <a:t>=0.14512685472974943</a:t>
            </a:r>
          </a:p>
          <a:p>
            <a:r>
              <a:rPr lang="en-US" sz="2400" dirty="0" smtClean="0"/>
              <a:t>Hence p value is greater than 0.05 ,so it failed to  reject</a:t>
            </a:r>
          </a:p>
          <a:p>
            <a:r>
              <a:rPr lang="en-US" sz="2400" dirty="0" smtClean="0"/>
              <a:t>null hypothesis(Ho)</a:t>
            </a:r>
          </a:p>
          <a:p>
            <a:endParaRPr lang="en-US" sz="24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483</Words>
  <Application>Microsoft Macintosh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Hypothesis Testing Exercise</vt:lpstr>
      <vt:lpstr>Slide 2</vt:lpstr>
      <vt:lpstr>Hypothesis Testing Exercise</vt:lpstr>
      <vt:lpstr>Slide 4</vt:lpstr>
      <vt:lpstr>Hypothesis Testing Exercise</vt:lpstr>
      <vt:lpstr>Slide 6</vt:lpstr>
      <vt:lpstr>Slide 7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Win7Ult</cp:lastModifiedBy>
  <cp:revision>37</cp:revision>
  <dcterms:created xsi:type="dcterms:W3CDTF">2015-11-14T12:07:48Z</dcterms:created>
  <dcterms:modified xsi:type="dcterms:W3CDTF">2021-05-09T08:19:48Z</dcterms:modified>
</cp:coreProperties>
</file>