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63" r:id="rId4"/>
    <p:sldId id="264" r:id="rId5"/>
    <p:sldId id="265" r:id="rId6"/>
    <p:sldId id="268" r:id="rId7"/>
    <p:sldId id="266" r:id="rId8"/>
    <p:sldId id="267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8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2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2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3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4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6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8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9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9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03/20/2024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1" r:id="rId6"/>
    <p:sldLayoutId id="2147483827" r:id="rId7"/>
    <p:sldLayoutId id="2147483828" r:id="rId8"/>
    <p:sldLayoutId id="2147483829" r:id="rId9"/>
    <p:sldLayoutId id="2147483830" r:id="rId10"/>
    <p:sldLayoutId id="21474838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A close-up of a network&#10;&#10;Description automatically generated">
            <a:extLst>
              <a:ext uri="{FF2B5EF4-FFF2-40B4-BE49-F238E27FC236}">
                <a16:creationId xmlns:a16="http://schemas.microsoft.com/office/drawing/2014/main" id="{93F458FB-5F56-5DCD-6EB8-3A55E2ECD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73" b="44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261B9-08DE-860A-C914-F230BA960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608" y="1133855"/>
            <a:ext cx="9079992" cy="1408177"/>
          </a:xfrm>
          <a:solidFill>
            <a:schemeClr val="tx1"/>
          </a:solidFill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BREAST CANCER CLASSIFICATION WITH NEURAL NETWORK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801081-3E25-A061-F4DC-2336E5EC2D95}"/>
              </a:ext>
            </a:extLst>
          </p:cNvPr>
          <p:cNvSpPr txBox="1">
            <a:spLocks/>
          </p:cNvSpPr>
          <p:nvPr/>
        </p:nvSpPr>
        <p:spPr>
          <a:xfrm>
            <a:off x="6867144" y="4641042"/>
            <a:ext cx="5038344" cy="10465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  <a:latin typeface="Abadi" panose="020F0502020204030204" pitchFamily="34" charset="0"/>
              </a:rPr>
              <a:t>-Sumanth Ganimalla</a:t>
            </a:r>
          </a:p>
          <a:p>
            <a:pPr algn="l"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  <a:latin typeface="Abadi" panose="020F0502020204030204" pitchFamily="34" charset="0"/>
              </a:rPr>
              <a:t>-Ajay Kumar Reddy </a:t>
            </a:r>
            <a:r>
              <a:rPr lang="en-US" sz="3200" dirty="0" err="1">
                <a:solidFill>
                  <a:srgbClr val="FFFFFF"/>
                </a:solidFill>
                <a:latin typeface="Abadi" panose="020F0502020204030204" pitchFamily="34" charset="0"/>
              </a:rPr>
              <a:t>Punuru</a:t>
            </a:r>
            <a:endParaRPr lang="en-US" sz="3200" dirty="0">
              <a:solidFill>
                <a:srgbClr val="FFFFFF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1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2198-556A-B3A8-1226-7E2DBB78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4" y="2377440"/>
            <a:ext cx="9634011" cy="1325563"/>
          </a:xfrm>
        </p:spPr>
        <p:txBody>
          <a:bodyPr/>
          <a:lstStyle/>
          <a:p>
            <a:pPr algn="ctr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212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2198-556A-B3A8-1226-7E2DBB78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Breast Cancer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41FE-E59C-3FC3-F3D1-2C5DE65C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Söhne"/>
              </a:rPr>
              <a:t>Breast cancer classification refers to the categorization of breast cancer based on various factors such as histological characteristics, molecular markers, and clinical features.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This classification is crucial for understanding the behavior of the disease, determining appropriate treatment strategies, and predicting patient outcomes.</a:t>
            </a:r>
          </a:p>
          <a:p>
            <a:r>
              <a:rPr lang="en-US" b="0" i="0">
                <a:solidFill>
                  <a:schemeClr val="tx1"/>
                </a:solidFill>
                <a:effectLst/>
                <a:latin typeface="Söhne"/>
              </a:rPr>
              <a:t>Understanding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classification of breast cancer aids healthcare professionals in providing personalized treatment plans tailored to individual patients, ultimately improving prognosis and survival rates.</a:t>
            </a:r>
            <a:endParaRPr lang="en-US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6230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2198-556A-B3A8-1226-7E2DBB78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41FE-E59C-3FC3-F3D1-2C5DE65C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Develop and implement a neural network model for the classification of breast cancer subtypes based on histological and molecular features.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Evaluate the performance of the neural network model in accurately classifying breast cancer subtypes compared to traditional classification methods.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Investigate the effectiveness of different neural network architectures and training techniques in improving the classification accuracy of breast cancer subtypes.</a:t>
            </a:r>
            <a:endParaRPr lang="en-US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5758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2198-556A-B3A8-1226-7E2DBB78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85" y="198277"/>
            <a:ext cx="11558016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Statement of value - why is this project worth doing?</a:t>
            </a:r>
            <a:endParaRPr lang="en-US" dirty="0">
              <a:solidFill>
                <a:schemeClr val="tx1"/>
              </a:solidFill>
              <a:latin typeface="Söhne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41FE-E59C-3FC3-F3D1-2C5DE65CD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39" y="1645603"/>
            <a:ext cx="9634011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It holds the promise of revolutionizing breast cancer diagnosis and treatment.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By leveraging advanced neural network technology, this project aims to enhance the accuracy and efficiency of breast cancer classification, leading to earlier detection, personalized treatment strategies, and ultimately, improved patient outcomes.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With the potential to make a significant impact on the lives of breast cancer patients, this project represents a crucial step forward in the fight against this devastating disease.</a:t>
            </a:r>
            <a:endParaRPr lang="en-US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6510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2198-556A-B3A8-1226-7E2DBB78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-30640"/>
            <a:ext cx="9880899" cy="1325563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State of the Art in Breast Cancer Classification</a:t>
            </a:r>
            <a:endParaRPr 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41FE-E59C-3FC3-F3D1-2C5DE65CD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87" y="1179576"/>
            <a:ext cx="9634011" cy="5221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Overview:</a:t>
            </a:r>
            <a:endParaRPr lang="en-US" sz="1600" dirty="0">
              <a:solidFill>
                <a:schemeClr val="tx1"/>
              </a:solidFill>
              <a:latin typeface="Söhne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Traditional approaches to breast cancer classification primarily involve histopathological analysis, which assesses tissue samples under a microscope to identify tumor characteristics such as size, grade, and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Molecular profiling techniques, such as gene expression profiling and immunohistochemistry, provide additional information by analyzing the genetic and protein markers associated with breast cancer subtypes.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Challenges:</a:t>
            </a:r>
            <a:endParaRPr lang="en-US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Despite advancements, current classification methods still face challenges in accurately distinguishing between breast cancer subtypes, particularly in cases with overlapping histological features or ambiguous molecular profiles.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Citations:</a:t>
            </a:r>
            <a:endParaRPr lang="en-US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Smith S., Easton D., Evans D., Ponder B. (1992). Allele losses in the region 17q12-21 in familial breast and ovarian cancer involve the wild-type chromosome. </a:t>
            </a:r>
            <a:r>
              <a:rPr lang="en-US" sz="1600" b="0" i="1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Nat. Genet.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 2 (2), 128–131. 10.1038/ng1092-128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07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2198-556A-B3A8-1226-7E2DBB78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3" y="82296"/>
            <a:ext cx="9153146" cy="1325563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D0D0D"/>
                </a:solidFill>
                <a:effectLst/>
                <a:latin typeface="Söhne"/>
              </a:rPr>
              <a:t>Relevant Works in Neural Network Applications for Breast Cancer Classification</a:t>
            </a:r>
            <a:endParaRPr lang="en-US" sz="3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41FE-E59C-3FC3-F3D1-2C5DE65CD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85" y="1225296"/>
            <a:ext cx="9634011" cy="54772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1" i="0" dirty="0">
                <a:solidFill>
                  <a:schemeClr val="tx1"/>
                </a:solidFill>
                <a:effectLst/>
                <a:latin typeface="Söhne"/>
              </a:rPr>
              <a:t>Recent Research:</a:t>
            </a:r>
            <a:endParaRPr lang="en-US" sz="1600" dirty="0">
              <a:solidFill>
                <a:schemeClr val="tx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Emerging studies have focused on leveraging neural network architectures for breast cancer classification, capitalizing on their ability to analyze complex patterns and relationships within large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Neural networks offer a promising alternative to traditional classification methods by providing more robust and accurate predictions based on diverse input data types, including histopathological images, genomic profiles, and clinical variables.</a:t>
            </a:r>
          </a:p>
          <a:p>
            <a:pPr marL="0" indent="0" algn="l">
              <a:buNone/>
            </a:pPr>
            <a:r>
              <a:rPr lang="en-US" sz="1700" b="1" i="0" dirty="0">
                <a:solidFill>
                  <a:schemeClr val="tx1"/>
                </a:solidFill>
                <a:effectLst/>
                <a:latin typeface="Söhne"/>
              </a:rPr>
              <a:t>Key Findings and Advancements:</a:t>
            </a:r>
            <a:endParaRPr lang="en-US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Recent research has demonstrated significant advancements in neural network-based approaches for breast cancer classification, with studies reporting improved accuracy, sensitivity, and specificity compared to conventional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Novel neural network architectures, such as convolutional neural networks (CNNs) and recurrent neural networks (RNNs), have been developed to extract meaningful features from heterogeneous data sources and enhance classification performance.</a:t>
            </a:r>
          </a:p>
          <a:p>
            <a:pPr marL="0" indent="0">
              <a:buNone/>
            </a:pPr>
            <a:r>
              <a:rPr lang="en-US" sz="1700" b="1" i="0" dirty="0">
                <a:solidFill>
                  <a:schemeClr val="tx1"/>
                </a:solidFill>
                <a:effectLst/>
                <a:latin typeface="Söhne"/>
              </a:rPr>
              <a:t>Citations:</a:t>
            </a:r>
            <a:endParaRPr lang="en-US" sz="1600" dirty="0">
              <a:solidFill>
                <a:schemeClr val="tx1"/>
              </a:solidFill>
              <a:latin typeface="Söhne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Yan R., Ren F., Wang Z., et al. Breast cancer histopathological image classification using a hybrid deep neural network. </a:t>
            </a:r>
            <a:r>
              <a:rPr lang="en-US" sz="1600" b="0" i="1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Methods . 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2020;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173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:52–60. Doi: 10.1016/j.ymeth.2019.06.014.</a:t>
            </a:r>
            <a:endParaRPr lang="en-US" sz="16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3165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2198-556A-B3A8-1226-7E2DBB78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41FE-E59C-3FC3-F3D1-2C5DE65C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Algorithms:</a:t>
            </a:r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Utilizing state-of-the-art neural network algorithms, including convolutional neural networks (CNNs) and recurrent neural networks (RNNs), for breast cancer classification.</a:t>
            </a:r>
          </a:p>
          <a:p>
            <a:pPr marL="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Models:</a:t>
            </a:r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Design and train neural network models optimized for breast cancer classification tasks, incorporating techniques such as transfer learning and ensemble methods to improve model performance.</a:t>
            </a:r>
          </a:p>
          <a:p>
            <a:pPr marL="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Techniques:</a:t>
            </a:r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Implementing regularization techniques such as dropout and batch normalization to prevent overfitting and improve model generalization.</a:t>
            </a:r>
            <a:endParaRPr lang="en-US" sz="1800" dirty="0">
              <a:solidFill>
                <a:schemeClr val="tx1"/>
              </a:solidFill>
              <a:latin typeface="Söhne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Söhne"/>
              </a:rPr>
              <a:t>Dataset Link: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800" u="sng" dirty="0">
                <a:solidFill>
                  <a:srgbClr val="0000FF"/>
                </a:solidFill>
                <a:latin typeface="Söhne"/>
              </a:rPr>
              <a:t>https://drive.google.com/file/d/1HQqUCF23fihnE3aCbx2MNPmER9o_If_m/view</a:t>
            </a:r>
          </a:p>
        </p:txBody>
      </p:sp>
    </p:spTree>
    <p:extLst>
      <p:ext uri="{BB962C8B-B14F-4D97-AF65-F5344CB8AC3E}">
        <p14:creationId xmlns:p14="http://schemas.microsoft.com/office/powerpoint/2010/main" val="343019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2198-556A-B3A8-1226-7E2DBB78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41FE-E59C-3FC3-F3D1-2C5DE65C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Söhne"/>
              </a:rPr>
              <a:t>Report as PDF</a:t>
            </a:r>
          </a:p>
          <a:p>
            <a:r>
              <a:rPr lang="en-US" dirty="0">
                <a:solidFill>
                  <a:schemeClr val="tx1"/>
                </a:solidFill>
                <a:latin typeface="Söhne"/>
              </a:rPr>
              <a:t>Working project files (.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ipynb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Söhne"/>
              </a:rPr>
              <a:t>Project PPT</a:t>
            </a:r>
          </a:p>
          <a:p>
            <a:r>
              <a:rPr lang="en-US" dirty="0">
                <a:solidFill>
                  <a:schemeClr val="tx1"/>
                </a:solidFill>
                <a:latin typeface="Söhne"/>
              </a:rPr>
              <a:t>GitHub Repository with project code</a:t>
            </a:r>
          </a:p>
          <a:p>
            <a:r>
              <a:rPr lang="en-US" dirty="0">
                <a:solidFill>
                  <a:schemeClr val="tx1"/>
                </a:solidFill>
                <a:latin typeface="Söhne"/>
              </a:rPr>
              <a:t>Dataset in CSV</a:t>
            </a:r>
          </a:p>
        </p:txBody>
      </p:sp>
    </p:spTree>
    <p:extLst>
      <p:ext uri="{BB962C8B-B14F-4D97-AF65-F5344CB8AC3E}">
        <p14:creationId xmlns:p14="http://schemas.microsoft.com/office/powerpoint/2010/main" val="122247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2198-556A-B3A8-1226-7E2DBB78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Evaluation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41FE-E59C-3FC3-F3D1-2C5DE65C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Söhne"/>
              </a:rPr>
              <a:t>Evaluation Metrics: 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Accuracy, Precision, Area Under the Receiver Operating Characteristic Curve (AUC-ROC).</a:t>
            </a:r>
          </a:p>
          <a:p>
            <a:r>
              <a:rPr lang="en-US" sz="2400" b="1" dirty="0">
                <a:solidFill>
                  <a:schemeClr val="tx1"/>
                </a:solidFill>
                <a:latin typeface="Söhne"/>
              </a:rPr>
              <a:t>Model Performance: 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Assess the accuracy, precision, and AUC-ROC of the trained model.</a:t>
            </a: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Interpretation: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Analyze the feature importance or contribution of input variables to the model's predictions using techniques such as SHAP values or feature importance plots.</a:t>
            </a:r>
          </a:p>
        </p:txBody>
      </p:sp>
    </p:spTree>
    <p:extLst>
      <p:ext uri="{BB962C8B-B14F-4D97-AF65-F5344CB8AC3E}">
        <p14:creationId xmlns:p14="http://schemas.microsoft.com/office/powerpoint/2010/main" val="769796840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764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Microsoft YaHei</vt:lpstr>
      <vt:lpstr>Abadi</vt:lpstr>
      <vt:lpstr>Arial</vt:lpstr>
      <vt:lpstr>Avenir Next LT Pro</vt:lpstr>
      <vt:lpstr>Cambria</vt:lpstr>
      <vt:lpstr>Modern Love</vt:lpstr>
      <vt:lpstr>Söhne</vt:lpstr>
      <vt:lpstr>BohemianVTI</vt:lpstr>
      <vt:lpstr>BREAST CANCER CLASSIFICATION WITH NEURAL NETWORK</vt:lpstr>
      <vt:lpstr>Breast Cancer Classification</vt:lpstr>
      <vt:lpstr>Project Objectives</vt:lpstr>
      <vt:lpstr>Statement of value - why is this project worth doing?</vt:lpstr>
      <vt:lpstr>State of the Art in Breast Cancer Classification</vt:lpstr>
      <vt:lpstr>Relevant Works in Neural Network Applications for Breast Cancer Classification</vt:lpstr>
      <vt:lpstr>Approach</vt:lpstr>
      <vt:lpstr>Project Deliverables</vt:lpstr>
      <vt:lpstr>Evaluation Methodology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Sumanth Ganimalla</dc:creator>
  <cp:lastModifiedBy>Sumanth Ganimalla</cp:lastModifiedBy>
  <cp:revision>3</cp:revision>
  <dcterms:created xsi:type="dcterms:W3CDTF">2024-03-20T22:41:50Z</dcterms:created>
  <dcterms:modified xsi:type="dcterms:W3CDTF">2024-03-21T03:26:56Z</dcterms:modified>
</cp:coreProperties>
</file>