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9B0B94-9795-4D91-8F26-AB63FEE53F0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1C9896-60C8-4149-8093-A1585436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Subversion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ayaz\Desktop\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431088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ayaz\Desktop\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402513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fayaz\Desktop\v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73937" cy="415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535863" cy="512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469188" cy="537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7250112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fayaz\Desktop\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488238" cy="501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fayaz\Desktop\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469188" cy="4533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fayaz\Desktop\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192963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to repo</a:t>
            </a:r>
            <a:endParaRPr lang="en-US" dirty="0"/>
          </a:p>
        </p:txBody>
      </p:sp>
      <p:pic>
        <p:nvPicPr>
          <p:cNvPr id="18434" name="Picture 2" descr="C:\Users\fayaz\Desktop\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154863" cy="406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800" y="5943600"/>
            <a:ext cx="76200" cy="6369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848600" cy="4646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583487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535863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ayaz\Desktop\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535863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fayaz\Desktop\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526338" cy="470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ayaz\Desktop\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001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ay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516813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fayaz\Desktop\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516813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607</TotalTime>
  <Words>4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Subversion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Commit to repo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fayaz</dc:creator>
  <cp:lastModifiedBy>fayaz</cp:lastModifiedBy>
  <cp:revision>21</cp:revision>
  <dcterms:created xsi:type="dcterms:W3CDTF">2016-09-23T20:31:41Z</dcterms:created>
  <dcterms:modified xsi:type="dcterms:W3CDTF">2016-09-24T06:43:39Z</dcterms:modified>
</cp:coreProperties>
</file>