
<file path=META-INF/manifest.xml><?xml version="1.0" encoding="utf-8"?>
<manifest:manifest xmlns:manifest="urn:oasis:names:tc:opendocument:xmlns:manifest:1.0" xmlns:loext="urn:org:documentfoundation:names:experimental:office:xmlns:loext:1.0" manifest:version="1.3">
  <manifest:file-entry manifest:full-path="/" manifest:version="1.3" manifest:media-type="application/vnd.oasis.opendocument.presentation"/>
  <manifest:file-entry manifest:full-path="Configurations2/" manifest:media-type="application/vnd.sun.xml.ui.configuration"/>
  <manifest:file-entry manifest:full-path="styles.xml" manifest:media-type="text/xml"/>
  <manifest:file-entry manifest:full-path="Pictures/100000010000058800000299C20E9393EF44B916.png" manifest:media-type="image/png"/>
  <manifest:file-entry manifest:full-path="Pictures/10000001000005880000030EC3D2EF1E15D7C3FE.png" manifest:media-type="image/png"/>
  <manifest:file-entry manifest:full-path="Pictures/1000000100000588000002D20A092BA6259B6CA0.png" manifest:media-type="image/png"/>
  <manifest:file-entry manifest:full-path="Pictures/1000000100000618000002D64EA8A1F62E52212F.png" manifest:media-type="image/png"/>
  <manifest:file-entry manifest:full-path="Pictures/TablePreview3.svm" manifest:media-type=""/>
  <manifest:file-entry manifest:full-path="Pictures/1000000100000734000003AA8931220CEC164D18.png" manifest:media-type="image/png"/>
  <manifest:file-entry manifest:full-path="Pictures/TablePreview2.svm" manifest:media-type=""/>
  <manifest:file-entry manifest:full-path="Pictures/1000000100000588000002DFDEAD9759F8B48B56.png" manifest:media-type="image/png"/>
  <manifest:file-entry manifest:full-path="Pictures/10000001000008C0000002F8FD73138A81425A1A.png" manifest:media-type="image/png"/>
  <manifest:file-entry manifest:full-path="Pictures/TablePreview1.svm" manifest:media-type=""/>
  <manifest:file-entry manifest:full-path="Pictures/100000000000012C0000012C75EF0BBB9B3D18A2.jpg" manifest:media-type="image/jpeg"/>
  <manifest:file-entry manifest:full-path="Pictures/100000010000018000000180D8919F972814C954.png" manifest:media-type="image/png"/>
  <manifest:file-entry manifest:full-path="Pictures/10000000000000A5000000A55C53AF3F51B8EF14.jpg" manifest:media-type="image/jpeg"/>
  <manifest:file-entry manifest:full-path="content.xml" manifest:media-type="text/xml"/>
  <manifest:file-entry manifest:full-path="settings.xml" manifest:media-type="text/xml"/>
  <manifest:file-entry manifest:full-path="Thumbnails/thumbnail.png" manifest:media-type="image/png"/>
  <manifest:file-entry manifest:full-path="meta.xml" manifest:media-type="text/xml"/>
</manifest:manifest>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Calibri" svg:font-family="Calibri" style:font-pitch="variable"/>
    <style:font-face style:name="Calibri1" svg:font-family="Calibri"/>
    <style:font-face style:name="Calibri2" svg:font-family="Calibri" style:font-family-generic="roman"/>
    <style:font-face style:name="Calibri3" svg:font-family="Calibri" style:font-family-generic="swiss" style:font-pitch="variable"/>
    <style:font-face style:name="Calibri4" svg:font-family="Calibri" style:font-family-generic="swiss"/>
    <style:font-face style:name="Calibri5" svg:font-family="Calibri" style:font-family-generic="modern" style:font-pitch="variable"/>
    <style:font-face style:name="Calibri6" svg:font-family="Calibri" style:font-family-generic="modern" style:font-pitch="fixed"/>
    <style:font-face style:name="DejaVu Sans" svg:font-family="'DejaVu Sans'" style:font-family-generic="system" style:font-pitch="variable"/>
    <style:font-face style:name="DejaVu Sans1" svg:font-family="'DejaVu Sans'" style:font-family-generic="roman" style:font-pitch="variable"/>
    <style:font-face style:name="FreeSans" svg:font-family="FreeSans" style:font-family-generic="system" style:font-pitch="variable"/>
    <style:font-face style:name="FreeSans1" svg:font-family="FreeSans" style:font-family-generic="roman" style:font-pitch="variable"/>
    <style:font-face style:name="Liberation Sans" svg:font-family="'Liberation Sans'" style:font-family-generic="roman" style:font-pitch="variable"/>
    <style:font-face style:name="Liberation Sans1" svg:font-family="'Liberation Sans'" style:font-pitch="variable"/>
    <style:font-face style:name="Liberation Sans2" svg:font-family="'Liberation Sans'" style:font-family-generic="swiss" style:font-pitch="variable"/>
    <style:font-face style:name="Liberation Serif" svg:font-family="'Liberation Serif'" style:font-pitch="variable"/>
    <style:font-face style:name="Liberation Serif1" svg:font-family="'Liberation Serif'" style:font-family-generic="roman" style:font-pitch="variable"/>
    <style:font-face style:name="Noto Sans" svg:font-family="'Noto Sans'" style:font-family-generic="roman" style:font-pitch="variable"/>
    <style:font-face style:name="Noto Sans CJK SC" svg:font-family="'Noto Sans CJK SC'" style:font-family-generic="system" style:font-pitch="variable"/>
    <style:font-face style:name="Noto Sans CJK SC1" svg:font-family="'Noto Sans CJK SC'" style:font-family-generic="modern" style:font-pitch="variable"/>
    <style:font-face style:name="Times New Roman" svg:font-family="'Times New Roman'" style:font-family-generic="roman" style:font-pitch="variable"/>
    <style:font-face style:name="Times New Roman1" svg:font-family="'Times New Roman'" style:font-family-generic="roman"/>
    <style:font-face style:name="Times New Roman2" svg:font-family="'Times New Roman'"/>
    <style:font-face style:name="Times New Roman3" svg:font-family="'Times New Roman'" style:font-family-generic="modern" style:font-pitch="variable"/>
    <style:font-face style:name="Times New Roman4" svg:font-family="'Times New Roman'" style:font-family-generic="modern" style:font-pitch="fixed"/>
    <style:font-face style:name="Times new roman" svg:font-family="'Times new roman'" style:font-family-generic="roman"/>
    <style:font-face style:name="Times new roman1" svg:font-family="'Times new roman'" style:font-family-generic="roman"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dp3" style:family="drawing-page">
      <style:drawing-page-properties presentation:background-visible="true" presentation:background-objects-visible="true" presentation:display-footer="true" presentation:display-page-number="false" presentation:display-date-time="true"/>
    </style:style>
    <style:style style:name="gr1" style:family="graphic" style:parent-style-name="standard" style:list-style-name="L1">
      <style:graphic-properties draw:stroke="none" svg:stroke-width="0cm" draw:fill="solid" draw:fill-color="#ff6600" draw:textarea-vertical-align="middle" draw:auto-grow-height="false" draw:fit-to-size="false" style:shrink-to-fit="false" fo:min-height="2.074cm" fo:min-width="28.494cm" fo:padding-top="0.125cm" fo:padding-bottom="0.125cm" fo:padding-left="0.25cm" fo:padding-right="0.25cm" fo:wrap-option="wrap" draw:shadow="visible" draw:shadow-offset-x="0cm" draw:shadow-offset-y="0.053cm" draw:shadow-color="#000000" draw:shadow-opacity="63%" loext:shadow-blur="0.159cm"/>
      <style:paragraph-properties style:writing-mode="lr-tb"/>
    </style:style>
    <style:style style:name="gr2" style:family="graphic" style:parent-style-name="standard" style:list-style-name="L2">
      <style:graphic-properties draw:stroke="none" svg:stroke-width="0cm" draw:fill="none" draw:textarea-vertical-align="top" draw:auto-grow-height="false" draw:fit-to-size="false" style:shrink-to-fit="true" fo:min-height="1.37cm" fo:min-width="5.921cm" fo:padding-top="0.127cm" fo:padding-bottom="0.127cm" fo:padding-left="0.254cm" fo:padding-right="0.254cm" fo:wrap-option="wrap"/>
      <style:paragraph-properties style:writing-mode="lr-tb"/>
    </style:style>
    <style:style style:name="gr3" style:family="graphic" style:parent-style-name="standard" style:list-style-name="L2">
      <style:graphic-properties draw:stroke="none" svg:stroke-width="0cm" draw:fill="none" draw:textarea-vertical-align="top" draw:auto-grow-height="false" draw:fit-to-size="false" style:shrink-to-fit="false" fo:min-height="0cm" fo:min-width="0cm" fo:padding-top="0.127cm" fo:padding-bottom="0.127cm" fo:padding-left="0.254cm" fo:padding-right="0.254cm" fo:wrap-option="wrap"/>
      <style:paragraph-properties style:writing-mode="lr-tb"/>
    </style:style>
    <style:style style:name="gr4" style:family="graphic" style:parent-style-name="standard" style:list-style-name="L2">
      <style:graphic-properties draw:stroke="none" svg:stroke-width="0cm" draw:fill="none" draw:textarea-vertical-align="top" draw:auto-grow-height="false" draw:fit-to-size="false" style:shrink-to-fit="true" fo:min-height="0cm" fo:min-width="0cm" fo:padding-top="0.127cm" fo:padding-bottom="0.127cm" fo:padding-left="0.254cm" fo:padding-right="0.254cm" fo:wrap-option="wrap"/>
      <style:paragraph-properties style:writing-mode="lr-tb"/>
    </style:style>
    <style:style style:name="gr5" style:family="graphic" style:parent-style-name="standard" style:list-style-name="L2">
      <style:graphic-properties draw:stroke="none" svg:stroke-width="0cm" draw:fill="none" draw:textarea-vertical-align="top" draw:auto-grow-height="false" draw:fit-to-size="false" style:shrink-to-fit="true" fo:min-height="1.37cm" fo:min-width="5.92cm" fo:padding-top="0.127cm" fo:padding-bottom="0.127cm" fo:padding-left="0.254cm" fo:padding-right="0.254cm" fo:wrap-option="wrap"/>
      <style:paragraph-properties style:writing-mode="lr-tb"/>
    </style:style>
    <style:style style:name="gr6" style:family="graphic" style:parent-style-name="standard" style:list-style-name="L2">
      <style:graphic-properties draw:stroke="none" svg:stroke-width="0cm" draw:fill="none" draw:textarea-vertical-align="top" draw:auto-grow-height="false" draw:fit-to-size="false" style:shrink-to-fit="true" fo:min-height="1.37cm" fo:min-width="5.938cm" fo:padding-top="0.127cm" fo:padding-bottom="0.127cm" fo:padding-left="0.254cm" fo:padding-right="0.254cm" fo:wrap-option="wrap"/>
      <style:paragraph-properties style:writing-mode="lr-tb"/>
    </style:style>
    <style:style style:name="gr7" style:family="graphic" style:parent-style-name="standard" style:list-style-name="L2">
      <style:graphic-properties draw:stroke="none" svg:stroke-width="0cm" draw:fill="none" draw:textarea-vertical-align="top" draw:auto-grow-height="false" draw:fit-to-size="false" style:shrink-to-fit="true" fo:min-height="1.37cm" fo:min-width="5.921cm" fo:padding-top="0.127cm" fo:padding-bottom="0.127cm" fo:padding-left="0.254cm" fo:padding-right="0.254cm" fo:wrap-option="wrap"/>
      <style:paragraph-properties style:writing-mode="lr-tb"/>
    </style:style>
    <style:style style:name="gr8" style:family="graphic" style:parent-style-name="standard" style:list-style-name="L3">
      <style:graphic-properties draw:stroke="none" svg:stroke-width="0cm" draw:fill="none" draw:textarea-vertical-align="top" draw:auto-grow-height="true" draw:fit-to-size="false" style:shrink-to-fit="false" fo:min-height="0cm" fo:min-width="0cm" fo:padding-top="0.125cm" fo:padding-bottom="0.125cm" fo:padding-left="0.25cm" fo:padding-right="0.25cm" fo:wrap-option="wrap"/>
      <style:paragraph-properties style:writing-mode="lr-tb"/>
    </style:style>
    <style:style style:name="gr9" style:family="graphic" style:parent-style-name="Object_20_with_20_no_20_fill_20_and_20_no_20_line">
      <style:graphic-properties draw:stroke="none" svg:stroke-width="0cm" draw:fill="none" draw:textarea-horizontal-align="center" draw:textarea-vertical-align="top" draw:auto-grow-height="false" draw:auto-grow-width="tru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10" style:family="graphic">
      <style:graphic-properties style:protect="size"/>
    </style:style>
    <style:style style:name="gr11" style:family="graphic" style:parent-style-name="standard">
      <style:graphic-properties draw:stroke="none" draw:fill="none" fo:min-height="14.99cm"/>
      <style:paragraph-properties style:writing-mode="lr-tb"/>
    </style:style>
    <style:style style:name="gr12" style:family="graphic" style:parent-style-name="standard">
      <style:graphic-properties draw:stroke="none" draw:fill="none" fo:min-height="0.396cm"/>
    </style:style>
    <style:style style:name="gr13" style:family="graphic" style:parent-style-name="Object_20_with_20_no_20_fill_20_and_20_no_20_line">
      <style:graphic-properties draw:stroke="none" draw:fill="none" draw:textarea-horizontal-align="center" draw:textarea-vertical-align="middle" draw:color-mode="standard" draw:luminance="0%" draw:contrast="0%" draw:gamma="100%" draw:red="0%" draw:green="0%" draw:blue="0%" fo:clip="rect(0cm, 0cm, 0cm, 0cm)" draw:image-opacity="100%" style:mirror="none"/>
    </style:style>
    <style:style style:name="gr14" style:family="graphic" style:parent-style-name="standard">
      <style:graphic-properties draw:stroke="none" svg:stroke-color="#000000" draw:fill="none" draw:fill-color="#ffffff" draw:auto-grow-height="true" draw:auto-grow-width="false" fo:max-height="0cm" fo:min-height="0.945cm"/>
      <style:paragraph-properties style:writing-mode="lr-tb"/>
    </style:style>
    <style:style style:name="gr15" style:family="graphic" style:parent-style-name="Object_20_with_20_no_20_fill_20_and_20_no_20_line">
      <style:graphic-properties draw:textarea-horizontal-align="center" draw:textarea-vertical-align="middle" draw:color-mode="standard" draw:luminance="0%" draw:contrast="0%" draw:gamma="100%" draw:red="0%" draw:green="0%" draw:blue="0%" fo:clip="rect(0cm, 0cm, 0cm, 0cm)" draw:image-opacity="100%" style:mirror="none"/>
    </style:style>
    <style:style style:name="gr16" style:family="graphic" style:parent-style-name="standard" style:list-style-name="L12">
      <style:graphic-properties draw:stroke="none" svg:stroke-width="0cm" draw:fill="none" draw:textarea-vertical-align="top" draw:auto-grow-height="false" draw:fit-to-size="false" style:shrink-to-fit="true" fo:min-height="0cm" fo:min-width="0cm" fo:padding-top="0.127cm" fo:padding-bottom="0.127cm" fo:padding-left="0.254cm" fo:padding-right="0.254cm" fo:wrap-option="wrap"/>
      <style:paragraph-properties style:writing-mode="lr-tb"/>
    </style:style>
    <style:style style:name="gr17" style:family="graphic" style:parent-style-name="standard" style:list-style-name="L13">
      <style:graphic-properties draw:stroke="none" svg:stroke-width="0cm" draw:fill="none" draw:textarea-vertical-align="top" draw:auto-grow-height="true" draw:fit-to-size="false" style:shrink-to-fit="false" fo:min-height="0cm" fo:min-width="0cm" fo:padding-top="0.125cm" fo:padding-bottom="0.125cm" fo:padding-left="0.25cm" fo:padding-right="0.25cm" fo:wrap-option="no-wrap"/>
      <style:paragraph-properties style:writing-mode="lr-tb"/>
    </style:style>
    <style:style style:name="gr18" style:family="graphic" style:parent-style-name="standard" style:list-style-name="L13">
      <style:graphic-properties draw:stroke="none" svg:stroke-width="0cm" draw:fill="none" draw:textarea-vertical-align="top" draw:auto-grow-height="true" draw:fit-to-size="false" style:shrink-to-fit="false" fo:min-height="0cm" fo:min-width="0cm" fo:padding-top="0.125cm" fo:padding-bottom="0.125cm" fo:padding-left="0.25cm" fo:padding-right="0.25cm" fo:wrap-option="no-wrap"/>
      <style:paragraph-properties style:writing-mode="lr-tb"/>
    </style:style>
    <style:style style:name="pr1" style:family="presentation" style:parent-style-name="Title_20_Slide-notes">
      <style:graphic-properties draw:fill-color="#ffffff" draw:auto-grow-height="true" fo:min-height="13.364cm"/>
      <style:paragraph-properties style:writing-mode="lr-tb"/>
    </style:style>
    <style:style style:name="pr2" style:family="presentation" style:parent-style-name="Title_20_and_20_Content-title">
      <style:graphic-properties draw:stroke="none" svg:stroke-width="0cm" draw:fill="solid" draw:fill-color="#ff6600" draw:textarea-vertical-align="top" draw:auto-grow-height="false" draw:fit-to-size="false" style:shrink-to-fit="false" fo:min-height="3.181cm" fo:padding-top="0.125cm" fo:padding-bottom="0.125cm" fo:padding-left="0.25cm" fo:padding-right="0.25cm" fo:wrap-option="wrap" draw:shadow="visible" draw:shadow-offset-x="0cm" draw:shadow-offset-y="0.078cm" draw:shadow-color="#000000" draw:shadow-opacity="32%" loext:shadow-blur="0.123cm"/>
      <style:paragraph-properties style:writing-mode="lr-tb"/>
    </style:style>
    <style:style style:name="pr3" style:family="presentation" style:parent-style-name="Title_20_and_20_Content-outline1">
      <style:graphic-properties draw:stroke="none" svg:stroke-width="0cm" draw:fill="none" draw:textarea-vertical-align="top" draw:auto-grow-height="false" draw:fit-to-size="false" style:shrink-to-fit="true" fo:min-height="10.798cm" fo:padding-top="0.127cm" fo:padding-bottom="0.127cm" fo:padding-left="0.254cm" fo:padding-right="0.254cm" fo:wrap-option="wrap"/>
      <style:paragraph-properties style:writing-mode="lr-tb"/>
    </style:style>
    <style:style style:name="pr4" style:family="presentation" style:parent-style-name="Title_20_and_20_Content-notes">
      <style:graphic-properties draw:fill-color="#ffffff" fo:min-height="13.364cm"/>
      <style:paragraph-properties style:writing-mode="lr-tb"/>
    </style:style>
    <style:style style:name="pr5" style:family="presentation" style:parent-style-name="Title_20_and_20_Content-outline1">
      <style:graphic-properties draw:stroke="none" svg:stroke-width="0cm" draw:fill="none" draw:textarea-vertical-align="top" draw:auto-grow-height="false" draw:fit-to-size="false" style:shrink-to-fit="false" fo:min-height="10.798cm" fo:padding-top="0.127cm" fo:padding-bottom="0.127cm" fo:padding-left="0.254cm" fo:padding-right="0.254cm" fo:wrap-option="wrap"/>
      <style:paragraph-properties style:writing-mode="lr-tb"/>
    </style:style>
    <style:style style:name="pr6" style:family="presentation" style:parent-style-name="Title_20_and_20_Content-notes">
      <style:graphic-properties draw:fill-color="#ffffff" draw:auto-grow-height="true" fo:min-height="13.364cm"/>
      <style:paragraph-properties style:writing-mode="lr-tb"/>
    </style:style>
    <style:style style:name="co1" style:family="table-column">
      <style:table-column-properties style:column-width="1.387cm" style:use-optimal-column-width="false"/>
    </style:style>
    <style:style style:name="co2" style:family="table-column">
      <style:table-column-properties style:column-width="5.572cm" style:use-optimal-column-width="false"/>
    </style:style>
    <style:style style:name="co3" style:family="table-column">
      <style:table-column-properties style:column-width="5.475cm" style:use-optimal-column-width="false"/>
    </style:style>
    <style:style style:name="co4" style:family="table-column">
      <style:table-column-properties style:column-width="5.052cm" style:use-optimal-column-width="false"/>
    </style:style>
    <style:style style:name="co5" style:family="table-column">
      <style:table-column-properties style:column-width="4.177cm" style:use-optimal-column-width="false"/>
    </style:style>
    <style:style style:name="co6" style:family="table-column">
      <style:table-column-properties style:column-width="5.418cm" style:use-optimal-column-width="false"/>
    </style:style>
    <style:style style:name="co7" style:family="table-column">
      <style:table-column-properties style:column-width="4.883cm" style:use-optimal-column-width="false"/>
    </style:style>
    <style:style style:name="co8" style:family="table-column">
      <style:table-column-properties style:column-width="5.269cm" style:use-optimal-column-width="false"/>
    </style:style>
    <style:style style:name="co9" style:family="table-column">
      <style:table-column-properties style:column-width="12.503cm" style:use-optimal-column-width="false"/>
    </style:style>
    <style:style style:name="co10" style:family="table-column">
      <style:table-column-properties style:column-width="12.509cm" style:use-optimal-column-width="false"/>
    </style:style>
    <style:style style:name="ro1" style:family="table-row">
      <style:table-row-properties style:row-height="2.478cm" style:use-optimal-row-height="false"/>
    </style:style>
    <style:style style:name="ro2" style:family="table-row">
      <style:table-row-properties style:row-height="5.702cm" style:use-optimal-row-height="false"/>
    </style:style>
    <style:style style:name="ro3" style:family="table-row">
      <style:table-row-properties style:row-height="6.184cm" style:use-optimal-row-height="false"/>
    </style:style>
    <style:style style:name="ro4" style:family="table-row">
      <style:table-row-properties style:row-height="2.513cm" style:use-optimal-row-height="false"/>
    </style:style>
    <style:style style:name="ro5" style:family="table-row">
      <style:table-row-properties style:row-height="5.781cm" style:use-optimal-row-height="false"/>
    </style:style>
    <style:style style:name="ro6" style:family="table-row">
      <style:table-row-properties style:row-height="6.27cm" style:use-optimal-row-height="false"/>
    </style:style>
    <style:style style:name="ro7" style:family="table-row">
      <style:table-row-properties style:row-height="2.519cm" style:use-optimal-row-height="false"/>
    </style:style>
    <style:style style:name="ro8" style:family="table-row">
      <style:table-row-properties style:row-height="2.53cm" style:use-optimal-row-height="false"/>
    </style:style>
    <style:style style:name="ce1" style:family="table-cell">
      <loext:graphic-properties draw:fill="solid" draw:fill-color="#5b9bd5" draw:textarea-vertical-align="top" fo:padding-top="0.127cm" fo:padding-bottom="0.127cm" fo:padding-left="0.254cm" fo:padding-right="0.254cm"/>
      <style:paragraph-properties fo:border-left="0.48pt solid #ffffff" fo:border-right="0.48pt solid #ffffff" fo:border-top="0.48pt solid #ffffff" fo:border-bottom="1.5pt solid #ffffff"/>
    </style:style>
    <style:style style:name="ce2" style:family="table-cell">
      <loext:graphic-properties draw:fill="solid" draw:fill-color="#d1deef" draw:textarea-vertical-align="top" fo:padding-top="0.127cm" fo:padding-bottom="0.127cm" fo:padding-left="0.254cm" fo:padding-right="0.254cm"/>
      <style:paragraph-properties fo:border="0.48pt solid #ffffff"/>
    </style:style>
    <style:style style:name="ce3" style:family="table-cell">
      <loext:graphic-properties draw:fill="solid" draw:fill-color="#e9eff7" draw:textarea-vertical-align="top" fo:padding-top="0.127cm" fo:padding-bottom="0.127cm" fo:padding-left="0.254cm" fo:padding-right="0.254cm"/>
      <style:paragraph-properties fo:border="0.48pt solid #ffffff"/>
    </style:style>
    <style:style style:name="ce4" style:family="table-cell">
      <loext:graphic-properties draw:fill="solid" draw:fill-color="#e9eff7" draw:textarea-vertical-align="top" fo:padding-top="0.127cm" fo:padding-bottom="0.127cm" fo:padding-left="0.254cm" fo:padding-right="0.254cm"/>
      <style:paragraph-properties fo:border="0.48pt solid #ffffff"/>
      <style:text-properties style:font-name="Calibri4"/>
    </style:style>
    <style:style style:name="ce5" style:family="table-cell">
      <loext:graphic-properties draw:fill-color="#ff860d" draw:textarea-vertical-align="middle"/>
      <style:paragraph-properties fo:text-align="center"/>
      <style:text-properties style:font-name="Times new roman" fo:font-size="26pt" fo:font-weight="bold" style:font-size-asian="26pt" style:font-weight-asian="bold" style:font-size-complex="26pt" style:font-weight-complex="bold"/>
    </style:style>
    <style:style style:name="ce6" style:family="table-cell">
      <loext:graphic-properties draw:textarea-vertical-align="middle"/>
    </style:style>
    <style:style style:name="P1" style:family="paragraph">
      <style:paragraph-properties fo:margin-left="0cm" fo:margin-right="0cm" fo:margin-top="0cm" fo:margin-bottom="0cm" fo:line-height="100%" fo:text-align="center" fo:text-indent="0cm" style:punctuation-wrap="hanging" style:writing-mode="lr-tb"/>
      <style:text-properties fo:font-size="18pt" fo:hyphenate="false"/>
    </style:style>
    <style:style style:name="P2" style:family="paragraph">
      <loext:graphic-properties draw:fill="solid" draw:fill-color="#ff6600"/>
      <style:paragraph-properties fo:margin-left="0cm" fo:margin-right="0cm" fo:margin-top="0cm" fo:margin-bottom="0cm" fo:line-height="100%" fo:text-align="center" fo:text-indent="0cm" style:punctuation-wrap="hanging" style:writing-mode="lr-tb" style:font-independent-line-spacing="true"/>
      <style:text-properties fo:font-size="18pt" fo:hyphenate="false"/>
    </style:style>
    <style:style style:name="P3" style:family="paragraph">
      <style:paragraph-properties fo:margin-left="0cm" fo:margin-right="0cm" fo:margin-top="0.106cm" fo:margin-bottom="0cm" fo:line-height="90%" fo:text-align="center" fo:text-indent="0cm" style:punctuation-wrap="hanging" style:writing-mode="lr-tb">
        <style:tab-stops>
          <style:tab-stop style:position="0cm"/>
        </style:tab-stops>
      </style:paragraph-properties>
      <style:text-properties fo:font-size="28pt" fo:hyphenate="false"/>
    </style:style>
    <style:style style:name="P4" style:family="paragraph">
      <loext:graphic-properties draw:fill="none"/>
      <style:paragraph-properties fo:margin-left="0cm" fo:margin-right="0cm" fo:margin-top="0.106cm" fo:margin-bottom="0cm" fo:line-height="90%" fo:text-align="center" fo:text-indent="0cm" style:punctuation-wrap="hanging" style:writing-mode="lr-tb" style:font-independent-line-spacing="true">
        <style:tab-stops>
          <style:tab-stop style:position="0cm"/>
        </style:tab-stops>
      </style:paragraph-properties>
      <style:text-properties fo:font-size="28pt" fo:hyphenate="false"/>
    </style:style>
    <style:style style:name="P5" style:family="paragraph">
      <style:paragraph-properties fo:margin-left="0cm" fo:margin-right="0cm" fo:margin-top="0.071cm" fo:margin-bottom="0cm" fo:line-height="90%" fo:text-align="center" fo:text-indent="0cm" style:punctuation-wrap="hanging" style:writing-mode="lr-tb">
        <style:tab-stops>
          <style:tab-stop style:position="0cm"/>
        </style:tab-stops>
      </style:paragraph-properties>
      <style:text-properties fo:font-size="28pt" fo:hyphenate="false"/>
    </style:style>
    <style:style style:name="P6" style:family="paragraph">
      <style:paragraph-properties fo:margin-left="0cm" fo:margin-right="0cm" fo:margin-top="0.176cm" fo:margin-bottom="0cm" fo:line-height="90%" fo:text-align="center" fo:text-indent="0cm" style:punctuation-wrap="hanging" style:writing-mode="lr-tb">
        <style:tab-stops>
          <style:tab-stop style:position="0cm"/>
        </style:tab-stops>
      </style:paragraph-properties>
      <style:text-properties fo:font-size="28pt" fo:hyphenate="false"/>
    </style:style>
    <style:style style:name="P7" style:family="paragraph">
      <style:paragraph-properties fo:margin-left="0cm" fo:margin-right="0cm" fo:margin-top="0.353cm" fo:margin-bottom="0.035cm" fo:line-height="90%" fo:text-align="center" fo:text-indent="0cm" style:punctuation-wrap="hanging" style:writing-mode="lr-tb">
        <style:tab-stops>
          <style:tab-stop style:position="0cm"/>
        </style:tab-stops>
      </style:paragraph-properties>
      <style:text-properties fo:font-size="28pt" fo:hyphenate="false"/>
    </style:style>
    <style:style style:name="P8" style:family="paragraph">
      <loext:graphic-properties draw:fill="none"/>
      <style:paragraph-properties fo:margin-left="0cm" fo:margin-right="0cm" fo:margin-top="0.176cm" fo:margin-bottom="0cm" fo:line-height="90%" fo:text-align="center" fo:text-indent="0cm" style:punctuation-wrap="hanging" style:writing-mode="lr-tb" style:font-independent-line-spacing="true">
        <style:tab-stops>
          <style:tab-stop style:position="0cm"/>
        </style:tab-stops>
      </style:paragraph-properties>
      <style:text-properties fo:font-size="28pt" fo:hyphenate="false"/>
    </style:style>
    <style:style style:name="P9" style:family="paragraph">
      <style:paragraph-properties fo:margin-left="0cm" fo:margin-right="0cm" fo:margin-top="0.176cm" fo:margin-bottom="0.176cm" fo:line-height="107%" fo:text-align="center" fo:text-indent="0cm" style:punctuation-wrap="hanging" style:writing-mode="lr-tb"/>
      <style:text-properties fo:font-size="18pt" fo:hyphenate="false"/>
    </style:style>
    <style:style style:name="P10" style:family="paragraph">
      <loext:graphic-properties draw:fill="none"/>
      <style:paragraph-properties fo:margin-left="0cm" fo:margin-right="0cm" fo:margin-top="0.176cm" fo:margin-bottom="0.176cm" fo:line-height="107%" fo:text-align="center" fo:text-indent="0cm" style:punctuation-wrap="hanging" style:writing-mode="lr-tb" style:font-independent-line-spacing="true"/>
      <style:text-properties fo:font-size="18pt" fo:hyphenate="false"/>
    </style:style>
    <style:style style:name="P11" style:family="paragraph">
      <loext:graphic-properties draw:fill="none"/>
      <style:paragraph-properties fo:text-align="start" style:writing-mode="tb-rl"/>
      <style:text-properties fo:font-size="18pt"/>
    </style:style>
    <style:style style:name="P12" style:family="paragraph">
      <loext:graphic-properties draw:fill-color="#ffffff"/>
      <style:paragraph-properties style:writing-mode="lr-tb"/>
    </style:style>
    <style:style style:name="P13" style:family="paragraph">
      <style:paragraph-properties fo:margin-top="0cm" fo:margin-bottom="0cm" fo:line-height="90%" fo:text-align="start" style:punctuation-wrap="hanging" style:writing-mode="lr-tb"/>
      <style:text-properties fo:hyphenate="false"/>
    </style:style>
    <style:style style:name="P14" style:family="paragraph">
      <loext:graphic-properties draw:fill="solid" draw:fill-color="#ff6600"/>
      <style:paragraph-properties fo:text-align="start" style:writing-mode="lr-tb" style:font-independent-line-spacing="true"/>
      <style:text-properties fo:font-size="44pt"/>
    </style:style>
    <style:style style:name="P15" style:family="paragraph">
      <style:paragraph-properties fo:margin-left="0cm" fo:margin-right="0cm" fo:margin-top="0.176cm" fo:margin-bottom="0.176cm" fo:line-height="150%" fo:text-align="justify" fo:text-indent="0cm" style:punctuation-wrap="hanging" style:writing-mode="lr-tb"/>
      <style:text-properties fo:hyphenate="false"/>
    </style:style>
    <style:style style:name="P16" style:family="paragraph">
      <loext:graphic-properties draw:fill="none"/>
      <style:paragraph-properties fo:text-align="start" style:writing-mode="lr-tb" style:font-independent-line-spacing="true"/>
      <style:text-properties fo:font-size="28pt"/>
    </style:style>
    <style:style style:name="P17" style:family="paragraph">
      <loext:graphic-properties draw:fill-color="#ffffff"/>
      <style:paragraph-properties style:writing-mode="lr-tb"/>
      <style:text-properties fo:font-size="20pt"/>
    </style:style>
    <style:style style:name="P18" style:family="paragraph">
      <style:paragraph-properties fo:margin-left="0cm" fo:margin-right="0cm" fo:margin-top="0.176cm" fo:margin-bottom="0.176cm" fo:line-height="150%" fo:text-align="justify" fo:text-indent="0cm" style:punctuation-wrap="hanging" style:writing-mode="lr-tb"/>
      <style:text-properties fo:hyphenate="false" loext:hyphenation-no-caps="false"/>
    </style:style>
    <style:style style:name="P19" style:family="paragraph">
      <style:paragraph-properties fo:margin-top="0.5cm" fo:margin-bottom="0cm" fo:line-height="100%" fo:text-align="justify" style:punctuation-wrap="hanging" style:writing-mode="lr-tb"/>
      <style:text-properties fo:hyphenate="false"/>
    </style:style>
    <style:style style:name="P20" style:family="paragraph">
      <style:paragraph-properties fo:margin-top="0.5cm" fo:margin-bottom="0cm" fo:line-height="90%" fo:text-align="justify" style:punctuation-wrap="hanging" style:writing-mode="lr-tb"/>
      <style:text-properties fo:hyphenate="false"/>
    </style:style>
    <style:style style:name="P21" style:family="paragraph">
      <style:paragraph-properties fo:margin-top="0.33cm" fo:margin-bottom="0.254cm" fo:text-align="start"/>
    </style:style>
    <style:style style:name="P22" style:family="paragraph">
      <loext:graphic-properties draw:fill="none"/>
      <style:paragraph-properties fo:margin-top="0.42cm" fo:margin-bottom="0.35cm" fo:text-align="start" style:writing-mode="lr-tb"/>
      <style:text-properties fo:font-size="10pt" style:font-size-asian="10pt" style:font-size-complex="10pt"/>
    </style:style>
    <style:style style:name="P23" style:family="paragraph">
      <style:paragraph-properties fo:margin-left="0cm" fo:margin-right="0cm" fo:margin-top="0.5cm" fo:margin-bottom="0cm" fo:line-height="90%" fo:text-align="justify" fo:text-indent="0cm" style:punctuation-wrap="hanging" style:writing-mode="lr-tb"/>
      <style:text-properties fo:hyphenate="false"/>
    </style:style>
    <style:style style:name="P24" style:family="paragraph">
      <style:paragraph-properties fo:margin-top="0cm" fo:margin-bottom="0cm" fo:line-height="90%" fo:text-align="justify" style:punctuation-wrap="hanging" style:writing-mode="lr-tb"/>
      <style:text-properties fo:hyphenate="false"/>
    </style:style>
    <style:style style:name="P25" style:family="paragraph">
      <style:paragraph-properties fo:margin-left="0cm" fo:margin-right="0cm" fo:margin-top="0cm" fo:margin-bottom="0cm" fo:line-height="100%" fo:text-align="start" fo:text-indent="0cm" style:punctuation-wrap="hanging" style:writing-mode="lr-tb"/>
      <style:text-properties fo:hyphenate="false"/>
    </style:style>
    <style:style style:name="P26" style:family="paragraph">
      <style:paragraph-properties fo:margin-left="0cm" fo:margin-right="0cm" fo:margin-top="0cm" fo:margin-bottom="0cm" fo:line-height="100%" fo:text-align="start" fo:text-indent="0cm" style:punctuation-wrap="hanging" style:writing-mode="lr-tb">
        <style:tab-stops>
          <style:tab-stop style:position="0cm"/>
        </style:tab-stops>
      </style:paragraph-properties>
      <style:text-properties fo:hyphenate="false"/>
    </style:style>
    <style:style style:name="P27" style:family="paragraph">
      <style:text-properties style:font-name="Calibri4"/>
    </style:style>
    <style:style style:name="P28" style:family="paragraph">
      <style:paragraph-properties fo:margin-left="0cm" fo:margin-right="0cm" fo:margin-top="0.353cm" fo:margin-bottom="0cm" fo:line-height="90%" fo:text-align="justify" fo:text-indent="0cm" style:punctuation-wrap="hanging" style:writing-mode="lr-tb"/>
      <style:text-properties fo:hyphenate="false"/>
    </style:style>
    <style:style style:name="P29" style:family="paragraph">
      <style:paragraph-properties fo:margin-left="0cm" fo:margin-right="0cm" fo:text-indent="0cm"/>
    </style:style>
    <style:style style:name="P30" style:family="paragraph">
      <loext:graphic-properties draw:fill="none"/>
      <style:paragraph-properties fo:text-align="start" style:writing-mode="lr-tb" style:font-independent-line-spacing="true"/>
      <style:text-properties fo:font-size="22pt" style:font-size-asian="22pt" style:font-size-complex="22pt"/>
    </style:style>
    <style:style style:name="P31" style:family="paragraph">
      <style:paragraph-properties fo:text-align="center"/>
    </style:style>
    <style:style style:name="P32" style:family="paragraph">
      <style:paragraph-properties fo:text-align="center"/>
      <style:text-properties style:font-name="Times new roman" fo:font-size="26pt" fo:font-weight="bold" style:font-size-asian="26pt" style:font-weight-asian="bold" style:font-size-complex="26pt" style:font-weight-complex="bold"/>
    </style:style>
    <style:style style:name="P33" style:family="paragraph">
      <loext:graphic-properties draw:fill="none"/>
      <style:paragraph-properties fo:text-align="start" style:writing-mode="lr-tb" style:font-independent-line-spacing="true"/>
      <style:text-properties fo:font-size="28pt" fo:font-weight="normal" style:font-weight-asian="normal" style:font-weight-complex="normal"/>
    </style:style>
    <style:style style:name="P34" style:family="paragraph">
      <loext:graphic-properties draw:fill="none"/>
      <style:paragraph-properties fo:margin-top="0.42cm" fo:margin-bottom="0.35cm" style:writing-mode="lr-tb"/>
      <style:text-properties fo:font-size="10pt" style:font-size-asian="10pt" style:font-size-complex="10pt"/>
    </style:style>
    <style:style style:name="P35" style:family="paragraph">
      <loext:graphic-properties draw:fill="none"/>
      <style:paragraph-properties fo:text-align="center"/>
    </style:style>
    <style:style style:name="P36" style:family="paragraph">
      <style:text-properties fo:font-size="24pt"/>
    </style:style>
    <style:style style:name="P37" style:family="paragraph">
      <loext:graphic-properties draw:fill="none" draw:fill-color="#ffffff"/>
      <style:paragraph-properties style:writing-mode="lr-tb"/>
      <style:text-properties fo:font-size="24pt" fo:font-weight="bold" style:font-size-asian="24pt" style:font-weight-asian="bold" style:font-size-complex="24pt" style:font-weight-complex="bold"/>
    </style:style>
    <style:style style:name="P38" style:family="paragraph">
      <style:paragraph-properties fo:margin-left="0cm" fo:margin-right="0cm" fo:margin-top="0cm" fo:margin-bottom="0cm" fo:line-height="100%" fo:text-align="justify" fo:text-indent="0cm" style:punctuation-wrap="hanging" style:writing-mode="lr-tb"/>
      <style:text-properties fo:hyphenate="false"/>
    </style:style>
    <style:style style:name="P39" style:family="paragraph">
      <style:paragraph-properties fo:margin-left="0cm" fo:margin-right="0cm" fo:margin-top="0.353cm" fo:margin-bottom="0cm" fo:line-height="90%" fo:text-align="justify" fo:text-indent="0cm" style:punctuation-wrap="hanging" style:writing-mode="lr-tb"/>
      <style:text-properties fo:font-size="28pt" fo:hyphenate="false"/>
    </style:style>
    <style:style style:name="P40" style:family="paragraph">
      <loext:graphic-properties draw:fill="none"/>
      <style:paragraph-properties fo:margin-left="0cm" fo:margin-right="0cm" fo:margin-top="0.353cm" fo:margin-bottom="0cm" fo:line-height="90%" fo:text-align="justify" fo:text-indent="0cm" style:punctuation-wrap="hanging" style:writing-mode="lr-tb" style:font-independent-line-spacing="true"/>
      <style:text-properties fo:font-size="28pt" fo:hyphenate="false"/>
    </style:style>
    <style:style style:name="P41" style:family="paragraph">
      <style:paragraph-properties fo:margin-left="0cm" fo:margin-right="0cm" fo:margin-top="0cm" fo:margin-bottom="0.282cm" fo:line-height="107%" fo:text-align="start" fo:text-indent="0cm" style:punctuation-wrap="hanging" style:writing-mode="lr-tb"/>
      <style:text-properties fo:font-size="18pt" fo:hyphenate="false"/>
    </style:style>
    <style:style style:name="P42" style:family="paragraph">
      <loext:graphic-properties draw:fill="none"/>
      <style:paragraph-properties fo:margin-left="0cm" fo:margin-right="0cm" fo:margin-top="0cm" fo:margin-bottom="0.282cm" fo:line-height="107%" fo:text-align="start" fo:text-indent="0cm" style:punctuation-wrap="hanging" style:writing-mode="lr-tb" style:font-independent-line-spacing="true"/>
      <style:text-properties fo:font-size="18pt" fo:hyphenate="false"/>
    </style:style>
    <style:style style:name="T1" style:family="text">
      <style:text-properties fo:font-variant="normal" fo:text-transform="none" fo:color="#ffffff" loext:opacity="100%" style:text-line-through-style="none" style:text-line-through-type="none" style:text-position="0% 100%" style:font-name="Times New Roman" fo:font-size="32pt" fo:letter-spacing="normal" fo:language="en" fo:country="US" fo:font-style="normal" style:text-underline-style="none" fo:font-weight="normal" fo:background-color="transparent" style:font-size-asian="32pt" style:font-style-asian="normal" style:font-weight-asian="normal" style:font-name-complex="Times New Roman" style:font-size-complex="32pt" style:font-style-complex="normal" style:font-weight-complex="normal"/>
    </style:style>
    <style:style style:name="T2" style:family="text">
      <style:text-properties fo:font-variant="normal" fo:text-transform="none" fo:color="#000000" loext:opacity="100%" style:text-line-through-style="none" style:text-line-through-type="none" style:text-position="0% 100%" style:font-name="Times New Roman" fo:font-size="26pt" fo:letter-spacing="normal" fo:language="en" fo:country="US" fo:font-style="normal" style:text-underline-style="none" fo:font-weight="normal" fo:background-color="transparent" style:font-size-asian="26pt" style:font-style-asian="normal" style:font-weight-asian="normal" style:font-name-complex="Times New Roman" style:font-size-complex="26pt" style:font-style-complex="normal" style:font-weight-complex="normal"/>
    </style:style>
    <style:style style:name="T3" style:family="text">
      <style:text-properties fo:font-variant="normal" fo:text-transform="none" fo:color="#000000" loext:opacity="100%" style:text-line-through-style="none" style:text-line-through-type="none" style:text-position="0% 100%" style:font-name="Times New Roman" fo:font-size="12pt" fo:letter-spacing="normal" fo:language="en" fo:country="US" fo:font-style="normal" style:text-underline-style="none" fo:font-weight="normal" fo:background-color="transparent" style:font-size-asian="12pt" style:font-style-asian="normal" style:font-weight-asian="normal" style:font-name-complex="Times New Roman" style:font-size-complex="12pt" style:font-style-complex="normal" style:font-weight-complex="normal"/>
    </style:style>
    <style:style style:name="T4" style:family="text">
      <style:text-properties fo:font-variant="normal" fo:text-transform="none" fo:color="#000000" loext:opacity="100%" style:text-line-through-style="none" style:text-line-through-type="none" style:text-position="0% 100%" style:font-name="Times New Roman" fo:font-size="14pt" fo:letter-spacing="normal" fo:language="en" fo:country="US" fo:font-style="italic" style:text-underline-style="none" fo:font-weight="normal" fo:background-color="transparent" style:font-size-asian="14pt" style:font-style-asian="italic" style:font-weight-asian="normal" style:font-name-complex="Times New Roman" style:font-size-complex="14pt" style:font-style-complex="italic" style:font-weight-complex="normal"/>
    </style:style>
    <style:style style:name="T5" style:family="text">
      <style:text-properties fo:font-variant="normal" fo:text-transform="none" fo:color="#000000" loext:opacity="100%" style:text-line-through-style="none" style:text-line-through-type="none" style:text-position="0% 100%" style:font-name="Times New Roman" fo:font-size="24pt" fo:letter-spacing="normal" fo:language="en" fo:country="US" fo:font-style="normal" style:text-underline-style="none" fo:font-weight="bold" fo:background-color="transparent" style:font-size-asian="24pt" style:font-style-asian="normal" style:font-weight-asian="bold" style:font-name-complex="Times New Roman" style:font-size-complex="24pt" style:font-style-complex="normal" style:font-weight-complex="bold"/>
    </style:style>
    <style:style style:name="T6" style:family="text">
      <style:text-properties fo:font-variant="normal" fo:text-transform="none" fo:color="#000000" loext:opacity="100%" style:text-line-through-style="none" style:text-line-through-type="none" style:text-position="0% 100%" style:font-name="Times New Roman" fo:font-size="24pt" fo:letter-spacing="normal" fo:language="en" fo:country="US" fo:font-style="normal" style:text-underline-style="none" fo:font-weight="normal" fo:background-color="transparent" style:font-size-asian="24pt" style:font-style-asian="normal" style:font-weight-asian="normal" style:font-name-complex="Times New Roman" style:font-size-complex="24pt" style:font-style-complex="normal" style:font-weight-complex="normal"/>
    </style:style>
    <style:style style:name="T7" style:family="text">
      <style:text-properties fo:font-variant="normal" fo:text-transform="none" fo:color="#000000" loext:opacity="100%" style:text-line-through-style="none" style:text-line-through-type="none" style:text-position="-25% 58%" style:font-name="Times New Roman" fo:font-size="24pt" fo:letter-spacing="normal" fo:language="en" fo:country="US" fo:font-style="normal" style:text-underline-style="none" fo:font-weight="normal" fo:background-color="transparent" style:font-size-asian="24pt" style:font-style-asian="normal" style:font-weight-asian="normal" style:font-name-complex="Times New Roman" style:font-size-complex="24pt" style:font-style-complex="normal" style:font-weight-complex="normal"/>
    </style:style>
    <style:style style:name="T8" style:family="text">
      <style:text-properties fo:font-variant="normal" fo:text-transform="none" fo:color="#000000" loext:opacity="100%" style:text-line-through-style="none" style:text-line-through-type="none" style:text-position="0% 100%" style:font-name="Times New Roman" fo:font-size="14pt" fo:letter-spacing="normal" fo:language="en" fo:country="IN" fo:font-style="normal" style:text-underline-style="none" fo:font-weight="normal" fo:background-color="transparent" style:font-size-asian="14pt" style:font-style-asian="normal" style:font-weight-asian="normal" style:font-name-complex="Times New Roman" style:font-size-complex="14pt" style:font-style-complex="normal" style:font-weight-complex="normal"/>
    </style:style>
    <style:style style:name="T9" style:family="text">
      <style:text-properties fo:font-variant="normal" fo:text-transform="none" fo:color="#000000" loext:opacity="100%" style:text-line-through-style="none" style:text-line-through-type="none" style:text-position="0% 100%" style:font-name="Times New Roman" fo:font-size="42pt" fo:letter-spacing="normal" fo:language="en" fo:country="US" fo:font-style="normal" style:text-underline-style="none" fo:font-weight="normal" fo:background-color="transparent" style:font-size-asian="42pt" style:font-style-asian="normal" style:font-weight-asian="normal" style:font-name-complex="Times New Roman" style:font-size-complex="42pt" style:font-style-complex="normal" style:font-weight-complex="normal"/>
    </style:style>
    <style:style style:name="T10" style:family="text">
      <style:text-properties fo:font-variant="normal" fo:text-transform="none" fo:color="#ff0000" loext:opacity="100%" style:text-line-through-style="none" style:text-line-through-type="none" style:text-position="0% 100%" style:font-name="Times New Roman" fo:font-size="65pt" fo:letter-spacing="normal" fo:language="en" fo:country="US" fo:font-style="normal" style:text-underline-style="none" fo:font-weight="normal" fo:background-color="transparent" style:font-size-asian="65pt" style:font-style-asian="normal" style:font-weight-asian="normal" style:font-name-complex="Times New Roman" style:font-size-complex="65pt" style:font-style-complex="normal" style:font-weight-complex="normal"/>
    </style:style>
    <style:style style:name="T11" style:family="text">
      <style:text-properties fo:font-variant="normal" fo:text-transform="none" fo:color="#000000" loext:opacity="100%" style:text-line-through-style="none" style:text-line-through-type="none" style:text-position="0% 100%" style:font-name="Times New Roman" fo:font-size="21pt" fo:letter-spacing="normal" fo:language="en" fo:country="US" fo:font-style="normal" style:text-underline-style="none" fo:font-weight="bold" fo:background-color="transparent" style:font-name-asian="Times New Roman4" style:font-size-asian="21pt" style:font-style-asian="normal" style:font-weight-asian="bold" style:font-name-complex="Times New Roman" style:font-size-complex="21pt" style:font-style-complex="normal" style:font-weight-complex="bold"/>
    </style:style>
    <style:style style:name="T12" style:family="text">
      <style:text-properties fo:font-variant="normal" fo:text-transform="none" fo:color="#000000" loext:opacity="100%" style:text-line-through-style="none" style:text-line-through-type="none" style:text-position="0% 100%" style:font-name="Times New Roman" fo:font-size="23pt" fo:letter-spacing="normal" fo:language="en" fo:country="US" fo:font-style="normal" style:text-underline-style="none" fo:font-weight="bold" fo:background-color="transparent" style:font-name-asian="Times New Roman4" style:font-size-asian="23pt" style:font-style-asian="normal" style:font-weight-asian="bold" style:font-name-complex="Times New Roman" style:font-size-complex="23pt" style:font-style-complex="normal" style:font-weight-complex="bold"/>
    </style:style>
    <style:style style:name="T13" style:family="text">
      <style:text-properties fo:font-variant="normal" fo:text-transform="none" fo:color="#1f4e79" loext:opacity="100%" style:text-line-through-style="none" style:text-line-through-type="none" style:text-position="0% 100%" style:font-name="Times New Roman" fo:font-size="25pt" fo:letter-spacing="normal" fo:language="en" fo:country="US" fo:font-style="normal" style:text-underline-style="none" fo:font-weight="bold" fo:background-color="transparent" style:font-name-asian="Times New Roman4" style:font-size-asian="25pt" style:font-style-asian="normal" style:font-weight-asian="bold" style:font-name-complex="Times New Roman" style:font-size-complex="25pt" style:font-style-complex="normal" style:font-weight-complex="bold"/>
    </style:style>
    <style:style style:name="T14" style:family="text">
      <style:text-properties fo:font-variant="normal" fo:text-transform="none" fo:color="#000000" loext:opacity="100%" style:text-line-through-style="none" style:text-line-through-type="none" style:text-position="0% 100%" style:font-name="Times New Roman" fo:font-size="16pt" fo:letter-spacing="normal" fo:language="en" fo:country="IN" fo:font-style="italic" style:text-underline-style="none" fo:font-weight="normal" fo:background-color="transparent" style:font-name-asian="Calibri6" style:font-size-asian="16pt" style:font-style-asian="italic" style:font-weight-asian="normal" style:font-size-complex="16pt" style:font-style-complex="italic" style:font-weight-complex="normal"/>
    </style:style>
    <style:style style:name="T15" style:family="text">
      <style:text-properties fo:font-variant="normal" fo:text-transform="none" fo:color="#ffffff" loext:opacity="100%" style:text-line-through-style="none" style:text-line-through-type="none" style:text-position="0% 100%" style:font-name="Times New Roman" fo:font-size="44pt" fo:letter-spacing="normal" fo:language="en" fo:country="US" fo:font-style="normal" style:text-underline-style="none" fo:font-weight="normal" fo:background-color="transparent" style:font-size-asian="44pt" style:font-style-asian="normal" style:font-weight-asian="normal" style:font-name-complex="Times New Roman" style:font-size-complex="44pt" style:font-style-complex="normal" style:font-weight-complex="normal"/>
    </style:style>
    <style:style style:name="T16" style:family="text">
      <style:text-properties fo:font-variant="normal" fo:text-transform="none" fo:color="#000000" loext:opacity="100%" style:text-line-through-style="none" style:text-line-through-type="none" style:text-position="0% 100%" style:font-name="Times New Roman" fo:font-size="28pt" fo:letter-spacing="normal" fo:language="en" fo:country="US" fo:font-style="normal" style:text-underline-style="none" fo:font-weight="normal" fo:background-color="transparent" style:font-size-asian="28pt" style:font-style-asian="normal" style:font-weight-asian="normal" style:font-name-complex="Times New Roman" style:font-size-complex="28pt" style:font-style-complex="normal" style:font-weight-complex="normal"/>
    </style:style>
    <style:style style:name="T17" style:family="text">
      <style:text-properties fo:color="#000000" loext:opacity="100%" fo:font-size="26pt" style:font-size-asian="26pt" style:font-size-complex="26pt"/>
    </style:style>
    <style:style style:name="T18" style:family="text">
      <style:text-properties fo:color="#be480a" loext:opacity="100%" fo:font-size="26pt" style:font-size-asian="26pt" style:font-size-complex="26pt"/>
    </style:style>
    <style:style style:name="T19" style:family="text">
      <style:text-properties fo:font-variant="normal" fo:text-transform="none" fo:color="#000000" loext:opacity="100%" style:text-outline="false" style:text-line-through-style="none" style:text-line-through-type="none" style:text-position="0% 100%" style:font-name="Times New Roman" fo:font-size="26pt" fo:letter-spacing="normal" fo:language="en" fo:country="US" fo:font-style="normal" fo:text-shadow="none" style:text-underline-style="none" style:letter-kerning="true" fo:background-color="transparent" style:font-name-asian="Noto Sans CJK SC" style:font-size-asian="26pt" style:font-style-asian="normal" style:font-name-complex="Times New Roman" style:font-size-complex="26pt" style:font-style-complex="normal" style:text-emphasize="none" style:font-relief="none" style:text-overline-style="none" style:text-overline-color="font-color"/>
    </style:style>
    <style:style style:name="T20" style:family="text">
      <style:text-properties fo:font-variant="normal" fo:text-transform="none" fo:color="#000000" loext:opacity="100%" style:text-outline="false" style:text-line-through-style="none" style:text-line-through-type="none" style:text-position="0% 100%" style:font-name="Times New Roman" fo:font-size="26pt" fo:letter-spacing="normal" fo:language="en" fo:country="US" fo:font-style="normal" fo:text-shadow="none" style:text-underline-style="none" fo:font-weight="bold" style:letter-kerning="true" fo:background-color="transparent" style:font-name-asian="Noto Sans CJK SC" style:font-size-asian="26pt" style:font-style-asian="normal" style:font-weight-asian="bold" style:font-name-complex="Times New Roman" style:font-size-complex="26pt" style:font-style-complex="normal" style:font-weight-complex="bold" style:text-emphasize="none" style:font-relief="none" style:text-overline-style="none" style:text-overline-color="font-color"/>
    </style:style>
    <style:style style:name="T21" style:family="text">
      <style:text-properties fo:font-variant="normal" fo:text-transform="none" fo:color="#000000" loext:opacity="100%" style:text-outline="false" style:text-line-through-style="none" style:text-line-through-type="none" style:text-position="0% 100%" style:font-name="Times New Roman" fo:font-size="26pt" fo:letter-spacing="normal" fo:language="en" fo:country="US" fo:font-style="normal" fo:text-shadow="none" style:text-underline-style="none" fo:font-weight="normal" style:letter-kerning="true" fo:background-color="transparent" style:font-name-asian="Noto Sans CJK SC" style:font-size-asian="26pt" style:font-style-asian="normal" style:font-weight-asian="normal" style:font-name-complex="Times New Roman" style:font-size-complex="26pt" style:font-style-complex="normal" style:font-weight-complex="normal" style:text-emphasize="none" style:font-relief="none" style:text-overline-style="none" style:text-overline-color="font-color"/>
    </style:style>
    <style:style style:name="T22" style:family="text">
      <style:text-properties fo:color="#000000" loext:opacity="100%" fo:font-size="26pt" fo:letter-spacing="0.011cm" fo:font-weight="normal" style:font-size-asian="26pt" style:font-weight-asian="normal" style:font-size-complex="26pt" style:font-weight-complex="normal"/>
    </style:style>
    <style:style style:name="T23" style:family="text">
      <style:text-properties style:font-name="Times new roman" fo:font-size="18pt" fo:font-weight="bold" style:font-size-asian="18pt" style:font-weight-asian="bold" style:font-size-complex="18pt" style:font-weight-complex="bold"/>
    </style:style>
    <style:style style:name="T24" style:family="text">
      <style:text-properties style:font-name="Times new roman" fo:font-size="26pt" fo:font-weight="bold" style:font-size-asian="26pt" style:font-weight-asian="bold" style:font-size-complex="26pt" style:font-weight-complex="bold"/>
    </style:style>
    <style:style style:name="T25" style:family="text">
      <style:text-properties style:font-name="Times new roman" fo:font-size="26pt" fo:font-weight="normal" style:font-size-asian="26pt" style:font-weight-asian="normal" style:font-size-complex="26pt" style:font-weight-complex="normal"/>
    </style:style>
    <style:style style:name="T26" style:family="text">
      <style:text-properties fo:color="#000000" loext:opacity="100%" style:font-name="Times new roman" fo:font-size="26pt" fo:font-weight="normal" style:font-size-asian="26pt" style:font-weight-asian="normal" style:font-size-complex="26pt" style:font-weight-complex="normal"/>
    </style:style>
    <style:style style:name="T27" style:family="text">
      <style:text-properties fo:color="#000000" loext:opacity="100%" style:font-name="Times new roman" fo:font-size="26pt" fo:font-weight="bold" style:font-size-asian="26pt" style:font-weight-asian="bold" style:font-size-complex="26pt" style:font-weight-complex="bold"/>
    </style:style>
    <style:style style:name="T28" style:family="text">
      <style:text-properties fo:font-variant="normal" fo:text-transform="none" fo:color="#ffffff" loext:opacity="100%" style:text-line-through-style="none" style:text-line-through-type="none" style:text-position="0% 100%" style:font-name="Calibri1" fo:font-size="18pt" fo:letter-spacing="normal" fo:language="en" fo:country="US" fo:font-style="normal" style:text-underline-style="none" fo:font-weight="bold" fo:background-color="transparent" style:font-size-asian="18pt" style:font-style-asian="normal" style:font-weight-asian="bold" style:font-size-complex="18pt" style:font-style-complex="normal" style:font-weight-complex="bold"/>
    </style:style>
    <style:style style:name="T29" style:family="text">
      <style:text-properties fo:font-variant="normal" fo:text-transform="none" fo:color="#000000" loext:opacity="100%" style:text-line-through-style="none" style:text-line-through-type="none" style:text-position="0% 100%" style:font-name="Calibri1" fo:font-size="18pt" fo:letter-spacing="normal" fo:language="en" fo:country="US" fo:font-style="normal" style:text-underline-style="none" fo:font-weight="normal" fo:background-color="transparent" style:font-size-asian="18pt" style:font-style-asian="normal" style:font-weight-asian="normal" style:font-size-complex="18pt" style:font-style-complex="normal" style:font-weight-complex="normal"/>
    </style:style>
    <style:style style:name="T30" style:family="text">
      <style:text-properties style:font-name="Calibri4" fo:font-size="18pt"/>
    </style:style>
    <style:style style:name="T31" style:family="text">
      <style:text-properties style:font-name="Calibri4"/>
    </style:style>
    <style:style style:name="T32" style:family="text">
      <style:text-properties fo:font-variant="normal" fo:text-transform="none" fo:color="#000000" loext:opacity="100%" style:text-line-through-style="none" style:text-line-through-type="none" style:text-position="0% 100%" style:font-name="Times New Roman" fo:font-size="22pt" fo:letter-spacing="normal" fo:language="en" fo:country="US" fo:font-style="normal" style:text-underline-style="none" fo:font-weight="normal" fo:background-color="transparent" style:font-size-asian="22pt" style:font-style-asian="normal" style:font-weight-asian="normal" style:font-name-complex="Times New Roman" style:font-size-complex="22pt" style:font-style-complex="normal" style:font-weight-complex="normal"/>
    </style:style>
    <style:style style:name="T33" style:family="text">
      <style:text-properties fo:font-variant="normal" fo:text-transform="none" fo:color="#ffffff" loext:opacity="100%" style:text-line-through-style="none" style:text-line-through-type="none" style:text-position="0% 100%" style:font-name="Times New Roman" fo:font-size="44pt" fo:letter-spacing="normal" fo:language="en" fo:country="IN" fo:font-style="normal" style:text-underline-style="none" fo:font-weight="normal" fo:background-color="transparent" style:font-size-asian="44pt" style:font-style-asian="normal" style:font-weight-asian="normal" style:font-name-complex="Times New Roman" style:font-size-complex="44pt" style:font-style-complex="normal" style:font-weight-complex="normal"/>
    </style:style>
    <style:style style:name="T34" style:family="text">
      <style:text-properties fo:font-variant="normal" fo:text-transform="none" fo:color="#000000" loext:opacity="100%" style:text-outline="false" style:text-line-through-style="none" style:text-line-through-type="none" style:text-position="0% 100%" style:font-name="Times new roman" fo:font-size="26pt" fo:letter-spacing="normal" fo:language="en" fo:country="US" fo:font-style="normal" fo:text-shadow="none" style:text-underline-style="none" fo:font-weight="normal" style:letter-kerning="true" fo:background-color="transparent" style:font-name-asian="Noto Sans CJK SC" style:font-size-asian="26pt" style:font-style-asian="normal" style:font-weight-asian="normal" style:font-name-complex="Times New Roman" style:font-size-complex="26pt" style:font-style-complex="normal" style:font-weight-complex="normal" style:text-emphasize="none" style:font-relief="none" style:text-overline-style="none" style:text-overline-color="font-color"/>
    </style:style>
    <style:style style:name="T35" style:family="text">
      <style:text-properties fo:font-size="24pt" fo:font-weight="bold" style:font-size-asian="24pt" style:font-weight-asian="bold" style:font-size-complex="24pt" style:font-weight-complex="bold"/>
    </style:style>
    <style:style style:name="T36" style:family="text">
      <style:text-properties fo:font-variant="normal" fo:text-transform="none" fo:color="#000000" loext:opacity="100%" style:text-outline="false" style:text-line-through-style="none" style:text-line-through-type="none" style:text-position="0% 100%" style:font-name="Times New Roman" fo:font-size="28pt" fo:letter-spacing="normal" fo:language="en" fo:country="US" fo:font-style="normal" fo:text-shadow="none" style:text-underline-style="none" fo:font-weight="normal" style:letter-kerning="true" fo:background-color="transparent" style:font-name-asian="Noto Sans CJK SC" style:font-size-asian="28pt" style:font-style-asian="normal" style:font-weight-asian="normal" style:font-name-complex="Times New Roman" style:font-size-complex="28pt" style:font-style-complex="normal" style:font-weight-complex="normal" style:text-emphasize="none" style:font-relief="none" style:text-overline-style="none" style:text-overline-color="font-color"/>
    </style:style>
    <style:style style:name="T37" style:family="text">
      <style:text-properties fo:font-variant="normal" fo:text-transform="none" fo:color="#ffffff" loext:opacity="100%" style:text-line-through-style="none" style:text-line-through-type="none" style:text-position="0% 100%" style:font-name="Times New Roman2" fo:font-size="44pt" fo:letter-spacing="normal" fo:language="en" fo:country="IN" fo:font-style="normal" style:text-underline-style="none" fo:font-weight="normal" fo:background-color="transparent" style:font-size-asian="44pt" style:font-style-asian="normal" style:font-weight-asian="normal" style:font-name-complex="Times New Roman" style:font-size-complex="44pt" style:font-style-complex="normal" style:font-weight-complex="normal"/>
    </style:style>
    <style:style style:name="T38" style:family="text">
      <style:text-properties fo:font-variant="normal" fo:text-transform="none" fo:color="#ff6600" loext:opacity="100%" style:text-line-through-style="none" style:text-line-through-type="none" style:text-position="0% 100%" style:font-name="Times New Roman" fo:font-size="96pt" fo:letter-spacing="normal" fo:language="en" fo:country="US" fo:font-style="italic" style:text-underline-style="none" fo:font-weight="normal" fo:background-color="transparent" style:font-name-asian="Calibri6" style:font-size-asian="96pt" style:font-style-asian="italic" style:font-weight-asian="normal" style:font-name-complex="Times New Roman" style:font-size-complex="96pt" style:font-style-complex="italic" style:font-weight-complex="normal"/>
    </style:style>
    <text:list-style style:name="L1">
      <text:list-level-style-bullet text:level="1" text:bullet-char="●">
        <style:list-level-properties text:min-label-width="0.6cm"/>
        <style:text-properties fo:font-family="StarSymbol" fo:color="#ffffff"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bullet text:level="1" text:bullet-char="●">
        <style:list-level-properties text:min-label-width="0.6cm"/>
        <style:text-properties fo:font-family="StarSymbol" fo:color="#0000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5">
      <text:list-level-style-image text:level="1" xlink:href="Pictures/100000010000018000000180D8919F972814C954.png" xlink:type="simple" xlink:show="embed" xlink:actuate="onLoad">
        <style:list-level-properties text:min-label-width="1.283cm" style:vertical-pos="middle" style:vertical-rel="line" fo:width="0.692cm" fo:height="0.692cm"/>
      </text:list-level-style-image>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6">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7">
      <text:list-level-style-bullet text:level="1" text:bullet-char="●">
        <style:list-level-properties text:min-label-width="0.6cm"/>
        <style:text-properties fo:font-family="OpenSymbol" style:font-charset="x-symbol" style:use-window-font-color="true" fo:font-size="45%"/>
      </text:list-level-style-bullet>
      <text:list-level-style-bullet text:level="2" text:bullet-char="●">
        <style:list-level-properties text:space-before="0.6cm" text:min-label-width="0.6cm"/>
        <style:text-properties fo:font-family="OpenSymbol" style:font-charset="x-symbol" style:use-window-font-color="true" fo:font-size="45%"/>
      </text:list-level-style-bullet>
      <text:list-level-style-bullet text:level="3" text:bullet-char="●">
        <style:list-level-properties text:space-before="1.2cm" text:min-label-width="0.6cm"/>
        <style:text-properties fo:font-family="OpenSymbol" style:font-charset="x-symbol" style:use-window-font-color="true" fo:font-size="45%"/>
      </text:list-level-style-bullet>
      <text:list-level-style-bullet text:level="4" text:bullet-char="●">
        <style:list-level-properties text:space-before="1.8cm" text:min-label-width="0.6cm"/>
        <style:text-properties fo:font-family="OpenSymbol" style:font-charset="x-symbol" style:use-window-font-color="true" fo:font-size="45%"/>
      </text:list-level-style-bullet>
      <text:list-level-style-bullet text:level="5" text:bullet-char="●">
        <style:list-level-properties text:space-before="2.4cm" text:min-label-width="0.6cm"/>
        <style:text-properties fo:font-family="OpenSymbol" style:font-charset="x-symbol" style:use-window-font-color="true" fo:font-size="45%"/>
      </text:list-level-style-bullet>
      <text:list-level-style-bullet text:level="6" text:bullet-char="●">
        <style:list-level-properties text:space-before="3cm" text:min-label-width="0.6cm"/>
        <style:text-properties fo:font-family="OpenSymbol" style:font-charset="x-symbol" style:use-window-font-color="true" fo:font-size="45%"/>
      </text:list-level-style-bullet>
      <text:list-level-style-bullet text:level="7" text:bullet-char="●">
        <style:list-level-properties text:space-before="3.6cm" text:min-label-width="0.6cm"/>
        <style:text-properties fo:font-family="OpenSymbol" style:font-charset="x-symbol" style:use-window-font-color="true" fo:font-size="45%"/>
      </text:list-level-style-bullet>
      <text:list-level-style-bullet text:level="8" text:bullet-char="●">
        <style:list-level-properties text:space-before="4.2cm" text:min-label-width="0.6cm"/>
        <style:text-properties fo:font-family="OpenSymbol" style:font-charset="x-symbol" style:use-window-font-color="true" fo:font-size="45%"/>
      </text:list-level-style-bullet>
      <text:list-level-style-bullet text:level="9" text:bullet-char="●">
        <style:list-level-properties text:space-before="4.8cm" text:min-label-width="0.6cm"/>
        <style:text-properties fo:font-family="OpenSymbol" style:font-charset="x-symbol" style:use-window-font-color="true" fo:font-size="45%"/>
      </text:list-level-style-bullet>
      <text:list-level-style-bullet text:level="10" text:bullet-char="●">
        <style:list-level-properties text:space-before="5.4cm" text:min-label-width="0.6cm"/>
        <style:text-properties fo:font-family="OpenSymbol" style:font-charset="x-symbol" style:use-window-font-color="true" fo:font-size="45%"/>
      </text:list-level-style-bullet>
    </text:list-style>
    <text:list-style style:name="L8">
      <text:list-level-style-bullet text:level="1" text:bullet-char="">
        <style:list-level-properties text:min-label-width="1.27cm"/>
        <style:text-properties fo:font-family="Wingdings" style:font-pitch="variable" style:font-charset="x-symbol" fo:color="#000000"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9">
      <text:list-level-style-number text:level="1" style:num-suffix="." style:num-format="i">
        <style:list-level-properties text:min-label-width="1.27cm"/>
        <style:text-properties fo:color="#000000" fo:font-size="100%"/>
      </text:list-level-style-number>
      <text:list-level-style-number text:level="2" style:num-suffix="." style:num-format="i">
        <style:list-level-properties text:space-before="1.5cm" text:min-label-width="0.9cm"/>
        <style:text-properties style:use-window-font-color="true" fo:font-size="100%"/>
      </text:list-level-style-number>
      <text:list-level-style-number text:level="3" style:num-suffix="." style:num-format="i">
        <style:list-level-properties text:space-before="2.8cm" text:min-label-width="0.8cm"/>
        <style:text-properties style:use-window-font-color="true" fo:font-size="100%"/>
      </text:list-level-style-number>
      <text:list-level-style-number text:level="4" style:num-suffix="." style:num-format="i">
        <style:list-level-properties text:space-before="4.2cm" text:min-label-width="0.6cm"/>
        <style:text-properties style:use-window-font-color="true" fo:font-size="100%"/>
      </text:list-level-style-number>
      <text:list-level-style-number text:level="5" style:num-suffix="." style:num-format="i">
        <style:list-level-properties text:space-before="5.4cm" text:min-label-width="0.6cm"/>
        <style:text-properties style:use-window-font-color="true" fo:font-size="100%"/>
      </text:list-level-style-number>
      <text:list-level-style-number text:level="6" style:num-suffix="." style:num-format="i">
        <style:list-level-properties text:space-before="6.6cm" text:min-label-width="0.6cm"/>
        <style:text-properties style:use-window-font-color="true" fo:font-size="100%"/>
      </text:list-level-style-number>
      <text:list-level-style-number text:level="7" style:num-suffix="." style:num-format="i">
        <style:list-level-properties text:space-before="7.8cm" text:min-label-width="0.6cm"/>
        <style:text-properties style:use-window-font-color="true" fo:font-size="100%"/>
      </text:list-level-style-number>
      <text:list-level-style-number text:level="8" style:num-suffix="." style:num-format="i">
        <style:list-level-properties text:space-before="9cm" text:min-label-width="0.6cm"/>
        <style:text-properties style:use-window-font-color="true" fo:font-size="100%"/>
      </text:list-level-style-number>
      <text:list-level-style-number text:level="9" style:num-suffix="." style:num-format="i">
        <style:list-level-properties text:space-before="10.2cm" text:min-label-width="0.6cm"/>
        <style:text-properties style:use-window-font-color="true" fo:font-size="100%"/>
      </text:list-level-style-number>
      <text:list-level-style-number text:level="10" style:num-suffix="." style:num-format="i">
        <style:list-level-properties text:space-before="11.4cm" text:min-label-width="0.6cm"/>
        <style:text-properties style:use-window-font-color="true" fo:font-size="100%"/>
      </text:list-level-style-number>
    </text:list-style>
    <text:list-style style:name="L10">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1">
      <text:list-level-style-number text:level="1" style:num-suffix=")" style:num-format="1">
        <style:list-level-properties text:space-before="0.3cm" text:min-label-width="0.9cm"/>
        <style:text-properties style:use-window-font-color="true" fo:font-size="100%"/>
      </text:list-level-style-number>
      <text:list-level-style-number text:level="2" style:num-suffix=")" style:num-format="1">
        <style:list-level-properties text:space-before="1.5cm" text:min-label-width="0.9cm"/>
        <style:text-properties style:use-window-font-color="true" fo:font-size="100%"/>
      </text:list-level-style-number>
      <text:list-level-style-number text:level="3" style:num-suffix=")" style:num-format="1">
        <style:list-level-properties text:space-before="2.8cm" text:min-label-width="0.8cm"/>
        <style:text-properties style:use-window-font-color="true" fo:font-size="100%"/>
      </text:list-level-style-number>
      <text:list-level-style-number text:level="4" style:num-suffix=")" style:num-format="1">
        <style:list-level-properties text:space-before="4.2cm" text:min-label-width="0.6cm"/>
        <style:text-properties style:use-window-font-color="true" fo:font-size="100%"/>
      </text:list-level-style-number>
      <text:list-level-style-number text:level="5" style:num-suffix=")" style:num-format="1">
        <style:list-level-properties text:space-before="5.4cm" text:min-label-width="0.6cm"/>
        <style:text-properties style:use-window-font-color="true" fo:font-size="100%"/>
      </text:list-level-style-number>
      <text:list-level-style-number text:level="6" style:num-suffix=")" style:num-format="1">
        <style:list-level-properties text:space-before="6.6cm" text:min-label-width="0.6cm"/>
        <style:text-properties style:use-window-font-color="true" fo:font-size="100%"/>
      </text:list-level-style-number>
      <text:list-level-style-number text:level="7" style:num-suffix=")" style:num-format="1">
        <style:list-level-properties text:space-before="7.8cm" text:min-label-width="0.6cm"/>
        <style:text-properties style:use-window-font-color="true" fo:font-size="100%"/>
      </text:list-level-style-number>
      <text:list-level-style-number text:level="8" style:num-suffix=")" style:num-format="1">
        <style:list-level-properties text:space-before="9cm" text:min-label-width="0.6cm"/>
        <style:text-properties style:use-window-font-color="true" fo:font-size="100%"/>
      </text:list-level-style-number>
      <text:list-level-style-number text:level="9" style:num-suffix=")" style:num-format="1">
        <style:list-level-properties text:space-before="10.2cm" text:min-label-width="0.6cm"/>
        <style:text-properties style:use-window-font-color="true" fo:font-size="100%"/>
      </text:list-level-style-number>
      <text:list-level-style-number text:level="10" style:num-suffix=")" style:num-format="1">
        <style:list-level-properties text:space-before="11.4cm" text:min-label-width="0.6cm"/>
        <style:text-properties style:use-window-font-color="true" fo:font-size="100%"/>
      </text:list-level-style-number>
    </text:list-style>
    <text:list-style style:name="L12">
      <text:list-level-style-bullet text:level="1" text:bullet-char="">
        <style:list-level-properties text:min-label-width="1.27cm"/>
        <style:text-properties fo:font-family="Wingdings" style:font-pitch="variable" style:font-charset="x-symbol" fo:color="#0000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3">
      <text:list-level-style-bullet text:level="1" text:bullet-char="●">
        <style:list-level-properties text:min-label-width="0.6cm"/>
        <style:text-properties fo:font-family="StarSymbol" fo:color="#ff66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Title_20_Slide" presentation:presentation-page-layout-name="AL1T0">
        <office:forms form:automatic-focus="false" form:apply-design-mode="false"/>
        <draw:custom-shape draw:name="Rectangle: Rounded Corners 16" draw:style-name="gr1" draw:text-style-name="P2" draw:layer="layout" svg:width="29.244cm" svg:height="2.574cm" svg:x="2.097cm" svg:y="0.931cm">
          <text:p text:style-name="P1">
            <text:span text:style-name="T1">MULTI-DISEASE PREDICTION SYSTEM USING ML AND DJANGO</text:span>
          </text:p>
          <draw:enhanced-geometry draw:mirror-horizontal="false" draw:mirror-vertical="false" svg:viewBox="0 0 0 0" draw:text-areas="?f5 ?f5 ?f6 ?f7" draw:type="ooxml-roundRect" draw:modifiers="16667" draw:enhanced-path="M 0 ?f2 L ?f3 0 L ?f11 ?f4 L ?f2 ?f10 Z N" drawooo:enhanced-path="M 0 ?f2 G ?f2 ?f2 ?f12 ?f13 L ?f3 0 G ?f2 ?f2 ?f14 ?f15 L ?f11 ?f4 G ?f2 ?f2 ?f16 ?f17 L ?f2 ?f10 G ?f2 ?f2 ?f18 ?f19 Z N">
            <draw:equation draw:name="f0" draw:formula="if(0-$0 ,0,if(50000-$0 ,$0 ,50000))"/>
            <draw:equation draw:name="f1" draw:formula="min(logwidth,logheight)"/>
            <draw:equation draw:name="f2" draw:formula="?f1 *?f0 /100000"/>
            <draw:equation draw:name="f3" draw:formula="logwidth+0-?f2 "/>
            <draw:equation draw:name="f4" draw:formula="logheight+0-?f2 "/>
            <draw:equation draw:name="f5" draw:formula="?f2 *29289/100000"/>
            <draw:equation draw:name="f6" draw:formula="logwidth+0-?f5 "/>
            <draw:equation draw:name="f7" draw:formula="logheight+0-?f5 "/>
            <draw:equation draw:name="f8" draw:formula="logwidth/2"/>
            <draw:equation draw:name="f9" draw:formula="logheight/2"/>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handle draw:handle-range-x-minimum="0" draw:handle-range-x-maximum="50000" draw:handle-position="?f2 0"/>
          </draw:enhanced-geometry>
        </draw:custom-shape>
        <draw:custom-shape draw:name="Subtitle 11" draw:style-name="gr2" draw:text-style-name="P4" draw:layer="layout" svg:width="6.428cm" svg:height="1.623cm" svg:x="17.04cm" svg:y="4.953cm">
          <text:p text:style-name="P3">
            <text:span text:style-name="T2">B. </text:span>
            <text:span text:style-name="T2">P</text:span>
            <text:span text:style-name="T2">al</text:span>
            <text:span text:style-name="T2">la</text:span>
            <text:span text:style-name="T2">vi</text:span>
          </text:p>
          <text:p text:style-name="P3">
            <text:span text:style-name="T3">Roll </text:span>
            <text:span text:style-name="T3">No. </text:span>
            <text:span text:style-name="T3">214</text:span>
            <text:span text:style-name="T3">G1A</text:span>
            <text:span text:style-name="T3">3270</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ubtitle 11" draw:style-name="gr3" draw:text-style-name="P4" draw:layer="layout" svg:width="12.979cm" svg:height="2.494cm" svg:x="10.443cm" svg:y="6.877cm">
          <text:p text:style-name="P3">
            <text:span text:style-name="T4">Und</text:span>
            <text:span text:style-name="T4">er </text:span>
            <text:span text:style-name="T4">the </text:span>
            <text:span text:style-name="T4">gui</text:span>
            <text:span text:style-name="T4">dan</text:span>
            <text:span text:style-name="T4">ce </text:span>
            <text:span text:style-name="T4">of</text:span>
          </text:p>
          <text:p text:style-name="P5">
            <text:span text:style-name="T5">M</text:span>
            <text:span text:style-name="T5">rs</text:span>
            <text:span text:style-name="T5">. </text:span>
            <text:span text:style-name="T5">V. </text:span>
            <text:span text:style-name="T5">K</text:span>
            <text:span text:style-name="T5">a</text:span>
            <text:span text:style-name="T5">m</text:span>
            <text:span text:style-name="T5">a</text:span>
            <text:span text:style-name="T5">ks</text:span>
            <text:span text:style-name="T5">h</text:span>
            <text:span text:style-name="T5">a</text:span>
            <text:span text:style-name="T5">m</text:span>
            <text:span text:style-name="T5">m</text:span>
            <text:span text:style-name="T5">a</text:span>
            <text:span text:style-name="T6"> </text:span>
            <text:span text:style-name="T7">M. </text:span>
            <text:span text:style-name="T7">Tec</text:span>
            <text:span text:style-name="T7">h. </text:span>
            <text:span text:style-name="T7">(Ph. </text:span>
            <text:span text:style-name="T7">D.)</text:span>
          </text:p>
          <text:p text:style-name="P5">
            <text:span text:style-name="T8">Assi</text:span>
            <text:span text:style-name="T8">stan</text:span>
            <text:span text:style-name="T8">t </text:span>
            <text:span text:style-name="T8">Prof</text:span>
            <text:span text:style-name="T8">esso</text:span>
            <text:span text:style-name="T8">r</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ubtitle 11" draw:style-name="gr4" draw:text-style-name="P8" draw:layer="layout" svg:width="25.452cm" svg:height="3.963cm" svg:x="4.207cm" svg:y="14.34cm">
          <text:p text:style-name="P6">
            <text:span text:style-name="T9">D</text:span>
            <text:span text:style-name="T9">e</text:span>
            <text:span text:style-name="T9">p</text:span>
            <text:span text:style-name="T9">a</text:span>
            <text:span text:style-name="T9">r</text:span>
            <text:span text:style-name="T9">t</text:span>
            <text:span text:style-name="T9">m</text:span>
            <text:span text:style-name="T9">e</text:span>
            <text:span text:style-name="T9">n</text:span>
            <text:span text:style-name="T9">t </text:span>
            <text:span text:style-name="T9">o</text:span>
            <text:span text:style-name="T9">f </text:span>
            <text:span text:style-name="T9">C</text:span>
            <text:span text:style-name="T9">o</text:span>
            <text:span text:style-name="T9">m</text:span>
            <text:span text:style-name="T9">p</text:span>
            <text:span text:style-name="T9">u</text:span>
            <text:span text:style-name="T9">t</text:span>
            <text:span text:style-name="T9">e</text:span>
            <text:span text:style-name="T9">r </text:span>
            <text:span text:style-name="T9">S</text:span>
            <text:span text:style-name="T9">c</text:span>
            <text:span text:style-name="T9">i</text:span>
            <text:span text:style-name="T9">e</text:span>
            <text:span text:style-name="T9">n</text:span>
            <text:span text:style-name="T9">c</text:span>
            <text:span text:style-name="T9">e </text:span>
            <text:span text:style-name="T9">a</text:span>
            <text:span text:style-name="T9">n</text:span>
            <text:span text:style-name="T9">d </text:span>
            <text:span text:style-name="T9">E</text:span>
            <text:span text:style-name="T9">n</text:span>
            <text:span text:style-name="T9">g</text:span>
            <text:span text:style-name="T9">i</text:span>
            <text:span text:style-name="T9">n</text:span>
            <text:span text:style-name="T9">e</text:span>
            <text:span text:style-name="T9">e</text:span>
            <text:span text:style-name="T9">r</text:span>
            <text:span text:style-name="T9">i</text:span>
            <text:span text:style-name="T9">n</text:span>
            <text:span text:style-name="T9">g </text:span>
            <text:span text:style-name="T9">(</text:span>
            <text:span text:style-name="T9">D</text:span>
            <text:span text:style-name="T9">a</text:span>
            <text:span text:style-name="T9">t</text:span>
            <text:span text:style-name="T9">a </text:span>
            <text:span text:style-name="T9">S</text:span>
            <text:span text:style-name="T9">c</text:span>
            <text:span text:style-name="T9">i</text:span>
            <text:span text:style-name="T9">e</text:span>
            <text:span text:style-name="T9">n</text:span>
            <text:span text:style-name="T9">c</text:span>
            <text:span text:style-name="T9">e</text:span>
            <text:span text:style-name="T9">
              ) 
              <text:s/>
            </text:span>
            <text:span text:style-name="T9">
              <text:s text:c="3"/>
            </text:span>
            <text:span text:style-name="T9">
              <text:s/>
            </text:span>
          </text:p>
          <text:p text:style-name="P6">
            <text:span text:style-name="T10">S</text:span>
            <text:span text:style-name="T10">r</text:span>
            <text:span text:style-name="T10">i</text:span>
            <text:span text:style-name="T10">n</text:span>
            <text:span text:style-name="T10">i</text:span>
            <text:span text:style-name="T10">v</text:span>
            <text:span text:style-name="T10">a</text:span>
            <text:span text:style-name="T10">s</text:span>
            <text:span text:style-name="T10">a</text:span>
            <text:span text:style-name="T10"> </text:span>
            <text:span text:style-name="T10">R</text:span>
            <text:span text:style-name="T10">a</text:span>
            <text:span text:style-name="T10">m</text:span>
            <text:span text:style-name="T10">a</text:span>
            <text:span text:style-name="T10">n</text:span>
            <text:span text:style-name="T10">u</text:span>
            <text:span text:style-name="T10">j</text:span>
            <text:span text:style-name="T10">a</text:span>
            <text:span text:style-name="T10">n</text:span>
            <text:span text:style-name="T10"> </text:span>
            <text:span text:style-name="T10">I</text:span>
            <text:span text:style-name="T10">n</text:span>
            <text:span text:style-name="T10">s</text:span>
            <text:span text:style-name="T10">t</text:span>
            <text:span text:style-name="T10">i</text:span>
            <text:span text:style-name="T10">t</text:span>
            <text:span text:style-name="T10">u</text:span>
            <text:span text:style-name="T10">t</text:span>
            <text:span text:style-name="T10">e</text:span>
            <text:span text:style-name="T10"> </text:span>
            <text:span text:style-name="T10">o</text:span>
            <text:span text:style-name="T10">f </text:span>
            <text:span text:style-name="T10">T</text:span>
            <text:span text:style-name="T10">e</text:span>
            <text:span text:style-name="T10">c</text:span>
            <text:span text:style-name="T10">h</text:span>
            <text:span text:style-name="T10">n</text:span>
            <text:span text:style-name="T10">o</text:span>
            <text:span text:style-name="T10">l</text:span>
            <text:span text:style-name="T10">o</text:span>
            <text:span text:style-name="T10">g</text:span>
            <text:span text:style-name="T10">y</text:span>
          </text:p>
          <text:p text:style-name="P3">
            <text:span text:style-name="T11">(A</text:span>
            <text:span text:style-name="T11">ffi</text:span>
            <text:span text:style-name="T11">lia</text:span>
            <text:span text:style-name="T11">te</text:span>
            <text:span text:style-name="T11">d </text:span>
            <text:span text:style-name="T11">to </text:span>
            <text:span text:style-name="T11">J</text:span>
            <text:span text:style-name="T11">N</text:span>
            <text:span text:style-name="T11">T</text:span>
            <text:span text:style-name="T11">U</text:span>
            <text:span text:style-name="T11">A </text:span>
            <text:span text:style-name="T11">&amp; </text:span>
            <text:span text:style-name="T11">A</text:span>
            <text:span text:style-name="T11">pp</text:span>
            <text:span text:style-name="T11">ro</text:span>
            <text:span text:style-name="T11">ve</text:span>
            <text:span text:style-name="T11">d </text:span>
            <text:span text:style-name="T11">by </text:span>
            <text:span text:style-name="T11">AI</text:span>
            <text:span text:style-name="T11">C</text:span>
            <text:span text:style-name="T11">T</text:span>
            <text:span text:style-name="T11">E) </text:span>
            <text:span text:style-name="T11">(A</text:span>
            <text:span text:style-name="T11">cc</text:span>
            <text:span text:style-name="T11">re</text:span>
            <text:span text:style-name="T11">dit</text:span>
            <text:span text:style-name="T11">ed </text:span>
            <text:span text:style-name="T11">by </text:span>
            <text:span text:style-name="T11">N</text:span>
            <text:span text:style-name="T11">A</text:span>
            <text:span text:style-name="T11">A</text:span>
            <text:span text:style-name="T11">C </text:span>
            <text:span text:style-name="T11">wi</text:span>
            <text:span text:style-name="T11">th </text:span>
            <text:span text:style-name="T11">‘A</text:span>
            <text:span text:style-name="T11">’ </text:span>
            <text:span text:style-name="T11">G</text:span>
            <text:span text:style-name="T11">ra</text:span>
            <text:span text:style-name="T11">de </text:span>
            <text:span text:style-name="T11">&amp; </text:span>
            <text:span text:style-name="T11">Ac</text:span>
            <text:span text:style-name="T11">cr</text:span>
            <text:span text:style-name="T11">ed</text:span>
            <text:span text:style-name="T11">ite</text:span>
            <text:span text:style-name="T11">d </text:span>
            <text:span text:style-name="T11">by </text:span>
            <text:span text:style-name="T11">N</text:span>
            <text:span text:style-name="T11">B</text:span>
            <text:span text:style-name="T11">A </text:span>
            <text:span text:style-name="T11">(E</text:span>
            <text:span text:style-name="T11">E</text:span>
            <text:span text:style-name="T11">E, </text:span>
            <text:span text:style-name="T11">E</text:span>
            <text:span text:style-name="T11">C</text:span>
            <text:span text:style-name="T11">E </text:span>
            <text:span text:style-name="T11">&amp; </text:span>
            <text:span text:style-name="T11">C</text:span>
            <text:span text:style-name="T11">S</text:span>
            <text:span text:style-name="T11">E)</text:span>
          </text:p>
          <text:p text:style-name="P3">
            <text:span text:style-name="T12">R</text:span>
            <text:span text:style-name="T12">ot</text:span>
            <text:span text:style-name="T12">ar</text:span>
            <text:span text:style-name="T12">yp</text:span>
            <text:span text:style-name="T12">ur</text:span>
            <text:span text:style-name="T12">a</text:span>
            <text:span text:style-name="T12">m </text:span>
            <text:span text:style-name="T12">Vi</text:span>
            <text:span text:style-name="T12">lla</text:span>
            <text:span text:style-name="T12">ge</text:span>
            <text:span text:style-name="T12">, </text:span>
            <text:span text:style-name="T12">B </text:span>
            <text:span text:style-name="T12">K </text:span>
            <text:span text:style-name="T12">Sa</text:span>
            <text:span text:style-name="T12">m</text:span>
            <text:span text:style-name="T12">u</text:span>
            <text:span text:style-name="T12">dr</text:span>
            <text:span text:style-name="T12">a</text:span>
            <text:span text:style-name="T12">m </text:span>
            <text:span text:style-name="T12">M</text:span>
            <text:span text:style-name="T12">an</text:span>
            <text:span text:style-name="T12">da</text:span>
            <text:span text:style-name="T12">l, </text:span>
            <text:span text:style-name="T12">A</text:span>
            <text:span text:style-name="T12">na</text:span>
            <text:span text:style-name="T12">nt</text:span>
            <text:span text:style-name="T12">ha</text:span>
            <text:span text:style-name="T12">p</text:span>
            <text:span text:style-name="T12">ur</text:span>
            <text:span text:style-name="T12">a</text:span>
            <text:span text:style-name="T12">m</text:span>
            <text:span text:style-name="T12">u </text:span>
            <text:span text:style-name="T12">– </text:span>
            <text:span text:style-name="T12">51</text:span>
            <text:span text:style-name="T12">57</text:span>
            <text:span text:style-name="T12">01</text:span>
            <text:span text:style-name="T12">.</text:span>
          </text:p>
          <text:p text:style-name="P7">
            <text:span text:style-name="T13">2</text:span>
            <text:span text:style-name="T13">0</text:span>
            <text:span text:style-name="T13">2</text:span>
            <text:span text:style-name="T13">4 </text:span>
            <text:span text:style-name="T13">- </text:span>
            <text:span text:style-name="T13">2</text:span>
            <text:span text:style-name="T13">0</text:span>
            <text:span text:style-name="T13">2</text:span>
            <text:span text:style-name="T13">5</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ubtitle 11" draw:style-name="gr5" draw:text-style-name="P4" draw:layer="layout" svg:width="6.427cm" svg:height="1.623cm" svg:x="10.239cm" svg:y="4.953cm">
          <text:p text:style-name="P3">
            <text:span text:style-name="T2">K</text:span>
            <text:span text:style-name="T2">. </text:span>
            <text:span text:style-name="T2">N</text:span>
            <text:span text:style-name="T2">it</text:span>
            <text:span text:style-name="T2">hi</text:span>
            <text:span text:style-name="T2">n </text:span>
            <text:span text:style-name="T2">K</text:span>
            <text:span text:style-name="T2">u</text:span>
            <text:span text:style-name="T2">m</text:span>
            <text:span text:style-name="T2">ar</text:span>
          </text:p>
          <text:p text:style-name="P3">
            <text:span text:style-name="T3">Roll </text:span>
            <text:span text:style-name="T3">No. </text:span>
            <text:span text:style-name="T3">214</text:span>
            <text:span text:style-name="T3">G1A</text:span>
            <text:span text:style-name="T3">3269</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ubtitle 11" draw:style-name="gr6" draw:text-style-name="P4" draw:layer="layout" svg:width="6.445cm" svg:height="1.623cm" svg:x="23.9cm" svg:y="4.953cm">
          <text:p text:style-name="P3">
            <text:span text:style-name="T2">C. </text:span>
            <text:span text:style-name="T2">Sr</text:span>
            <text:span text:style-name="T2">i </text:span>
            <text:span text:style-name="T2">V</text:span>
            <text:span text:style-name="T2">ar</text:span>
            <text:span text:style-name="T2">sh</text:span>
            <text:span text:style-name="T2">in</text:span>
            <text:span text:style-name="T2">i</text:span>
          </text:p>
          <text:p text:style-name="P3">
            <text:span text:style-name="T3">Roll </text:span>
            <text:span text:style-name="T3">No. </text:span>
            <text:span text:style-name="T3">214</text:span>
            <text:span text:style-name="T3">G1A</text:span>
            <text:span text:style-name="T3">32A</text:span>
            <text:span text:style-name="T3">3</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ubtitle 11" draw:style-name="gr7" draw:text-style-name="P4" draw:layer="layout" svg:width="6.428cm" svg:height="1.623cm" svg:x="3.81cm" svg:y="4.953cm">
          <text:p text:style-name="P3">
            <text:span text:style-name="T2">G</text:span>
            <text:span text:style-name="T2">. </text:span>
            <text:span text:style-name="T2">M</text:span>
            <text:span text:style-name="T2">. </text:span>
            <text:span text:style-name="T2">S</text:span>
            <text:span text:style-name="T2">u</text:span>
            <text:span text:style-name="T2">m</text:span>
            <text:span text:style-name="T2">an</text:span>
            <text:span text:style-name="T2">th</text:span>
          </text:p>
          <text:p text:style-name="P3">
            <text:span text:style-name="T3">Roll </text:span>
            <text:span text:style-name="T3">No. </text:span>
            <text:span text:style-name="T3">214</text:span>
            <text:span text:style-name="T3">G1A</text:span>
            <text:span text:style-name="T3">32A</text:span>
            <text:span text:style-name="T3">4</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Rectangle 17" draw:style-name="gr8" draw:text-style-name="P10" draw:layer="layout" svg:width="18.783cm" svg:height="0.972cm" svg:x="7.541cm" svg:y="3.505cm">
          <text:p text:style-name="P9">
            <text:span text:style-name="T14">by</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4" draw:style-name="gr9" draw:text-style-name="P11" draw:layer="layout" svg:width="5.12cm" svg:height="4.681cm" svg:x="14.839cm" svg:y="9.658cm">
          <draw:image xlink:href="Pictures/100000000000012C0000012C75EF0BBB9B3D18A2.jpg" xlink:type="simple" xlink:show="embed" xlink:actuate="onLoad" draw:mime-type="image/jpeg">
            <text:p/>
          </draw:image>
        </draw:frame>
        <presentation:notes draw:style-name="dp2">
          <draw:page-thumbnail draw:style-name="gr10" draw:layer="layout" svg:width="19.798cm" svg:height="11.136cm" svg:x="0.6cm" svg:y="2.257cm" draw:page-number="1" presentation:class="page"/>
          <draw:frame presentation:style-name="pr1" draw:text-style-name="P12" draw:layer="layout" svg:width="16.799cm" svg:height="13.364cm" svg:x="2.1cm" svg:y="14.107cm" presentation:class="notes" presentation:placeholder="true">
            <draw:text-box/>
          </draw:frame>
        </presentation:notes>
      </draw:page>
      <draw:page draw:name="Contents" draw:style-name="dp1" draw:master-page-name="Title_20_and_20_Content" presentation:presentation-page-layout-name="AL2T11">
        <office:forms form:automatic-focus="false" form:apply-design-mode="false"/>
        <draw:frame draw:name="Title 1" presentation:style-name="pr2" draw:text-style-name="P14" draw:layer="layout" svg:width="33.866cm" svg:height="1.985cm" svg:x="0cm" svg:y="0.647cm" presentation:class="title" presentation:user-transformed="true">
          <draw:text-box>
            <text:p text:style-name="P13">
              <text:span text:style-name="T15">Contents</text:span>
            </text:p>
          </draw:text-box>
        </draw:frame>
        <draw:frame draw:name="Content Placeholder 2" presentation:style-name="pr3" draw:text-style-name="P16" draw:layer="layout" svg:width="32.719cm" svg:height="14.985cm" svg:x="0.554cm" svg:y="3.048cm" presentation:class="outline" presentation:user-transformed="true">
          <draw:text-box>
            <text:list text:style-name="L5">
              <text:list-item>
                <text:p text:style-name="P15">
                  <text:span text:style-name="T16">Abstract</text:span>
                </text:p>
              </text:list-item>
              <text:list-item>
                <text:p text:style-name="P15">
                  <text:span text:style-name="T16">Problem Statement</text:span>
                </text:p>
              </text:list-item>
              <text:list-item>
                <text:p text:style-name="P15">
                  <text:span text:style-name="T16">Objectives of the Project</text:span>
                </text:p>
              </text:list-item>
              <text:list-item>
                <text:p text:style-name="P15">
                  <text:span text:style-name="T16">Literature survey of objectives</text:span>
                </text:p>
              </text:list-item>
              <text:list-item>
                <text:p text:style-name="P15">
                  <text:span text:style-name="T16">Proposed Work </text:span>
                </text:p>
              </text:list-item>
              <text:list-item>
                <text:p text:style-name="P15">
                  <text:span text:style-name="T16">Existing system vs proposed system</text:span>
                </text:p>
              </text:list-item>
            </text:list>
          </draw:text-box>
        </draw:frame>
        <presentation:notes draw:style-name="dp2">
          <draw:page-thumbnail draw:style-name="gr10" draw:layer="layout" svg:width="19.798cm" svg:height="11.136cm" svg:x="0.6cm" svg:y="2.257cm" draw:page-number="2" presentation:class="page"/>
          <draw:frame presentation:style-name="pr4" draw:text-style-name="P17" draw:layer="layout" svg:width="16.799cm" svg:height="13.364cm" svg:x="2.1cm" svg:y="14.107cm" presentation:class="notes" presentation:placeholder="true">
            <draw:text-box/>
          </draw:frame>
        </presentation:notes>
      </draw:page>
      <draw:page draw:name="page3" draw:style-name="dp1" draw:master-page-name="Title_20_and_20_Content" presentation:presentation-page-layout-name="AL2T11">
        <office:forms form:automatic-focus="false" form:apply-design-mode="false"/>
        <draw:frame draw:name="Title 9" presentation:style-name="pr2" draw:text-style-name="P14" draw:layer="layout" svg:width="33.866cm" svg:height="1.985cm" svg:x="0cm" svg:y="0.647cm" presentation:class="title" presentation:user-transformed="true">
          <draw:text-box>
            <text:p text:style-name="P13">
              <text:span text:style-name="T15">Contents</text:span>
            </text:p>
          </draw:text-box>
        </draw:frame>
        <draw:frame draw:name="Content Placeholder 6" presentation:style-name="pr3" draw:text-style-name="P16" draw:layer="layout" svg:width="32.719cm" svg:height="14.985cm" svg:x="0.554cm" svg:y="3.048cm" presentation:class="outline" presentation:user-transformed="true">
          <draw:text-box>
            <text:list text:style-name="L5">
              <text:list-header>
                <text:p text:style-name="P18">
                  <text:span text:style-name="T16">Requirements</text:span>
                </text:p>
              </text:list-header>
              <text:list-item>
                <text:p text:style-name="P15">
                  <text:span text:style-name="T16">UML diagrams</text:span>
                </text:p>
              </text:list-item>
              <text:list-item>
                <text:p text:style-name="P15">
                  <text:span text:style-name="T16">Data preprocessing techniques</text:span>
                </text:p>
              </text:list-item>
              <text:list-item>
                <text:p text:style-name="P15">
                  <text:span text:style-name="T16">Sample Code</text:span>
                </text:p>
              </text:list-item>
              <text:list-item>
                <text:p text:style-name="P15">
                  <text:span text:style-name="T16">Screenshots (project)</text:span>
                </text:p>
              </text:list-item>
              <text:list-item>
                <text:p text:style-name="P15">
                  <text:span text:style-name="T16">References</text:span>
                </text:p>
              </text:list-item>
              <text:list-item>
                <text:p text:style-name="P15">
                  <text:span text:style-name="T16">GitHub Dashboard</text:span>
                </text:p>
              </text:list-item>
            </text:list>
          </draw:text-box>
        </draw:frame>
        <presentation:notes draw:style-name="dp2">
          <draw:page-thumbnail draw:style-name="gr10" draw:layer="layout" svg:width="19.798cm" svg:height="11.136cm" svg:x="0.6cm" svg:y="2.257cm" draw:page-number="3" presentation:class="page"/>
          <draw:frame presentation:style-name="pr4" draw:text-style-name="P17" draw:layer="layout" svg:width="16.799cm" svg:height="13.364cm" svg:x="2.1cm" svg:y="14.107cm" presentation:class="notes" presentation:placeholder="true">
            <draw:text-box/>
          </draw:frame>
        </presentation:notes>
      </draw:page>
      <draw:page draw:name="Abstract" draw:style-name="dp1" draw:master-page-name="Title_20_and_20_Content" presentation:presentation-page-layout-name="AL2T11">
        <office:forms form:automatic-focus="false" form:apply-design-mode="false"/>
        <draw:frame draw:name="Title 3" presentation:style-name="pr2" draw:text-style-name="P14" draw:layer="layout" svg:width="33.866cm" svg:height="1.985cm" svg:x="0cm" svg:y="0.647cm" presentation:class="title" presentation:user-transformed="true">
          <draw:text-box>
            <text:p text:style-name="P13">
              <text:span text:style-name="T15">Review-1 Remarks and Queries</text:span>
            </text:p>
          </draw:text-box>
        </draw:frame>
        <draw:frame draw:name="Content Placeholder 3" presentation:style-name="pr5" draw:text-style-name="P16" draw:layer="layout" svg:width="32.719cm" svg:height="14.985cm" svg:x="0.554cm" svg:y="3.048cm" presentation:class="outline" presentation:user-transformed="true">
          <draw:text-box>
            <text:list text:style-name="L6">
              <text:list-item>
                <text:p text:style-name="P19">
                  <text:span text:style-name="T17">Requires some clarity on the end users.</text:span>
                </text:p>
              </text:list-item>
              <text:list-item>
                <text:p text:style-name="P19">
                  <text:span text:style-name="T17">Why is authentication for users required?</text:span>
                </text:p>
                <text:p text:style-name="P20">
                  <text:span text:style-name="T18"/>
                </text:p>
              </text:list-item>
            </text:list>
          </draw:text-box>
        </draw:frame>
        <presentation:notes draw:style-name="dp2">
          <draw:page-thumbnail draw:style-name="gr10" draw:layer="layout" svg:width="19.798cm" svg:height="11.136cm" svg:x="0.6cm" svg:y="2.257cm" draw:page-number="4" presentation:class="page"/>
          <draw:frame presentation:style-name="pr6" draw:text-style-name="P12" draw:layer="layout" svg:width="16.799cm" svg:height="13.364cm" svg:x="2.1cm" svg:y="14.107cm" presentation:class="notes" presentation:placeholder="true">
            <draw:text-box/>
          </draw:frame>
        </presentation:notes>
      </draw:page>
      <draw:page draw:name="page5" draw:style-name="dp1" draw:master-page-name="Title_20_and_20_Content" presentation:presentation-page-layout-name="AL2T11">
        <office:forms form:automatic-focus="false" form:apply-design-mode="false"/>
        <draw:frame draw:name="Title 4" presentation:style-name="pr2" draw:text-style-name="P14" draw:layer="layout" svg:width="33.866cm" svg:height="1.985cm" svg:x="0cm" svg:y="0.647cm" presentation:class="title" presentation:user-transformed="true">
          <draw:text-box>
            <text:p text:style-name="P13">
              <text:span text:style-name="T15">Abstract</text:span>
            </text:p>
          </draw:text-box>
        </draw:frame>
        <draw:frame draw:name="Content Placeholder 4" presentation:style-name="pr5" draw:text-style-name="P16" draw:layer="layout" svg:width="32.719cm" svg:height="14.985cm" svg:x="0.554cm" svg:y="3.048cm" presentation:class="outline" presentation:user-transformed="true">
          <draw:text-box>
            <text:list text:style-name="L6">
              <text:list-header>
                <text:p text:style-name="P19">
                  <text:span text:style-name="T19">Stroke, Diabetes, and Student Depression are among the leading health challenges globally. Early detection and prevention are vital to reduce morbidity and mortality. However, traditional diagnostic processes are often resource-intensive and time-consuming, making it challenging. This project proposes a </text:span>
                  <text:span text:style-name="T20">Multi-Disease Prediction System</text:span>
                  <text:span text:style-name="T21"> that leverages machine learning models to efficiently and accurately predict the likelihood of these diseases based on patient data. </text:span>
                  <text:span text:style-name="T22">The Multidisease Prediction System demonstrates the potential of leveraging machine learning to address critical health challenges. The modular nature of the system allows scalability to include additional diseases in the future. This project enables its users to self-diagnose and assess the likelihood of them getting a disease, eliminating the need of a doctor.</text:span>
                </text:p>
                <text:p text:style-name="P20">
                  <text:span text:style-name="T18"/>
                </text:p>
              </text:list-header>
            </text:list>
          </draw:text-box>
        </draw:frame>
        <presentation:notes draw:style-name="dp3">
          <office:forms form:automatic-focus="false" form:apply-design-mode="false"/>
          <draw:page-thumbnail draw:style-name="gr10" draw:layer="layout" svg:width="19.798cm" svg:height="11.136cm" svg:x="0.6cm" svg:y="2.257cm" draw:page-number="5" presentation:class="page"/>
          <draw:frame presentation:style-name="pr6" draw:text-style-name="P12" draw:layer="layout" svg:width="16.799cm" svg:height="13.364cm" svg:x="2.1cm" svg:y="14.107cm" presentation:class="notes" presentation:placeholder="true">
            <draw:text-box/>
          </draw:frame>
        </presentation:notes>
      </draw:page>
      <draw:page draw:name="Introduction" draw:style-name="dp1" draw:master-page-name="Title_20_and_20_Content" presentation:presentation-page-layout-name="AL2T11">
        <office:forms form:automatic-focus="false" form:apply-design-mode="false"/>
        <draw:frame draw:name="Title 1" presentation:style-name="pr2" draw:text-style-name="P14" draw:layer="layout" svg:width="33.866cm" svg:height="1.985cm" svg:x="0cm" svg:y="0.647cm" presentation:class="title" presentation:user-transformed="true">
          <draw:text-box>
            <text:p text:style-name="P13">
              <text:span text:style-name="T15">Problem Statement</text:span>
            </text:p>
          </draw:text-box>
        </draw:frame>
        <draw:frame draw:style-name="gr11" draw:text-style-name="P22" draw:layer="layout" svg:width="33.02cm" svg:height="15.24cm" svg:x="0.635cm" svg:y="1.905cm">
          <draw:text-box>
            <text:p text:style-name="P21">
              <text:span text:style-name="T23"/>
            </text:p>
            <text:list text:style-name="L7">
              <text:list-header>
                <text:p text:style-name="P21">
                  <text:span text:style-name="T24">What is the problem?</text:span>
                </text:p>
              </text:list-header>
              <text:list-item>
                <text:p text:style-name="P21">
                  <text:span text:style-name="T25">Early detection of chronic diseases like Stroke, Diabetes, and Student Depression is </text:span>
                  <text:span text:style-name="T25">critical but challenging due to lack of awareness.</text:span>
                </text:p>
              </text:list-item>
              <text:list-item>
                <text:p text:style-name="P21">
                  <text:span text:style-name="T25">Late diagnosis leads to severe complications, higher costs, and mortality rates.</text:span>
                </text:p>
              </text:list-item>
              <text:list-item>
                <text:p text:style-name="P21">
                  <text:span text:style-name="T25">Traditional methods are time consuming and require human assistance during all steps of </text:span>
                  <text:span text:style-name="T25">the diagnosis.</text:span>
                </text:p>
              </text:list-item>
              <text:list-item>
                <text:p text:style-name="P21">
                  <text:span text:style-name="T25">Conventional methods are also really costly and have a chance of giving a false positive </text:span>
                  <text:span text:style-name="T25">at times.</text:span>
                </text:p>
              </text:list-item>
            </text:list>
          </draw:text-box>
        </draw:frame>
        <presentation:notes draw:style-name="dp2">
          <draw:page-thumbnail draw:style-name="gr10" draw:layer="layout" svg:width="19.798cm" svg:height="11.136cm" svg:x="0.6cm" svg:y="2.257cm" draw:page-number="6" presentation:class="page"/>
          <draw:frame presentation:style-name="pr4" draw:text-style-name="P12" draw:layer="layout" svg:width="16.799cm" svg:height="13.364cm" svg:x="2.1cm" svg:y="14.107cm" presentation:class="notes" presentation:placeholder="true">
            <draw:text-box/>
          </draw:frame>
        </presentation:notes>
      </draw:page>
      <draw:page draw:name="page7" draw:style-name="dp1" draw:master-page-name="Title_20_and_20_Content" presentation:presentation-page-layout-name="AL2T11">
        <office:forms form:automatic-focus="false" form:apply-design-mode="false"/>
        <draw:frame draw:name="Title 10" presentation:style-name="pr2" draw:text-style-name="P14" draw:layer="layout" svg:width="33.866cm" svg:height="1.985cm" svg:x="0cm" svg:y="0.647cm" presentation:class="title" presentation:user-transformed="true">
          <draw:text-box>
            <text:p text:style-name="P13">
              <text:span text:style-name="T15">Project Objectives</text:span>
            </text:p>
          </draw:text-box>
        </draw:frame>
        <draw:frame draw:style-name="gr11" draw:text-style-name="P22" draw:layer="layout" svg:width="33.02cm" svg:height="15.24cm" svg:x="0.635cm" svg:y="1.905cm">
          <draw:text-box>
            <text:p text:style-name="P21">
              <text:span text:style-name="T23"/>
            </text:p>
            <text:list text:style-name="L7">
              <text:list-header>
                <text:p text:style-name="P21">
                  <text:span text:style-name="T24">
                    <text:s text:c="3"/>
                  </text:span>
                  <text:span text:style-name="T24">Objective No. 1:</text:span>
                </text:p>
              </text:list-header>
            </text:list>
            <text:list text:style-name="L6">
              <text:list-item>
                <text:p text:style-name="P23">
                  <text:span text:style-name="T26">Build a machine learning-based system to predict the likelihood of stroke, diabetes, </text:span>
                  <text:span text:style-name="T26">and student depression. Integrate multiple prediction models into a single, user-friendly </text:span>
                  <text:span text:style-name="T26">interface for healthcare providers.</text:span>
                </text:p>
                <text:p text:style-name="P23">
                  <text:span text:style-name="T26"/>
                </text:p>
                <text:p text:style-name="P23">
                  <text:span text:style-name="T27">Objective No. 2:</text:span>
                </text:p>
              </text:list-item>
              <text:list-item>
                <text:p text:style-name="P23">
                  <text:span text:style-name="T26">Provide awareness blogs about those diseases on the same interface about things like </text:span>
                  <text:span text:style-name="T26">how to identify those diseases, what are the symptoms, how to prevent them, etc.</text:span>
                </text:p>
              </text:list-item>
            </text:list>
          </draw:text-box>
        </draw:frame>
        <presentation:notes draw:style-name="dp2">
          <draw:page-thumbnail draw:style-name="gr10" draw:layer="layout" svg:width="19.798cm" svg:height="11.136cm" svg:x="0.6cm" svg:y="2.257cm" draw:page-number="7" presentation:class="page"/>
          <draw:frame presentation:style-name="pr4" draw:text-style-name="P12" draw:layer="layout" svg:width="16.799cm" svg:height="13.364cm" svg:x="2.1cm" svg:y="14.107cm" presentation:class="notes" presentation:placeholder="true">
            <draw:text-box/>
          </draw:frame>
        </presentation:notes>
      </draw:page>
      <draw:page draw:name="page8" draw:style-name="dp1" draw:master-page-name="Title_20_and_20_Content" presentation:presentation-page-layout-name="AL2T11">
        <office:forms form:automatic-focus="false" form:apply-design-mode="false"/>
        <draw:frame draw:name="Title 5" presentation:style-name="pr2" draw:text-style-name="P14" draw:layer="layout" svg:width="33.866cm" svg:height="1.985cm" svg:x="0cm" svg:y="0.647cm" presentation:class="title" presentation:user-transformed="true">
          <draw:text-box>
            <text:p text:style-name="P24">
              <text:span text:style-name="T15">Literature Survey for Objective 1</text:span>
            </text:p>
          </draw:text-box>
        </draw:frame>
        <draw:frame draw:name="Table 4" draw:style-name="standard" draw:layer="layout" svg:width="31.963cm" svg:height="14.363cm" svg:x="0.012cm" svg:y="2.67cm">
          <table:table>
            <table:table-column table:style-name="co1"/>
            <table:table-column table:style-name="co2"/>
            <table:table-column table:style-name="co3"/>
            <table:table-column table:style-name="co4"/>
            <table:table-column table:style-name="co5"/>
            <table:table-column table:style-name="co6"/>
            <table:table-column table:style-name="co7"/>
            <table:table-row table:style-name="ro1" table:default-cell-style-name="ce1">
              <table:table-cell>
                <text:p text:style-name="P25">
                  <text:span text:style-name="T28">No</text:span>
                </text:p>
              </table:table-cell>
              <table:table-cell>
                <text:p text:style-name="P25">
                  <text:span text:style-name="T28">Title</text:span>
                </text:p>
              </table:table-cell>
              <table:table-cell>
                <text:p text:style-name="P25">
                  <text:span text:style-name="T28">Authors</text:span>
                </text:p>
              </table:table-cell>
              <table:table-cell>
                <text:p text:style-name="P25">
                  <text:span text:style-name="T28">Journal Name &amp; Year</text:span>
                </text:p>
              </table:table-cell>
              <table:table-cell>
                <text:p text:style-name="P25">
                  <text:span text:style-name="T28">Methodology Adapted</text:span>
                </text:p>
              </table:table-cell>
              <table:table-cell>
                <text:p text:style-name="P25">
                  <text:span text:style-name="T28">Key Findings</text:span>
                </text:p>
              </table:table-cell>
              <table:table-cell>
                <text:p text:style-name="P25">
                  <text:span text:style-name="T28">Gaps</text:span>
                </text:p>
              </table:table-cell>
            </table:table-row>
            <table:table-row table:style-name="ro2" table:default-cell-style-name="ce2">
              <table:table-cell>
                <text:p text:style-name="P25">
                  <text:span text:style-name="T29">1.</text:span>
                </text:p>
              </table:table-cell>
              <table:table-cell>
                <text:p text:style-name="P25">
                  <text:span text:style-name="T29">Disease Prediction using ML</text:span>
                </text:p>
              </table:table-cell>
              <table:table-cell>
                <text:p text:style-name="P25">
                  <text:span text:style-name="T29">Dr. N. Das, S. Gayke, N. Patel, S. Shinde</text:span>
                </text:p>
              </table:table-cell>
              <table:table-cell>
                <text:p text:style-name="P25">
                  <text:span text:style-name="T29">Int. Journal of Innovative Research in Science, Engg., and Technology</text:span>
                </text:p>
              </table:table-cell>
              <table:table-cell>
                <text:p text:style-name="P26">
                  <text:span text:style-name="T29">ML Models for Disease Prediction </text:span>
                </text:p>
                <text:p text:style-name="P26">
                  <text:span text:style-name="T29"/>
                </text:p>
              </table:table-cell>
              <table:table-cell>
                <text:p text:style-name="P26">
                  <text:span text:style-name="T29">Specific ML models can be developed based on the use case</text:span>
                </text:p>
                <text:p text:style-name="P26">
                  <text:span text:style-name="T29"/>
                </text:p>
              </table:table-cell>
              <table:table-cell>
                <text:p text:style-name="P25">
                  <text:span text:style-name="T29">No discussion of Recall Scores, No UI at all</text:span>
                </text:p>
              </table:table-cell>
            </table:table-row>
            <table:table-row table:style-name="ro3" table:default-cell-style-name="ce4">
              <table:table-cell table:style-name="ce3">
                <text:p text:style-name="P25">
                  <text:span text:style-name="T29">2.</text:span>
                </text:p>
              </table:table-cell>
              <table:table-cell>
                <text:p text:style-name="P27">
                  <text:span text:style-name="T30">ML for Multiple Disease Prediction</text:span>
                </text:p>
              </table:table-cell>
              <table:table-cell>
                <text:p text:style-name="P27">
                  <text:span text:style-name="T30">K. B. Singh, A. Sharma, A. Verma, R. Maurya, Dr. Y. Perwej</text:span>
                </text:p>
              </table:table-cell>
              <table:table-cell>
                <text:p text:style-name="P27">
                  <text:span text:style-name="T30">Int. Journal of Scientific Research in CS, Engg. and IT (IJSRCSEIT) - 2024</text:span>
                </text:p>
              </table:table-cell>
              <table:table-cell>
                <text:p text:style-name="P27">
                  <text:span text:style-name="T30">A model per disease can be used</text:span>
                </text:p>
              </table:table-cell>
              <table:table-cell>
                <text:p text:style-name="P27">
                  <text:span text:style-name="T30">Different ML models were trained and tested against different diseases</text:span>
                </text:p>
              </table:table-cell>
              <table:table-cell>
                <text:p text:style-name="P27">
                  <text:span text:style-name="T30">Limited models for 3 diseases, and no UI</text:span>
                </text:p>
              </table:table-cell>
            </table:table-row>
          </table:table>
          <draw:image xlink:href="Pictures/TablePreview1.svm" xlink:type="simple" xlink:show="embed" xlink:actuate="onLoad"/>
        </draw:frame>
        <presentation:notes draw:style-name="dp2">
          <draw:page-thumbnail draw:style-name="gr10" draw:layer="layout" svg:width="19.798cm" svg:height="11.136cm" svg:x="0.6cm" svg:y="2.257cm" draw:page-number="8" presentation:class="page"/>
          <draw:frame presentation:style-name="pr4" draw:text-style-name="P17" draw:layer="layout" svg:width="16.799cm" svg:height="13.364cm" svg:x="2.1cm" svg:y="14.107cm" presentation:class="notes" presentation:placeholder="true">
            <draw:text-box/>
          </draw:frame>
        </presentation:notes>
      </draw:page>
      <draw:page draw:name="Literature Survey" draw:style-name="dp1" draw:master-page-name="Title_20_and_20_Content" presentation:presentation-page-layout-name="AL2T11">
        <office:forms form:automatic-focus="false" form:apply-design-mode="false"/>
        <draw:frame draw:name="Title 1" presentation:style-name="pr2" draw:text-style-name="P14" draw:layer="layout" svg:width="33.866cm" svg:height="1.985cm" svg:x="0cm" svg:y="0.647cm" presentation:class="title" presentation:user-transformed="true">
          <draw:text-box>
            <text:p text:style-name="P24">
              <text:span text:style-name="T15">Literature Survey for Objective 2</text:span>
            </text:p>
          </draw:text-box>
        </draw:frame>
        <draw:frame draw:name="Table 2" draw:style-name="standard" draw:layer="layout" svg:width="32.349cm" svg:height="15.181cm" svg:x="0.012cm" svg:y="2.67cm">
          <table:table>
            <table:table-column table:style-name="co1"/>
            <table:table-column table:style-name="co2"/>
            <table:table-column table:style-name="co3"/>
            <table:table-column table:style-name="co4"/>
            <table:table-column table:style-name="co5"/>
            <table:table-column table:style-name="co6"/>
            <table:table-column table:style-name="co8"/>
            <table:table-row table:style-name="ro4" table:default-cell-style-name="ce1">
              <table:table-cell>
                <text:p text:style-name="P25">
                  <text:span text:style-name="T28">No</text:span>
                </text:p>
              </table:table-cell>
              <table:table-cell>
                <text:p text:style-name="P25">
                  <text:span text:style-name="T28">Title</text:span>
                </text:p>
              </table:table-cell>
              <table:table-cell>
                <text:p text:style-name="P25">
                  <text:span text:style-name="T28">Authors</text:span>
                </text:p>
              </table:table-cell>
              <table:table-cell>
                <text:p text:style-name="P25">
                  <text:span text:style-name="T28">Journal Name &amp; Year</text:span>
                </text:p>
              </table:table-cell>
              <table:table-cell>
                <text:p text:style-name="P25">
                  <text:span text:style-name="T28">Methodology Adapted</text:span>
                </text:p>
              </table:table-cell>
              <table:table-cell>
                <text:p text:style-name="P25">
                  <text:span text:style-name="T28">Key Findings</text:span>
                </text:p>
              </table:table-cell>
              <table:table-cell>
                <text:p text:style-name="P25">
                  <text:span text:style-name="T28">Gaps</text:span>
                </text:p>
              </table:table-cell>
            </table:table-row>
            <table:table-row table:style-name="ro5" table:default-cell-style-name="ce2">
              <table:table-cell>
                <text:p text:style-name="P25">
                  <text:span text:style-name="T29">3.</text:span>
                </text:p>
              </table:table-cell>
              <table:table-cell>
                <text:p text:style-name="P25">
                  <text:span text:style-name="T29">Human Disease Prediction using Machine Learning Techniques and Real-life</text:span>
                </text:p>
                <text:p text:style-name="P25">
                  <text:span text:style-name="T29">Parameters</text:span>
                </text:p>
              </table:table-cell>
              <table:table-cell>
                <text:p text:style-name="P25">
                  <text:span text:style-name="T29">K. Gaurav, A. Kumar, P. Singh, A. Kumari, M. Kasar, T. Suryawanshi</text:span>
                </text:p>
              </table:table-cell>
              <table:table-cell>
                <text:p text:style-name="P25">
                  <text:span text:style-name="T29">International Journal of Engineering (IJE) - 2023</text:span>
                </text:p>
              </table:table-cell>
              <table:table-cell>
                <text:p text:style-name="P26">
                  <text:span text:style-name="T29">Machine Learning Techniques</text:span>
                </text:p>
                <text:p text:style-name="P26">
                  <text:span text:style-name="T29"/>
                </text:p>
              </table:table-cell>
              <table:table-cell>
                <text:p text:style-name="P26">
                  <text:span text:style-name="T29">Various ML models can be made for disease predictions</text:span>
                </text:p>
                <text:p text:style-name="P26">
                  <text:span text:style-name="T29"/>
                </text:p>
              </table:table-cell>
              <table:table-cell>
                <text:p text:style-name="P25">
                  <text:span text:style-name="T29">Usage of models which are too simple, no awareness blogs</text:span>
                </text:p>
              </table:table-cell>
            </table:table-row>
            <table:table-row table:style-name="ro6" table:default-cell-style-name="ce4">
              <table:table-cell table:style-name="ce3">
                <text:p text:style-name="P25">
                  <text:span text:style-name="T29">4.</text:span>
                </text:p>
              </table:table-cell>
              <table:table-cell>
                <text:p text:style-name="P27">
                  <text:span text:style-name="T31">Multiple Disease Prediction using ML</text:span>
                </text:p>
              </table:table-cell>
              <table:table-cell>
                <text:p text:style-name="P27">
                  <text:span text:style-name="T31">K. Reshma, P. Niharika, J. Haneesha, K. Rajavardhan, S. Swaroop</text:span>
                </text:p>
              </table:table-cell>
              <table:table-cell>
                <text:p text:style-name="P27">
                  <text:span text:style-name="T31">Int. Research Journal of Modernization in Engg. Tech. And Science (IRJMETS) - 2024</text:span>
                </text:p>
              </table:table-cell>
              <table:table-cell>
                <text:p text:style-name="P27">
                  <text:span text:style-name="T31">An Interactive User Interface</text:span>
                </text:p>
              </table:table-cell>
              <table:table-cell>
                <text:p text:style-name="P27">
                  <text:span text:style-name="T31">A user interface integrating those multiple disease prediction models under one web app</text:span>
                </text:p>
              </table:table-cell>
              <table:table-cell>
                <text:p text:style-name="P27">
                  <text:span text:style-name="T31">Usage of old and outdated libraries, no database integration, low model performance,</text:span>
                </text:p>
                <text:p text:style-name="P27">
                  <text:span text:style-name="T31">No articles on awareness</text:span>
                </text:p>
              </table:table-cell>
            </table:table-row>
          </table:table>
          <draw:image xlink:href="Pictures/TablePreview2.svm" xlink:type="simple" xlink:show="embed" xlink:actuate="onLoad"/>
        </draw:frame>
        <presentation:notes draw:style-name="dp2">
          <draw:page-thumbnail draw:style-name="gr10" draw:layer="layout" svg:width="19.798cm" svg:height="11.136cm" svg:x="0.6cm" svg:y="2.257cm" draw:page-number="9" presentation:class="page"/>
          <draw:frame presentation:style-name="pr4" draw:text-style-name="P12" draw:layer="layout" svg:width="16.799cm" svg:height="13.364cm" svg:x="2.1cm" svg:y="14.107cm" presentation:class="notes" presentation:placeholder="true">
            <draw:text-box/>
          </draw:frame>
        </presentation:notes>
      </draw:page>
      <draw:page draw:name="Proposed System" draw:style-name="dp1" draw:master-page-name="Title_20_and_20_Content" presentation:presentation-page-layout-name="AL2T11">
        <office:forms form:automatic-focus="false" form:apply-design-mode="false"/>
        <draw:frame draw:name="Title 6" presentation:style-name="pr2" draw:text-style-name="P14" draw:layer="layout" svg:width="33.866cm" svg:height="1.985cm" svg:x="0cm" svg:y="0.647cm" presentation:class="title" presentation:user-transformed="true">
          <draw:text-box>
            <text:p text:style-name="P13">
              <text:span text:style-name="T15">Proposed Work</text:span>
            </text:p>
          </draw:text-box>
        </draw:frame>
        <draw:frame draw:name="Content Placeholder 5" presentation:style-name="pr3" draw:text-style-name="P30" draw:layer="layout" svg:width="32.719cm" svg:height="14.985cm" svg:x="0.554cm" svg:y="3.048cm" presentation:class="outline" presentation:user-transformed="true">
          <draw:text-box>
            <text:list text:style-name="L8">
              <text:list-item>
                <text:p text:style-name="P28">
                  <text:span text:style-name="T32">A proposed system for this project includes developing predictive ML models in the first step, for which Python’s extensive Data Manipulation libraries like Numpy and Pandas can be used. And for making the actual ML models, Scikit-learn can be used.</text:span>
                </text:p>
              </text:list-item>
              <text:list-item>
                <text:p text:style-name="P28">
                  <text:span text:style-name="T32">Methods to develop ML models include:</text:span>
                </text:p>
              </text:list-item>
            </text:list>
            <text:list text:style-name="L9">
              <text:list-item>
                <text:list>
                  <text:list-item>
                    <text:p text:style-name="P29">
                      <text:span text:style-name="T32">Data collection (from the internet)</text:span>
                    </text:p>
                  </text:list-item>
                  <text:list-item>
                    <text:p text:style-name="P29">
                      <text:span text:style-name="T32">Data preprocessing (data cleaning, feature scaling, feature encoding)</text:span>
                    </text:p>
                  </text:list-item>
                  <text:list-item>
                    <text:p text:style-name="P29">
                      <text:span text:style-name="T32">Training and developing the ML models</text:span>
                    </text:p>
                  </text:list-item>
                  <text:list-item>
                    <text:p text:style-name="P29">
                      <text:span text:style-name="T32">Testing various ML models for each task and choosing the best performing one</text:span>
                    </text:p>
                  </text:list-item>
                </text:list>
              </text:list-item>
            </text:list>
            <text:list text:style-name="L8">
              <text:list-item>
                <text:p text:style-name="P28">
                  <text:span text:style-name="T32">The second part of this project is the web application to interact with the models. The frontend of this application can be made using HTML, CSS, and JS (if required), and its backend can be made using Python and Django.</text:span>
                </text:p>
              </text:list-item>
              <text:list-item>
                <text:p text:style-name="P28">
                  <text:span text:style-name="T32">Then the models can be integrated onto the web application after their development.</text:span>
                </text:p>
              </text:list-item>
              <text:list-item>
                <text:p text:style-name="P28">
                  <text:span text:style-name="T32">Articles can be written on the web app, providing awareness on the diseases.</text:span>
                </text:p>
              </text:list-item>
            </text:list>
          </draw:text-box>
        </draw:frame>
        <presentation:notes draw:style-name="dp2">
          <draw:page-thumbnail draw:style-name="gr10" draw:layer="layout" svg:width="19.798cm" svg:height="11.136cm" svg:x="0.6cm" svg:y="2.257cm" draw:page-number="10" presentation:class="page"/>
          <draw:frame presentation:style-name="pr4" draw:text-style-name="P12" draw:layer="layout" svg:width="16.799cm" svg:height="13.364cm" svg:x="2.1cm" svg:y="14.107cm" presentation:class="notes" presentation:placeholder="true">
            <draw:text-box/>
          </draw:frame>
        </presentation:notes>
      </draw:page>
      <draw:page draw:name="page11" draw:style-name="dp1" draw:master-page-name="Title_20_and_20_Content" presentation:presentation-page-layout-name="AL2T11">
        <office:forms form:automatic-focus="false" form:apply-design-mode="false"/>
        <draw:frame draw:name="Title 8" presentation:style-name="pr2" draw:text-style-name="P14" draw:layer="layout" svg:width="33.866cm" svg:height="1.985cm" svg:x="0cm" svg:y="0.647cm" presentation:class="title" presentation:user-transformed="true">
          <draw:text-box>
            <text:p text:style-name="P13">
              <text:span text:style-name="T15">Existing system vs proposed system</text:span>
            </text:p>
          </draw:text-box>
        </draw:frame>
        <draw:frame draw:style-name="standard" draw:layer="layout" svg:width="25.011cm" svg:height="12.605cm" svg:x="3.719cm" svg:y="4.011cm">
          <table:table table:template-name="default" table:use-first-row-styles="true" table:use-banding-rows-styles="true">
            <table:table-column table:style-name="co9"/>
            <table:table-column table:style-name="co10"/>
            <table:table-row table:style-name="ro7" table:default-cell-style-name="ce5">
              <table:table-cell>
                <text:p text:style-name="P31">
                  <text:span text:style-name="T24">Existing System</text:span>
                </text:p>
              </table:table-cell>
              <table:table-cell>
                <text:p text:style-name="P32">
                  <text:span text:style-name="T24">Proposed System</text:span>
                </text:p>
              </table:table-cell>
            </table:table-row>
            <table:table-row table:style-name="ro7" table:default-cell-style-name="ce6">
              <table:table-cell>
                <text:p>1. Average performing models</text:p>
              </table:table-cell>
              <table:table-cell>
                <text:p>1. Better performing models</text:p>
              </table:table-cell>
            </table:table-row>
            <table:table-row table:style-name="ro7" table:default-cell-style-name="ce6">
              <table:table-cell>
                <text:p>2. No discussion of recall scores</text:p>
              </table:table-cell>
              <table:table-cell>
                <text:p>2. Models will be developed based on recall scores as the primary metric</text:p>
              </table:table-cell>
            </table:table-row>
            <table:table-row table:style-name="ro7" table:default-cell-style-name="ce6">
              <table:table-cell>
                <text:p>3. No interface or outdated web interface</text:p>
              </table:table-cell>
              <table:table-cell>
                <text:p>3. A responsive and clean interface</text:p>
              </table:table-cell>
            </table:table-row>
            <table:table-row table:style-name="ro8" table:default-cell-style-name="ce6">
              <table:table-cell>
                <text:p>4. No awareness blogs of any sort</text:p>
              </table:table-cell>
              <table:table-cell>
                <text:p>4. Blogs/Articles are to be included providing awareness on the diseases</text:p>
              </table:table-cell>
            </table:table-row>
          </table:table>
          <draw:image xlink:href="Pictures/TablePreview3.svm" xlink:type="simple" xlink:show="embed" xlink:actuate="onLoad"/>
        </draw:frame>
        <presentation:notes draw:style-name="dp2">
          <draw:page-thumbnail draw:style-name="gr10" draw:layer="layout" svg:width="19.798cm" svg:height="11.136cm" svg:x="0.6cm" svg:y="2.257cm" draw:page-number="11" presentation:class="page"/>
          <draw:frame presentation:style-name="pr4" draw:text-style-name="P12" draw:layer="layout" svg:width="16.799cm" svg:height="13.364cm" svg:x="2.1cm" svg:y="14.107cm" presentation:class="notes" presentation:placeholder="true">
            <draw:text-box/>
          </draw:frame>
        </presentation:notes>
      </draw:page>
      <draw:page draw:name="page12" draw:style-name="dp1" draw:master-page-name="Title_20_and_20_Content" presentation:presentation-page-layout-name="AL2T11">
        <office:forms form:automatic-focus="false" form:apply-design-mode="false"/>
        <draw:frame draw:name="Title 12" presentation:style-name="pr2" draw:text-style-name="P14" draw:layer="layout" svg:width="33.866cm" svg:height="1.985cm" svg:x="0cm" svg:y="0.647cm" presentation:class="title" presentation:user-transformed="true">
          <draw:text-box>
            <text:p text:style-name="P13">
              <text:span text:style-name="T33">Requirements</text:span>
            </text:p>
          </draw:text-box>
        </draw:frame>
        <draw:frame draw:name="Content Placeholder 9" presentation:style-name="pr5" draw:text-style-name="P33" draw:layer="layout" svg:width="32.719cm" svg:height="14.985cm" svg:x="0.301cm" svg:y="3.048cm" presentation:class="outline" presentation:user-transformed="true">
          <draw:text-box>
            <text:p text:style-name="P25">
              <text:span text:style-name="T34">The following are the requirements to develop this project:</text:span>
            </text:p>
            <text:p text:style-name="P25">
              <text:span text:style-name="T34"/>
            </text:p>
            <text:list text:style-name="L11">
              <text:list-item>
                <text:p text:style-name="P25">
                  <text:span text:style-name="T34">A working OS (Windows 10 or above, Linux, or MacOS)</text:span>
                </text:p>
                <text:p text:style-name="P25">
                  <text:span text:style-name="T34"/>
                </text:p>
              </text:list-item>
              <text:list-item>
                <text:p text:style-name="P25">
                  <text:span text:style-name="T34">Python 3.12 or above</text:span>
                </text:p>
                <text:p text:style-name="P25">
                  <text:span text:style-name="T34"/>
                </text:p>
              </text:list-item>
              <text:list-item>
                <text:p text:style-name="P25">
                  <text:span text:style-name="T34">Django library (can be installed using pip)</text:span>
                </text:p>
                <text:p text:style-name="P25">
                  <text:span text:style-name="T34"/>
                </text:p>
              </text:list-item>
              <text:list-item>
                <text:p text:style-name="P25">
                  <text:span text:style-name="T34">Scikit-learn library (can be installed using pip</text:span>
                </text:p>
                <text:p text:style-name="P25">
                  <text:span text:style-name="T34"/>
                </text:p>
              </text:list-item>
              <text:list-item>
                <text:p text:style-name="P25">
                  <text:span text:style-name="T34">Data manipulation libraries: Numpy, Pandas</text:span>
                </text:p>
                <text:p text:style-name="P25">
                  <text:span text:style-name="T34"/>
                </text:p>
              </text:list-item>
              <text:list-item>
                <text:p text:style-name="P25">
                  <text:span text:style-name="T34">HTML5, CSS3, JS (if needed)</text:span>
                </text:p>
              </text:list-item>
            </text:list>
          </draw:text-box>
        </draw:frame>
        <presentation:notes draw:style-name="dp2">
          <draw:page-thumbnail draw:style-name="gr10" draw:layer="layout" svg:width="19.798cm" svg:height="11.136cm" svg:x="0.6cm" svg:y="2.257cm" draw:page-number="12" presentation:class="page"/>
          <draw:frame presentation:style-name="pr4" draw:text-style-name="P17" draw:layer="layout" svg:width="16.799cm" svg:height="13.364cm" svg:x="2.1cm" svg:y="14.107cm" presentation:class="notes" presentation:placeholder="true">
            <draw:text-box/>
          </draw:frame>
        </presentation:notes>
      </draw:page>
      <draw:page draw:name="page13" draw:style-name="dp1" draw:master-page-name="Title_20_and_20_Content" presentation:presentation-page-layout-name="AL2T11">
        <office:forms form:automatic-focus="false" form:apply-design-mode="false"/>
        <draw:frame draw:name="Title 11" presentation:style-name="pr2" draw:text-style-name="P14" draw:layer="layout" svg:width="33.866cm" svg:height="1.985cm" svg:x="0cm" svg:y="0.647cm" presentation:class="title" presentation:user-transformed="true">
          <draw:text-box>
            <text:p text:style-name="P13">
              <text:span text:style-name="T33">Data Preprocessing Techniques</text:span>
            </text:p>
          </draw:text-box>
        </draw:frame>
        <draw:frame draw:name="Content Placeholder 8" presentation:style-name="pr5" draw:text-style-name="P16" draw:layer="layout" svg:width="32.719cm" svg:height="14.985cm" svg:x="0.301cm" svg:y="3.048cm" presentation:class="outline" presentation:user-transformed="true">
          <draw:text-box>
            <text:p text:style-name="P25">
              <text:span text:style-name="T34">Following data preprocessing techniques are employed before training the models:</text:span>
            </text:p>
            <text:p text:style-name="P25">
              <text:span text:style-name="T34"/>
            </text:p>
            <text:list text:style-name="L11">
              <text:list-item>
                <text:p text:style-name="P25">
                  <text:span text:style-name="T34">Handling missing values - Mean Imputation</text:span>
                </text:p>
                <text:p text:style-name="P25">
                  <text:span text:style-name="T34"/>
                </text:p>
              </text:list-item>
              <text:list-item>
                <text:p text:style-name="P25">
                  <text:span text:style-name="T34">Feature Encoding - Label Encoding</text:span>
                </text:p>
                <text:p text:style-name="P25">
                  <text:span text:style-name="T34"/>
                </text:p>
              </text:list-item>
              <text:list-item>
                <text:p text:style-name="P25">
                  <text:span text:style-name="T34">Feature Scaling - Standardization</text:span>
                </text:p>
              </text:list-item>
            </text:list>
          </draw:text-box>
        </draw:frame>
        <presentation:notes draw:style-name="dp2">
          <draw:page-thumbnail draw:style-name="gr10" draw:layer="layout" svg:width="19.798cm" svg:height="11.136cm" svg:x="0.6cm" svg:y="2.257cm" draw:page-number="13" presentation:class="page"/>
          <draw:frame presentation:style-name="pr4" draw:text-style-name="P17" draw:layer="layout" svg:width="16.799cm" svg:height="13.364cm" svg:x="2.1cm" svg:y="14.107cm" presentation:class="notes" presentation:placeholder="true">
            <draw:text-box/>
          </draw:frame>
        </presentation:notes>
      </draw:page>
      <draw:page draw:name="page14" draw:style-name="dp1" draw:master-page-name="Title_20_and_20_Content" presentation:presentation-page-layout-name="AL2T11">
        <office:forms form:automatic-focus="false" form:apply-design-mode="false"/>
        <draw:frame draw:name="Title 13" presentation:style-name="pr2" draw:text-style-name="P14" draw:layer="layout" svg:width="33.866cm" svg:height="1.985cm" svg:x="0cm" svg:y="0.647cm" presentation:class="title" presentation:user-transformed="true">
          <draw:text-box>
            <text:p text:style-name="P13">
              <text:span text:style-name="T33">UML Diagrams</text:span>
            </text:p>
          </draw:text-box>
        </draw:frame>
        <draw:frame draw:style-name="gr12" draw:text-style-name="P34" draw:layer="layout" svg:width="0.502cm" svg:height="1.187cm" svg:x="18.161cm" svg:y="9.215cm">
          <draw:text-box>
            <text:p/>
          </draw:text-box>
        </draw:frame>
        <draw:frame draw:style-name="gr13" draw:text-style-name="P35" draw:layer="layout" svg:width="31.822cm" svg:height="10.795cm" svg:x="0cm" svg:y="4.445cm">
          <draw:image xlink:href="Pictures/10000001000008C0000002F8FD73138A81425A1A.png" xlink:type="simple" xlink:show="embed" xlink:actuate="onLoad" draw:mime-type="image/png">
            <text:p/>
          </draw:image>
        </draw:frame>
        <draw:frame draw:style-name="gr14" draw:text-style-name="P37" draw:layer="layout" svg:width="10.16cm" svg:height="1.195cm" svg:x="1.27cm" svg:y="3.81cm">
          <draw:text-box>
            <text:p text:style-name="P36">
              <text:span text:style-name="T35">Training the models</text:span>
            </text:p>
          </draw:text-box>
        </draw:frame>
        <presentation:notes draw:style-name="dp3">
          <office:forms form:automatic-focus="false" form:apply-design-mode="false"/>
          <draw:page-thumbnail draw:style-name="gr10" draw:layer="layout" svg:width="19.798cm" svg:height="11.136cm" svg:x="0.6cm" svg:y="2.257cm" draw:page-number="14" presentation:class="page"/>
          <draw:frame presentation:style-name="pr4" draw:text-style-name="P17" draw:layer="layout" svg:width="16.799cm" svg:height="13.364cm" svg:x="2.1cm" svg:y="14.107cm" presentation:class="notes" presentation:placeholder="true">
            <draw:text-box/>
          </draw:frame>
        </presentation:notes>
      </draw:page>
      <draw:page draw:name="page15" draw:style-name="dp1" draw:master-page-name="Title_20_and_20_Content" presentation:presentation-page-layout-name="AL2T11">
        <office:forms form:automatic-focus="false" form:apply-design-mode="false"/>
        <draw:frame draw:name="Title 14" presentation:style-name="pr2" draw:text-style-name="P14" draw:layer="layout" svg:width="33.866cm" svg:height="1.985cm" svg:x="0cm" svg:y="0.647cm" presentation:class="title" presentation:user-transformed="true">
          <draw:text-box>
            <text:p text:style-name="P13">
              <text:span text:style-name="T33">Architecture of the Web App</text:span>
            </text:p>
          </draw:text-box>
        </draw:frame>
        <draw:frame draw:style-name="gr12" draw:text-style-name="P34" draw:layer="layout" svg:width="0.502cm" svg:height="1.187cm" svg:x="18.161cm" svg:y="9.215cm">
          <draw:text-box>
            <text:p/>
          </draw:text-box>
        </draw:frame>
        <draw:frame draw:style-name="gr13" draw:text-style-name="P35" draw:layer="layout" svg:width="33.019cm" svg:height="15.366cm" svg:x="-0.635cm" svg:y="2.414cm">
          <draw:image xlink:href="Pictures/1000000100000618000002D64EA8A1F62E52212F.png" xlink:type="simple" xlink:show="embed" xlink:actuate="onLoad" draw:mime-type="image/png">
            <text:p/>
          </draw:image>
        </draw:frame>
        <draw:frame draw:style-name="gr14" draw:text-style-name="P37" draw:layer="layout" svg:width="8.255cm" svg:height="1.195cm" svg:x="1.27cm" svg:y="3.81cm">
          <draw:text-box>
            <text:p text:style-name="P36">
              <text:span text:style-name="T35">Web Interface</text:span>
            </text:p>
          </draw:text-box>
        </draw:frame>
        <presentation:notes draw:style-name="dp3">
          <office:forms form:automatic-focus="false" form:apply-design-mode="false"/>
          <draw:page-thumbnail draw:style-name="gr10" draw:layer="layout" svg:width="19.798cm" svg:height="11.136cm" svg:x="0.6cm" svg:y="2.257cm" draw:page-number="15" presentation:class="page"/>
          <draw:frame presentation:style-name="pr4" draw:text-style-name="P17" draw:layer="layout" svg:width="16.799cm" svg:height="13.364cm" svg:x="2.1cm" svg:y="14.107cm" presentation:class="notes" presentation:placeholder="true">
            <draw:text-box/>
          </draw:frame>
        </presentation:notes>
      </draw:page>
      <draw:page draw:name="page16" draw:style-name="dp1" draw:master-page-name="Title_20_and_20_Content" presentation:presentation-page-layout-name="AL2T11">
        <office:forms form:automatic-focus="false" form:apply-design-mode="false"/>
        <draw:frame draw:name="Title 2" presentation:style-name="pr2" draw:text-style-name="P14" draw:layer="layout" svg:width="33.866cm" svg:height="1.985cm" svg:x="0cm" svg:y="0.647cm" presentation:class="title" presentation:user-transformed="true">
          <draw:text-box>
            <text:p text:style-name="P13">
              <text:span text:style-name="T33">Sample Code</text:span>
            </text:p>
          </draw:text-box>
        </draw:frame>
        <draw:frame draw:name="Content Placeholder 1" presentation:style-name="pr5" draw:text-style-name="P16" draw:layer="layout" svg:width="32.719cm" svg:height="14.985cm" svg:x="0.301cm" svg:y="3.048cm" presentation:class="outline" presentation:user-transformed="true">
          <draw:text-box>
            <text:list text:style-name="L6">
              <text:list-item>
                <text:p>Training the ML models</text:p>
                <text:p/>
              </text:list-item>
            </text:list>
          </draw:text-box>
        </draw:frame>
        <draw:frame draw:style-name="gr15" draw:text-style-name="P31" draw:layer="layout" svg:width="26.337cm" svg:height="13.428cm" svg:x="2.873cm" svg:y="4.352cm">
          <draw:image xlink:href="Pictures/1000000100000588000002D20A092BA6259B6CA0.png" xlink:type="simple" xlink:show="embed" xlink:actuate="onLoad" draw:mime-type="image/png">
            <text:p/>
          </draw:image>
        </draw:frame>
        <presentation:notes draw:style-name="dp2">
          <draw:page-thumbnail draw:style-name="gr10" draw:layer="layout" svg:width="19.798cm" svg:height="11.136cm" svg:x="0.6cm" svg:y="2.257cm" draw:page-number="16" presentation:class="page"/>
          <draw:frame presentation:style-name="pr4" draw:text-style-name="P17" draw:layer="layout" svg:width="16.799cm" svg:height="13.364cm" svg:x="2.1cm" svg:y="14.107cm" presentation:class="notes" presentation:placeholder="true">
            <draw:text-box/>
          </draw:frame>
        </presentation:notes>
      </draw:page>
      <draw:page draw:name="page17" draw:style-name="dp1" draw:master-page-name="Title_20_and_20_Content" presentation:presentation-page-layout-name="AL2T11">
        <office:forms form:automatic-focus="false" form:apply-design-mode="false"/>
        <draw:frame draw:name="Title 16" presentation:style-name="pr2" draw:text-style-name="P14" draw:layer="layout" svg:width="33.866cm" svg:height="1.985cm" svg:x="0cm" svg:y="0.647cm" presentation:class="title" presentation:user-transformed="true">
          <draw:text-box>
            <text:p text:style-name="P13">
              <text:span text:style-name="T33">Sample Code</text:span>
            </text:p>
          </draw:text-box>
        </draw:frame>
        <draw:frame draw:name="Content Placeholder 11" presentation:style-name="pr5" draw:text-style-name="P16" draw:layer="layout" svg:width="32.719cm" svg:height="14.985cm" svg:x="0.301cm" svg:y="3.048cm" presentation:class="outline" presentation:user-transformed="true">
          <draw:text-box>
            <text:list text:style-name="L6">
              <text:list-item>
                <text:p>Training the ML models</text:p>
                <text:p/>
              </text:list-item>
            </text:list>
          </draw:text-box>
        </draw:frame>
        <draw:frame draw:style-name="gr15" draw:text-style-name="P31" draw:layer="layout" svg:width="26.178cm" svg:height="13.588cm" svg:x="3.032cm" svg:y="4.192cm">
          <draw:image xlink:href="Pictures/1000000100000588000002DFDEAD9759F8B48B56.png" xlink:type="simple" xlink:show="embed" xlink:actuate="onLoad" draw:mime-type="image/png">
            <text:p/>
          </draw:image>
        </draw:frame>
        <presentation:notes draw:style-name="dp3">
          <office:forms form:automatic-focus="false" form:apply-design-mode="false"/>
          <draw:page-thumbnail draw:style-name="gr10" draw:layer="layout" svg:width="19.798cm" svg:height="11.136cm" svg:x="0.6cm" svg:y="2.257cm" draw:page-number="17" presentation:class="page"/>
          <draw:frame presentation:style-name="pr4" draw:text-style-name="P17" draw:layer="layout" svg:width="16.799cm" svg:height="13.364cm" svg:x="2.1cm" svg:y="14.107cm" presentation:class="notes" presentation:placeholder="true">
            <draw:text-box/>
          </draw:frame>
        </presentation:notes>
      </draw:page>
      <draw:page draw:name="page18" draw:style-name="dp1" draw:master-page-name="Title_20_and_20_Content" presentation:presentation-page-layout-name="AL2T11">
        <office:forms form:automatic-focus="false" form:apply-design-mode="false"/>
        <draw:frame draw:name="Title 17" presentation:style-name="pr2" draw:text-style-name="P14" draw:layer="layout" svg:width="33.866cm" svg:height="1.985cm" svg:x="0cm" svg:y="0.647cm" presentation:class="title" presentation:user-transformed="true">
          <draw:text-box>
            <text:p text:style-name="P13">
              <text:span text:style-name="T33">Sample Code</text:span>
            </text:p>
          </draw:text-box>
        </draw:frame>
        <draw:frame draw:name="Content Placeholder 12" presentation:style-name="pr5" draw:text-style-name="P16" draw:layer="layout" svg:width="32.719cm" svg:height="14.985cm" svg:x="0.301cm" svg:y="3.048cm" presentation:class="outline" presentation:user-transformed="true">
          <draw:text-box>
            <text:list text:style-name="L6">
              <text:list-item>
                <text:p>Testing the ML models</text:p>
                <text:p/>
              </text:list-item>
            </text:list>
          </draw:text-box>
        </draw:frame>
        <draw:frame draw:style-name="gr15" draw:text-style-name="P31" draw:layer="layout" svg:width="25.067cm" svg:height="13.843cm" svg:x="2.238cm" svg:y="4.19cm">
          <draw:image xlink:href="Pictures/10000001000005880000030EC3D2EF1E15D7C3FE.png" xlink:type="simple" xlink:show="embed" xlink:actuate="onLoad" draw:mime-type="image/png">
            <text:p/>
          </draw:image>
        </draw:frame>
        <presentation:notes draw:style-name="dp3">
          <office:forms form:automatic-focus="false" form:apply-design-mode="false"/>
          <draw:page-thumbnail draw:style-name="gr10" draw:layer="layout" svg:width="19.798cm" svg:height="11.136cm" svg:x="0.6cm" svg:y="2.257cm" draw:page-number="18" presentation:class="page"/>
          <draw:frame presentation:style-name="pr4" draw:text-style-name="P17" draw:layer="layout" svg:width="16.799cm" svg:height="13.364cm" svg:x="2.1cm" svg:y="14.107cm" presentation:class="notes" presentation:placeholder="true">
            <draw:text-box/>
          </draw:frame>
        </presentation:notes>
      </draw:page>
      <draw:page draw:name="page19" draw:style-name="dp1" draw:master-page-name="Title_20_and_20_Content" presentation:presentation-page-layout-name="AL2T11">
        <office:forms form:automatic-focus="false" form:apply-design-mode="false"/>
        <draw:frame draw:name="Title 18" presentation:style-name="pr2" draw:text-style-name="P14" draw:layer="layout" svg:width="33.866cm" svg:height="1.985cm" svg:x="0cm" svg:y="0.647cm" presentation:class="title" presentation:user-transformed="true">
          <draw:text-box>
            <text:p text:style-name="P13">
              <text:span text:style-name="T33">Sample Code</text:span>
            </text:p>
          </draw:text-box>
        </draw:frame>
        <draw:frame draw:name="Content Placeholder 13" presentation:style-name="pr5" draw:text-style-name="P16" draw:layer="layout" svg:width="32.719cm" svg:height="14.985cm" svg:x="0.301cm" svg:y="3.048cm" presentation:class="outline" presentation:user-transformed="true">
          <draw:text-box>
            <text:list text:style-name="L6">
              <text:list-item>
                <text:p>Django Web App</text:p>
                <text:p/>
                <text:p/>
              </text:list-item>
            </text:list>
          </draw:text-box>
        </draw:frame>
        <draw:frame draw:style-name="gr15" draw:text-style-name="P31" draw:layer="layout" svg:width="27.94cm" svg:height="13.121cm" svg:x="1.905cm" svg:y="4.659cm">
          <draw:image xlink:href="Pictures/100000010000058800000299C20E9393EF44B916.png" xlink:type="simple" xlink:show="embed" xlink:actuate="onLoad" draw:mime-type="image/png">
            <text:p/>
          </draw:image>
        </draw:frame>
        <presentation:notes draw:style-name="dp3">
          <office:forms form:automatic-focus="false" form:apply-design-mode="false"/>
          <draw:page-thumbnail draw:style-name="gr10" draw:layer="layout" svg:width="19.798cm" svg:height="11.136cm" svg:x="0.6cm" svg:y="2.257cm" draw:page-number="19" presentation:class="page"/>
          <draw:frame presentation:style-name="pr4" draw:text-style-name="P17" draw:layer="layout" svg:width="16.799cm" svg:height="13.364cm" svg:x="2.1cm" svg:y="14.107cm" presentation:class="notes" presentation:placeholder="true">
            <draw:text-box/>
          </draw:frame>
        </presentation:notes>
      </draw:page>
      <draw:page draw:name="page20" draw:style-name="dp1" draw:master-page-name="Title_20_and_20_Content" presentation:presentation-page-layout-name="AL2T11">
        <office:forms form:automatic-focus="false" form:apply-design-mode="false"/>
        <draw:frame draw:name="Title 19" presentation:style-name="pr2" draw:text-style-name="P14" draw:layer="layout" svg:width="33.866cm" svg:height="1.985cm" svg:x="0cm" svg:y="0.647cm" presentation:class="title" presentation:user-transformed="true">
          <draw:text-box>
            <text:p text:style-name="P13">
              <text:span text:style-name="T33">S</text:span>
              <text:span text:style-name="T33">a</text:span>
              <text:span text:style-name="T33">m</text:span>
              <text:span text:style-name="T33">p</text:span>
              <text:span text:style-name="T33">l</text:span>
              <text:span text:style-name="T33">e</text:span>
              <text:span text:style-name="T33"> </text:span>
              <text:span text:style-name="T33">C</text:span>
              <text:span text:style-name="T33">o</text:span>
              <text:span text:style-name="T33">d</text:span>
              <text:span text:style-name="T33">e</text:span>
            </text:p>
          </draw:text-box>
        </draw:frame>
        <draw:frame draw:name="Content Placeholder 14" presentation:style-name="pr5" draw:text-style-name="P16" draw:layer="layout" svg:width="32.719cm" svg:height="14.985cm" svg:x="0.301cm" svg:y="3.048cm" presentation:class="outline" presentation:user-transformed="true">
          <draw:text-box>
            <text:list text:style-name="L6">
              <text:list-item>
                <text:p>Django Web App</text:p>
                <text:p/>
                <text:p/>
              </text:list-item>
            </text:list>
          </draw:text-box>
        </draw:frame>
        <presentation:notes draw:style-name="dp3">
          <office:forms form:automatic-focus="false" form:apply-design-mode="false"/>
          <draw:page-thumbnail draw:style-name="gr10" draw:layer="layout" svg:width="19.798cm" svg:height="11.136cm" svg:x="0.6cm" svg:y="2.257cm" draw:page-number="20" presentation:class="page"/>
          <draw:frame presentation:style-name="pr4" draw:text-style-name="P17" draw:layer="layout" svg:width="16.799cm" svg:height="13.364cm" svg:x="2.1cm" svg:y="14.107cm" presentation:class="notes" presentation:placeholder="true">
            <draw:text-box/>
          </draw:frame>
        </presentation:notes>
      </draw:page>
      <draw:page draw:name="page21" draw:style-name="dp1" draw:master-page-name="Title_20_and_20_Content" presentation:presentation-page-layout-name="AL2T11">
        <office:forms form:automatic-focus="false" form:apply-design-mode="false"/>
        <draw:frame draw:name="Title 15" presentation:style-name="pr2" draw:text-style-name="P14" draw:layer="layout" svg:width="33.866cm" svg:height="1.985cm" svg:x="0cm" svg:y="0.647cm" presentation:class="title" presentation:user-transformed="true">
          <draw:text-box>
            <text:p text:style-name="P13">
              <text:span text:style-name="T33">References</text:span>
            </text:p>
          </draw:text-box>
        </draw:frame>
        <draw:frame draw:name="Content Placeholder 10" presentation:style-name="pr5" draw:text-style-name="P16" draw:layer="layout" svg:width="32.719cm" svg:height="14.985cm" svg:x="0.301cm" svg:y="3.048cm" presentation:class="outline" presentation:user-transformed="true">
          <draw:text-box>
            <text:p text:style-name="P25">
              <text:span text:style-name="T36">[1]. </text:span>
              <text:span text:style-name="T34">K. Gaurav, A. Kumar, P. Singh, A. Kumari, M. Kasar, T. Suryawanshi, "Human Disease Prediction using Machine Learning Techniques and Real-life Parameters", International Journal of Engineering (IJE) – 2023.</text:span>
            </text:p>
            <text:p text:style-name="P25">
              <text:span text:style-name="T34"/>
            </text:p>
            <text:p text:style-name="P38">
              <text:span text:style-name="T34">[2]. K. Reshma, P. Niharika, J. Haneesha, K. Rajavardhan, S. Swaroop, “Multiple Disease Prediction using ML”, Int. Research Journal of Modernization in Engg. Tech. And Science (IRJMETS) – 2024.</text:span>
            </text:p>
            <text:p text:style-name="P38">
              <text:span text:style-name="T34"/>
            </text:p>
            <text:p text:style-name="P26">
              <text:span text:style-name="T34">[3]. Dr. N. Das, S. Gayke, N. Patel, S. Shinde, “Disease Prediction using ML”, Int. Journal of Innovative Research in Science, Engineering and Technology (IJIRSET)</text:span>
            </text:p>
            <text:p text:style-name="P26">
              <text:span text:style-name="T34"/>
            </text:p>
            <text:p text:style-name="P26">
              <text:span text:style-name="T34"/>
            </text:p>
          </draw:text-box>
        </draw:frame>
        <presentation:notes draw:style-name="dp3">
          <office:forms form:automatic-focus="false" form:apply-design-mode="false"/>
          <draw:page-thumbnail draw:style-name="gr10" draw:layer="layout" svg:width="19.798cm" svg:height="11.136cm" svg:x="0.6cm" svg:y="2.257cm" draw:page-number="21" presentation:class="page"/>
          <draw:frame presentation:style-name="pr4" draw:text-style-name="P17" draw:layer="layout" svg:width="16.799cm" svg:height="13.364cm" svg:x="2.1cm" svg:y="14.107cm" presentation:class="notes" presentation:placeholder="true">
            <draw:text-box/>
          </draw:frame>
        </presentation:notes>
      </draw:page>
      <draw:page draw:name="page22" draw:style-name="dp1" draw:master-page-name="Title_20_and_20_Content" presentation:presentation-page-layout-name="AL2T11">
        <office:forms form:automatic-focus="false" form:apply-design-mode="false"/>
        <draw:frame draw:name="Title 7" presentation:style-name="pr2" draw:text-style-name="P14" draw:layer="layout" svg:width="33.866cm" svg:height="1.985cm" svg:x="0cm" svg:y="0.647cm" presentation:class="title" presentation:user-transformed="true">
          <draw:text-box>
            <text:p text:style-name="P13">
              <text:span text:style-name="T33">References</text:span>
            </text:p>
          </draw:text-box>
        </draw:frame>
        <draw:frame draw:name="Content Placeholder 7" presentation:style-name="pr5" draw:text-style-name="P16" draw:layer="layout" svg:width="32.719cm" svg:height="14.985cm" svg:x="0.301cm" svg:y="3.048cm" presentation:class="outline" presentation:user-transformed="true">
          <draw:text-box>
            <text:p text:style-name="P25">
              <text:span text:style-name="T34">[4]. K. B. Singh, A. Sharma, A. Verma, R. Maurya, Dr. Y. Perwej, “ML for Multiple Disease Prediction”, Int. Journal of Scientific Research in CS, Engg. and IT (IJSRCSEIT) – 2024.</text:span>
            </text:p>
            <text:p text:style-name="P25">
              <text:span text:style-name="T34"/>
            </text:p>
            <text:p text:style-name="P25">
              <text:span text:style-name="T34">
                [5]. S. Yadav, V. Jaglan, Y. Singh, “ML Approaches for Disease Prediction”, 
                <text:s/>
                Inst. Of Electrical and Electronics Engineers (IEEE)
              </text:span>
            </text:p>
            <text:p text:style-name="P25">
              <text:span text:style-name="T34"/>
            </text:p>
            <text:p text:style-name="P25">
              <text:span text:style-name="T34"/>
            </text:p>
            <text:p text:style-name="P26">
              <text:span text:style-name="T34"/>
            </text:p>
            <text:p text:style-name="P26">
              <text:span text:style-name="T34"/>
            </text:p>
          </draw:text-box>
        </draw:frame>
        <presentation:notes draw:style-name="dp2">
          <draw:page-thumbnail draw:style-name="gr10" draw:layer="layout" svg:width="19.798cm" svg:height="11.136cm" svg:x="0.6cm" svg:y="2.257cm" draw:page-number="22" presentation:class="page"/>
          <draw:frame presentation:style-name="pr4" draw:text-style-name="P12" draw:layer="layout" svg:width="16.799cm" svg:height="13.364cm" svg:x="2.1cm" svg:y="14.107cm" presentation:class="notes" presentation:placeholder="true">
            <draw:text-box/>
          </draw:frame>
        </presentation:notes>
      </draw:page>
      <draw:page draw:name="Git Hub Dashboards of each student" draw:style-name="dp1" draw:master-page-name="Title_20_and_20_Content" presentation:presentation-page-layout-name="AL2T11">
        <office:forms form:automatic-focus="false" form:apply-design-mode="false"/>
        <draw:frame draw:name="Title 1" presentation:style-name="pr2" draw:text-style-name="P14" draw:layer="layout" svg:width="33.866cm" svg:height="1.985cm" svg:x="0cm" svg:y="0.647cm" presentation:class="title" presentation:user-transformed="true">
          <draw:text-box>
            <text:p text:style-name="P13">
              <text:span text:style-name="T37">GitHub Dashboard</text:span>
            </text:p>
          </draw:text-box>
        </draw:frame>
        <draw:custom-shape draw:name="Content Placeholder 2" draw:style-name="gr16" draw:text-style-name="P40" draw:layer="layout" svg:width="32.719cm" svg:height="2.763cm" svg:x="0.554cm" svg:y="15.27cm">
          <text:list text:style-name="L12">
            <text:list-header>
              <text:p text:style-name="P39">
                <text:span text:style-name="T16"/>
              </text:p>
              <text:p text:style-name="P39">
                <text:span text:style-name="T16"/>
              </text:p>
            </text:list-header>
          </text:list>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13" draw:text-style-name="P35" draw:layer="layout" svg:width="31.029cm" svg:height="15.783cm" svg:x="0.759cm" svg:y="2.632cm">
          <draw:image xlink:href="Pictures/1000000100000734000003AA8931220CEC164D18.png" xlink:type="simple" xlink:show="embed" xlink:actuate="onLoad" draw:mime-type="image/png">
            <text:p/>
          </draw:image>
        </draw:frame>
        <presentation:notes draw:style-name="dp2">
          <draw:page-thumbnail draw:style-name="gr10" draw:layer="layout" svg:width="19.798cm" svg:height="11.136cm" svg:x="0.6cm" svg:y="2.257cm" draw:page-number="23" presentation:class="page"/>
          <draw:frame presentation:style-name="pr4" draw:text-style-name="P12" draw:layer="layout" svg:width="16.799cm" svg:height="13.364cm" svg:x="2.1cm" svg:y="14.107cm" presentation:class="notes" presentation:placeholder="true">
            <draw:text-box/>
          </draw:frame>
        </presentation:notes>
      </draw:page>
      <draw:page draw:name="page24" draw:style-name="dp1" draw:master-page-name="Title_20_and_20_Content" presentation:presentation-page-layout-name="AL2T11">
        <office:forms form:automatic-focus="false" form:apply-design-mode="false"/>
        <draw:custom-shape draw:name="Rectangle 1" draw:style-name="gr17" draw:text-style-name="P42" draw:layer="layout" svg:width="19.028cm" svg:height="4.597cm" svg:x="7.746cm" svg:y="6.599cm">
          <text:p text:style-name="P41">
            <text:span text:style-name="T38">Any Queries?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10" draw:layer="layout" svg:width="19.798cm" svg:height="11.136cm" svg:x="0.6cm" svg:y="2.257cm" draw:page-number="24" presentation:class="page"/>
          <draw:frame presentation:style-name="pr4" draw:text-style-name="P12" draw:layer="layout" svg:width="16.799cm" svg:height="13.364cm" svg:x="2.1cm" svg:y="14.107cm" presentation:class="notes" presentation:placeholder="true">
            <draw:text-box/>
          </draw:frame>
        </presentation:notes>
      </draw:page>
      <draw:page draw:name="page25" draw:style-name="dp1" draw:master-page-name="Title_20_and_20_Content" presentation:presentation-page-layout-name="AL2T11">
        <draw:custom-shape draw:name="Rectangle 1" draw:style-name="gr18" draw:text-style-name="P42" draw:layer="layout" svg:width="18.152cm" svg:height="4.597cm" svg:x="7.744cm" svg:y="6.599cm">
          <text:p text:style-name="P41">
            <text:span text:style-name="T38">Thank You!!!</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10" draw:layer="layout" svg:width="19.798cm" svg:height="11.136cm" svg:x="0.6cm" svg:y="2.257cm" draw:page-number="25" presentation:class="page"/>
          <draw:frame presentation:style-name="pr4" draw:text-style-name="P12" draw:layer="layout" svg:width="16.799cm" svg:height="13.364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presentation="urn:oasis:names:tc:opendocument:xmlns:presentation:1.0" xmlns:officeooo="http://openoffice.org/2009/office" xmlns:grddl="http://www.w3.org/2003/g/data-view#" xmlns:anim="urn:oasis:names:tc:opendocument:xmlns:animation:1.0" xmlns:meta="urn:oasis:names:tc:opendocument:xmlns:meta:1.0" xmlns:smil="urn:oasis:names:tc:opendocument:xmlns:smil-compatible:1.0" xmlns:dc="http://purl.org/dc/elements/1.1/" xmlns:xlink="http://www.w3.org/1999/xlink" xmlns:ooo="http://openoffice.org/2004/office" xmlns:office="urn:oasis:names:tc:opendocument:xmlns:office:1.0" office:version="1.3">
  <office:meta>
    <dc:title>PowerPoint Presentation</dc:title>
    <meta:initial-creator>venkatesh k</meta:initial-creator>
    <meta:editing-cycles>134</meta:editing-cycles>
    <meta:creation-date>2019-06-11T05:35:51</meta:creation-date>
    <dc:date>2025-01-22T21:02:34.509297179</dc:date>
    <meta:editing-duration>P1DT7H16M28S</meta:editing-duration>
    <meta:generator>LibreOffice/7.3.7.2$Linux_X86_64 LibreOffice_project/30$Build-2</meta:generator>
    <meta:document-statistic meta:object-count="151"/>
    <meta:user-defined meta:name="AppVersion">16.0000</meta:user-defined>
    <meta:user-defined meta:name="PresentationFormat">Widescreen</meta:user-defined>
    <meta:user-defined meta:name="Slides" meta:value-type="float">10</meta:user-defined>
  </office:meta>
</office:document-meta>
</file>

<file path=settings.xml><?xml version="1.0" encoding="utf-8"?>
<office:document-settings xmlns:officeooo="http://openoffice.org/2009/office" xmlns:anim="urn:oasis:names:tc:opendocument:xmlns:animation:1.0" xmlns:smil="urn:oasis:names:tc:opendocument:xmlns:smil-compatible:1.0" xmlns:presentation="urn:oasis:names:tc:opendocument:xmlns:presentation:1.0" xmlns:config="urn:oasis:names:tc:opendocument:xmlns:config:1.0" xmlns:xlink="http://www.w3.org/1999/xlink" xmlns:ooo="http://openoffice.org/2004/office" xmlns:office="urn:oasis:names:tc:opendocument:xmlns:office:1.0" office:version="1.3">
  <office:settings>
    <config:config-item-set config:name="ooo:view-settings">
      <config:config-item config:name="VisibleAreaTop" config:type="int">397</config:config-item>
      <config:config-item config:name="VisibleAreaLeft" config:type="int">-2408</config:config-item>
      <config:config-item config:name="VisibleAreaWidth" config:type="int">39264</config:config-item>
      <config:config-item config:name="VisibleAreaHeight" config:type="int">19500</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true</config:config-item>
          <config:config-item config:name="PageKind" config:type="short">0</config:config-item>
          <config:config-item config:name="SelectedPage" config:type="short">19</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397</config:config-item>
          <config:config-item config:name="VisibleAreaLeft" config:type="int">-2408</config:config-item>
          <config:config-item config:name="VisibleAreaWidth" config:type="int">39265</config:config-item>
          <config:config-item config:name="VisibleAreaHeight" config:type="int">19501</config:config-item>
          <config:config-item config:name="GridCoarseWidth" config:type="int">2540</config:config-item>
          <config:config-item config:name="GridCoarseHeight" config:type="int">2540</config:config-item>
          <config:config-item config:name="GridFineWidth" config:type="int">635</config:config-item>
          <config:config-item config:name="GridFineHeight" config:type="int">635</config:config-item>
          <config:config-item config:name="GridSnapWidthXNumerator" config:type="int">2540</config:config-item>
          <config:config-item config:name="GridSnapWidthXDenominator" config:type="int">4</config:config-item>
          <config:config-item config:name="GridSnapWidthYNumerator" config:type="int">2540</config:config-item>
          <config:config-item config:name="GridSnapWidthYDenominator" config:type="int">4</config:config-item>
          <config:config-item config:name="IsAngleSnapEnabled" config:type="boolean">false</config:config-item>
          <config:config-item config:name="SnapAngle" config:type="int">1500</config:config-item>
          <config:config-item config:name="ZoomOnPage" config:type="boolean">false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2540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Generic Printer</config:config-item>
      <config:config-item config:name="PrinterPaperFromSetup" config:type="boolean">false</config:config-item>
      <config:config-item config:name="PrinterSetup" config:type="base64Binary">oAH+/0dlbmVyaWMgUHJpbnRlcgAAAAAAAAAAAAAAAAAAAAAAAAAAAAAAAAAAAAAAAAAAAAAAAAAAAAAAAAAAAAAAAAAAAAAAAAAAAAAAAAAAAAAAAAAAAAAAAAAAAAAAAAAAAAAAAAAAAAAAAAAAAAAAAAAAAAAAAAAAAAAAAAAAAAAAU0dFTlBSVAAAAAAAAAAAAAAAAAAAAAAAAAAAAAAAAAAWAAMAwQAAAAAAAAAEAAhSAAAEdAAASm9iRGF0YSAxCnByaW50ZXI9R2VuZXJpYyBQcmludGVyCm9yaWVudGF0aW9uPVBvcnRyYWl0CmNvcGllcz0xCmNvbGxhdGU9ZmFsc2UKbWFyZ2luYWRqdXN0bWVudD0wLDAsMCwwCmNvbG9yZGVwdGg9MjQKcHNsZXZlbD0wCnBkZmRldmljZT0xCmNvbG9yZGV2aWNlPTAKUFBEQ29udGV4dERhdGEKUGFnZVNpemU6QTQARHVwbGV4Ok5vbmUAABIAQ09NUEFUX0RVUExFWF9NT0RFDwBEdXBsZXhNb2RlOjpPZmY=</config:config-item>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Calibri" svg:font-family="Calibri" style:font-pitch="variable"/>
    <style:font-face style:name="Calibri1" svg:font-family="Calibri"/>
    <style:font-face style:name="Calibri2" svg:font-family="Calibri" style:font-family-generic="roman"/>
    <style:font-face style:name="Calibri3" svg:font-family="Calibri" style:font-family-generic="swiss" style:font-pitch="variable"/>
    <style:font-face style:name="Calibri4" svg:font-family="Calibri" style:font-family-generic="swiss"/>
    <style:font-face style:name="Calibri5" svg:font-family="Calibri" style:font-family-generic="modern" style:font-pitch="variable"/>
    <style:font-face style:name="Calibri6" svg:font-family="Calibri" style:font-family-generic="modern" style:font-pitch="fixed"/>
    <style:font-face style:name="DejaVu Sans" svg:font-family="'DejaVu Sans'" style:font-family-generic="system" style:font-pitch="variable"/>
    <style:font-face style:name="DejaVu Sans1" svg:font-family="'DejaVu Sans'" style:font-family-generic="roman" style:font-pitch="variable"/>
    <style:font-face style:name="FreeSans" svg:font-family="FreeSans" style:font-family-generic="system" style:font-pitch="variable"/>
    <style:font-face style:name="FreeSans1" svg:font-family="FreeSans" style:font-family-generic="roman" style:font-pitch="variable"/>
    <style:font-face style:name="Liberation Sans" svg:font-family="'Liberation Sans'" style:font-family-generic="roman" style:font-pitch="variable"/>
    <style:font-face style:name="Liberation Sans1" svg:font-family="'Liberation Sans'" style:font-pitch="variable"/>
    <style:font-face style:name="Liberation Sans2" svg:font-family="'Liberation Sans'" style:font-family-generic="swiss" style:font-pitch="variable"/>
    <style:font-face style:name="Liberation Serif" svg:font-family="'Liberation Serif'" style:font-pitch="variable"/>
    <style:font-face style:name="Liberation Serif1" svg:font-family="'Liberation Serif'" style:font-family-generic="roman" style:font-pitch="variable"/>
    <style:font-face style:name="Noto Sans" svg:font-family="'Noto Sans'" style:font-family-generic="roman" style:font-pitch="variable"/>
    <style:font-face style:name="Noto Sans CJK SC" svg:font-family="'Noto Sans CJK SC'" style:font-family-generic="system" style:font-pitch="variable"/>
    <style:font-face style:name="Noto Sans CJK SC1" svg:font-family="'Noto Sans CJK SC'" style:font-family-generic="modern" style:font-pitch="variable"/>
    <style:font-face style:name="Times New Roman" svg:font-family="'Times New Roman'" style:font-family-generic="roman" style:font-pitch="variable"/>
    <style:font-face style:name="Times New Roman1" svg:font-family="'Times New Roman'" style:font-family-generic="roman"/>
    <style:font-face style:name="Times New Roman2" svg:font-family="'Times New Roman'"/>
    <style:font-face style:name="Times New Roman3" svg:font-family="'Times New Roman'" style:font-family-generic="modern" style:font-pitch="variable"/>
    <style:font-face style:name="Times New Roman4" svg:font-family="'Times New Roman'" style:font-family-generic="modern" style:font-pitch="fixed"/>
    <style:font-face style:name="Times new roman" svg:font-family="'Times new roman'" style:font-family-generic="roman"/>
    <style:font-face style:name="Times new roman1" svg:font-family="'Times new roman'" style:font-family-generic="roman" style:font-pitch="variable"/>
  </office:font-face-decls>
  <office:styles>
    <draw:gradient draw:name="Filled" draw:style="linear" draw:start-color="#ffffff" draw:end-color="#cccccc" draw:start-intensity="100%" draw:end-intensity="100%" draw:angle="30deg" draw:border="0%"/>
    <draw:gradient draw:name="Filled_20_Blue" draw:display-name="Filled Blue" draw:style="linear" draw:start-color="#729fcf" draw:end-color="#355269" draw:start-intensity="100%" draw:end-intensity="100%" draw:angle="30deg" draw:border="0%"/>
    <draw:gradient draw:name="Filled_20_Green" draw:display-name="Filled Green" draw:style="linear" draw:start-color="#77bc65" draw:end-color="#127622" draw:start-intensity="100%" draw:end-intensity="100%" draw:angle="30deg" draw:border="0%"/>
    <draw:gradient draw:name="Filled_20_Red" draw:display-name="Filled Red" draw:style="linear" draw:start-color="#ff6d6d" draw:end-color="#c9211e" draw:start-intensity="100%" draw:end-intensity="100%" draw:angle="30deg" draw:border="0%"/>
    <draw:gradient draw:name="Filled_20_Yellow" draw:display-name="Filled Yellow" draw:style="linear" draw:start-color="#ffde59" draw:end-color="#b47804" draw:start-intensity="100%" draw:end-intensity="100%" draw:angle="30deg" draw:border="0%"/>
    <draw:gradient draw:name="Shapes" draw:style="rectangular" draw:cx="50%" draw:cy="50%" draw:start-color="#cccccc" draw:end-color="#ffffff" draw:start-intensity="100%" draw:end-intensity="100%" draw:angle="0deg" draw:border="0%"/>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loext:opacity="0%" style:font-name="Liberation Serif1" fo:font-size="24pt" fo:language="en" fo:country="US" style:font-name-asian="DejaVu Sans" style:font-size-asian="24pt" style:language-asian="zh" style:country-asian="CN" style:font-name-complex="DejaVu Sans"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fo:wrap-option="wrap"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Noto Sans CJK SC" style:font-family-asian="'Noto Sans CJK SC'" style:font-family-generic-asian="system" style:font-pitch-asian="variable" style:font-size-asian="18pt" style:font-style-asian="normal" style:font-weight-asian="normal" style:font-name-complex="FreeSans" style:font-family-complex="FreeSans"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graphic-properties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1.9000015258789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 fo:font-family="'Liberation Sans'" style:font-family-generic="roman" style:font-pitch="variable" fo:font-size="18pt"/>
    </style:style>
    <style:style style:name="Shapes" style:family="graphic" style:parent-style-name="Graphic">
      <style:graphic-properties draw:stroke="none" draw:fill="gradient" draw:fill-gradient-name="Shapes"/>
      <style:text-properties fo:font-size="14pt" fo:font-weight="bold"/>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loext:opacity="100%"/>
    </style:style>
    <style:style style:name="Filled_20_Green" style:display-name="Filled Green" style:family="graphic" style:parent-style-name="Filled">
      <style:graphic-properties draw:fill-gradient-name="Filled_20_Green"/>
      <style:text-properties fo:color="#ffffff" loext:opacity="100%" style:font-name="Liberation Sans" fo:font-family="'Liberation Sans'" style:font-family-generic="roman" style:font-pitch="variable"/>
    </style:style>
    <style:style style:name="Filled_20_Red" style:display-name="Filled Red" style:family="graphic" style:parent-style-name="Filled">
      <style:graphic-properties draw:fill-gradient-name="Filled_20_Red"/>
      <style:text-properties fo:color="#ffffff" loext:opacity="100%"/>
    </style:style>
    <style:style style:name="Filled_20_Yellow" style:display-name="Filled Yellow" style:family="graphic" style:parent-style-name="Filled">
      <style:graphic-properties draw:fill-gradient-name="Filled_20_Yellow"/>
      <style:text-properties fo:color="#ffffff" loext:opacity="100%"/>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loext:opacity="100%"/>
    </style:style>
    <style:style style:name="Outlined_20_Green" style:display-name="Outlined Green" style:family="graphic" style:parent-style-name="Outlined">
      <style:graphic-properties svg:stroke-color="#127622"/>
      <style:text-properties fo:color="#127622" loext:opacity="100%"/>
    </style:style>
    <style:style style:name="Outlined_20_Red" style:display-name="Outlined Red" style:family="graphic" style:parent-style-name="Outlined">
      <style:graphic-properties svg:stroke-color="#c9211e"/>
      <style:text-properties fo:color="#c9211e" loext:opacity="100%"/>
    </style:style>
    <style:style style:name="Outlined_20_Yellow" style:display-name="Outlined Yellow" style:family="graphic" style:parent-style-name="Outlined">
      <style:graphic-properties draw:stroke="solid" svg:stroke-color="#b47804"/>
      <style:text-properties fo:color="#b47804" loext:opacity="100%"/>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default" style:family="table-cell">
      <loext:graphic-properties draw:fill="solid" draw:fill-color="#ccccff" draw:textarea-horizontal-align="left" draw:textarea-vertical-align="top" fo:padding-top="0.13cm" fo:padding-bottom="0.13cm" fo:padding-left="0.25cm" fo:padding-right="0.25cm"/>
      <style:paragraph-properties fo:margin-left="0cm" fo:margin-right="0cm" fo:margin-top="0cm" fo:margin-bottom="0cm" fo:line-height="100%" fo:text-indent="0cm" fo:border="0.03pt solid #ffffff"/>
      <style:text-properties style:use-window-font-color="true" loext:opacity="0%" style:font-name="Liberation Sans" fo:font-family="'Liberation Sans'" style:font-family-generic="roman" style:font-pitch="variable" fo:font-size="18pt" style:letter-kerning="true" style:font-name-asian="Noto Sans CJK SC" style:font-family-asian="'Noto Sans CJK SC'" style:font-family-generic-asian="system" style:font-pitch-asian="variable" style:font-size-asian="18pt" style:font-name-complex="FreeSans" style:font-family-complex="FreeSans" style:font-family-generic-complex="system" style:font-pitch-complex="variable" style:font-size-complex="18pt"/>
    </style:style>
    <style:style style:name="gray1" style:family="table-cell" style:parent-style-name="default">
      <loext:graphic-properties draw:fill="solid" draw:fill-color="#e6e6e6"/>
    </style:style>
    <style:style style:name="gray2" style:family="table-cell" style:parent-style-name="default">
      <loext:graphic-properties draw:fill="solid" draw:fill-color="#cccccc"/>
    </style:style>
    <style:style style:name="gray3" style:family="table-cell" style:parent-style-name="default">
      <loext:graphic-properties draw:fill="solid" draw:fill-color="#b3b3b3"/>
    </style:style>
    <style:style style:name="Title_20_Slide-background" style:display-name="Title Slide-background" style:family="presentation">
      <style:graphic-properties draw:stroke="none" draw:fill="solid" draw:fill-color="#ffffff"/>
      <style:text-properties style:letter-kerning="true"/>
    </style:style>
    <style:style style:name="Title_20_Slide-backgroundobjects" style:display-name="Title Slide-backgroundobjects" style:family="presentation">
      <style:graphic-properties draw:textarea-horizontal-align="justify" draw:shadow="hidden" draw:shadow-offset-x="0.2cm" draw:shadow-offset-y="0.2cm" draw:shadow-color="#808080"/>
      <style:text-properties style:letter-kerning="true"/>
    </style:style>
    <style:style style:name="Title_20_Slide-notes" style:display-name="Title Slide-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FreeSans" style:font-family-complex="Free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20_Slide-outline1" style:display-name="Title Slide-outline1" style:family="presentation">
      <style:graphic-properties draw:stroke="none" draw:fill="none" draw:auto-grow-height="false" draw:fit-to-size="false" style:shrink-to-fit="true">
        <text:list-style style:name="Title_20_Slide-outline1" style:display-name="Title Slid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fo:line-height="90%" fo:text-align="justify" style:punctuation-wrap="hanging" style:writing-mode="lr-tb"/>
      <style:text-properties fo:font-variant="normal" fo:text-transform="none" fo:color="#000000" loext:opacity="100%" style:text-outline="false" style:text-line-through-style="none" style:text-line-through-type="none" style:text-position="0% 100%" style:font-name="Times New Roman" fo:font-family="'Times New Roman'" style:font-family-generic="roman" style:font-pitch="variable" fo:font-size="28pt" fo:letter-spacing="normal" fo:language="en" fo:country="US"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8pt" style:font-style-asian="normal" style:font-weight-asian="normal" style:font-name-complex="Times New Roman" style:font-family-complex="'Times New Roman'" style:font-family-generic-complex="roman" style:font-pitch-complex="variable" style:font-size-complex="28pt" style:font-style-complex="normal" style:font-weight-complex="normal" style:text-emphasize="none" style:font-relief="none" style:text-overline-style="none" style:text-overline-color="font-color" fo:hyphenate="false"/>
    </style:style>
    <style:style style:name="Title_20_Slide-outline2" style:display-name="Title Slide-outline2" style:family="presentation" style:parent-style-name="Title_20_Slide-outline1">
      <style:paragraph-properties fo:margin-top="0.4cm" fo:margin-bottom="0cm" fo:line-height="90%" fo:text-align="justify" style:punctuation-wrap="hanging" style:writing-mode="lr-tb"/>
      <style:text-properties fo:font-variant="normal" fo:text-transform="none" fo:color="#000000" loext:opacity="100%" style:text-line-through-style="none" style:text-line-through-type="none" style:text-position="0% 100%" style:font-name="Times New Roman" fo:font-family="'Times New Roman'" style:font-family-generic="roman" style:font-pitch="variable" fo:font-size="20pt" fo:letter-spacing="normal" fo:font-style="normal" style:text-underline-style="none" fo:font-weight="normal" fo:background-color="transparent" style:font-size-asian="20pt" style:font-style-asian="normal" style:font-weight-asian="normal" style:font-name-complex="Times New Roman" style:font-family-complex="'Times New Roman'" style:font-family-generic-complex="roman" style:font-pitch-complex="variable" style:font-size-complex="20pt" style:font-style-complex="normal" style:font-weight-complex="normal" fo:hyphenate="false"/>
    </style:style>
    <style:style style:name="Title_20_Slide-outline3" style:display-name="Title Slide-outline3" style:family="presentation" style:parent-style-name="Title_20_Slide-outline2">
      <style:paragraph-properties fo:margin-top="0.3cm" fo:margin-bottom="0cm" fo:line-height="90%" fo:text-align="justify" style:punctuation-wrap="hanging" style:writing-mode="lr-tb"/>
      <style:text-properties fo:font-variant="normal" fo:text-transform="none" fo:color="#000000" loext:opacity="100%" style:text-line-through-style="none" style:text-line-through-type="none" style:text-position="0% 100%" style:font-name="Times New Roman" fo:font-family="'Times New Roman'" style:font-family-generic="roman" style:font-pitch="variable" fo:font-size="18pt" fo:letter-spacing="normal" fo:font-style="normal" style:text-underline-style="none" fo:font-weight="normal" fo:background-color="transparent" style:font-size-asian="18pt" style:font-style-asian="normal" style:font-weight-asian="normal" style:font-name-complex="Times New Roman" style:font-family-complex="'Times New Roman'" style:font-family-generic-complex="roman" style:font-pitch-complex="variable" style:font-size-complex="18pt" style:font-style-complex="normal" style:font-weight-complex="normal" fo:hyphenate="false"/>
    </style:style>
    <style:style style:name="Title_20_Slide-outline4" style:display-name="Title Slide-outline4" style:family="presentation" style:parent-style-name="Title_20_Slide-outline3">
      <style:paragraph-properties fo:margin-top="0.2cm" fo:margin-bottom="0cm" fo:line-height="90%" fo:text-align="justify" style:punctuation-wrap="hanging" style:writing-mode="lr-tb"/>
      <style:text-properties fo:font-variant="normal" fo:text-transform="none" fo:color="#000000" loext:opacity="100%" style:text-line-through-style="none" style:text-line-through-type="none" style:text-position="0% 100%" style:font-name="Times New Roman" fo:font-family="'Times New Roman'" style:font-family-generic="roman" style:font-pitch="variable" fo:font-size="18pt" fo:letter-spacing="normal" fo:font-style="normal" style:text-underline-style="none" fo:font-weight="normal" fo:background-color="transparent" style:font-size-asian="18pt" style:font-style-asian="normal" style:font-weight-asian="normal" style:font-name-complex="Times New Roman" style:font-family-complex="'Times New Roman'" style:font-family-generic-complex="roman" style:font-pitch-complex="variable" style:font-size-complex="18pt" style:font-style-complex="normal" style:font-weight-complex="normal" fo:hyphenate="false"/>
    </style:style>
    <style:style style:name="Title_20_Slide-outline5" style:display-name="Title Slide-outline5" style:family="presentation" style:parent-style-name="Title_20_Slide-outline4">
      <style:paragraph-properties fo:margin-top="0.1cm" fo:margin-bottom="0cm"/>
      <style:text-properties fo:font-size="20pt" style:font-size-asian="20pt" style:font-size-complex="20pt"/>
    </style:style>
    <style:style style:name="Title_20_Slide-outline6" style:display-name="Title Slide-outline6" style:family="presentation" style:parent-style-name="Title_20_Slide-outline5">
      <style:paragraph-properties fo:margin-top="0.1cm" fo:margin-bottom="0cm"/>
      <style:text-properties fo:font-size="20pt" style:font-size-asian="20pt" style:font-size-complex="20pt"/>
    </style:style>
    <style:style style:name="Title_20_Slide-outline7" style:display-name="Title Slide-outline7" style:family="presentation" style:parent-style-name="Title_20_Slide-outline6">
      <style:paragraph-properties fo:margin-top="0.1cm" fo:margin-bottom="0cm"/>
      <style:text-properties fo:font-size="20pt" style:font-size-asian="20pt" style:font-size-complex="20pt"/>
    </style:style>
    <style:style style:name="Title_20_Slide-outline8" style:display-name="Title Slide-outline8" style:family="presentation" style:parent-style-name="Title_20_Slide-outline7">
      <style:paragraph-properties fo:margin-top="0.1cm" fo:margin-bottom="0cm"/>
      <style:text-properties fo:font-size="20pt" style:font-size-asian="20pt" style:font-size-complex="20pt"/>
    </style:style>
    <style:style style:name="Title_20_Slide-outline9" style:display-name="Title Slide-outline9" style:family="presentation" style:parent-style-name="Title_20_Slide-outline8">
      <style:paragraph-properties fo:margin-top="0.1cm" fo:margin-bottom="0cm"/>
      <style:text-properties fo:font-size="20pt" style:font-size-asian="20pt" style:font-size-complex="20pt"/>
    </style:style>
    <style:style style:name="Title_20_Slide-subtitle" style:display-name="Title Slide-subtitle" style:family="presentation">
      <style:graphic-properties draw:stroke="none" draw:fill="none" draw:textarea-vertical-align="middle">
        <text:list-style style:name="Title_20_Slide-subtitle" style:display-name="Title Slid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0_Slide-title" style:display-name="Title Slide-title" style:family="presentation">
      <style:graphic-properties draw:stroke="none" draw:fill="none" draw:textarea-vertical-align="middle">
        <text:list-style style:name="Title_20_Slide-title" style:display-name="Title Slid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line-height="100%" fo:text-align="start" style:punctuation-wrap="hanging" style:writing-mode="lr-tb"/>
      <style:text-properties fo:font-variant="normal" fo:text-transform="none" fo:color="#000000" loext:opacity="100%" style:text-outline="false" style:text-line-through-style="none" style:text-line-through-type="none" style:text-position="0% 100%" style:font-name="Calibri1" fo:font-family="Calibri" fo:font-size="18pt" fo:letter-spacing="normal" fo:language="en" fo:country="US"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18pt" style:font-style-asian="normal" style:font-weight-asian="normal" style:font-name-complex="Times New Roman" style:font-family-complex="'Times New Roman'" style:font-family-generic-complex="roman" style:font-pitch-complex="variable" style:font-size-complex="18pt" style:font-style-complex="normal" style:font-weight-complex="normal" style:text-emphasize="none" style:font-relief="none" style:text-overline-style="none" style:text-overline-color="font-color" fo:hyphenate="false"/>
    </style:style>
    <style:style style:name="Title_20_and_20_Content-background" style:display-name="Title and Content-background" style:family="presentation">
      <style:graphic-properties draw:stroke="none" draw:fill="solid" draw:fill-color="#ffffff"/>
      <style:text-properties style:letter-kerning="true"/>
    </style:style>
    <style:style style:name="Title_20_and_20_Content-backgroundobjects" style:display-name="Title and Content-backgroundobjects" style:family="presentation">
      <style:graphic-properties draw:textarea-horizontal-align="justify" draw:shadow="hidden" draw:shadow-offset-x="0.2cm" draw:shadow-offset-y="0.2cm" draw:shadow-color="#808080"/>
      <style:text-properties style:letter-kerning="true"/>
    </style:style>
    <style:style style:name="Title_20_and_20_Content-notes" style:display-name="Title and Content-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FreeSans" style:font-family-complex="Free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20_and_20_Content-outline1" style:display-name="Title and Content-outline1" style:family="presentation">
      <style:graphic-properties draw:stroke="none" draw:fill="none" draw:auto-grow-height="false" draw:fit-to-size="false" style:shrink-to-fit="true">
        <text:list-style style:name="Title_20_and_20_Content-outline1" style:display-name="Title and Conten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fo:line-height="90%" fo:text-align="justify" style:punctuation-wrap="hanging" style:writing-mode="lr-tb"/>
      <style:text-properties fo:font-variant="normal" fo:text-transform="none" fo:color="#000000" loext:opacity="100%" style:text-outline="false" style:text-line-through-style="none" style:text-line-through-type="none" style:text-position="0% 100%" style:font-name="Times New Roman" fo:font-family="'Times New Roman'" style:font-family-generic="roman" style:font-pitch="variable" fo:font-size="28pt" fo:letter-spacing="normal" fo:language="en" fo:country="US"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8pt" style:font-style-asian="normal" style:font-weight-asian="normal" style:font-name-complex="Times New Roman" style:font-family-complex="'Times New Roman'" style:font-family-generic-complex="roman" style:font-pitch-complex="variable" style:font-size-complex="28pt" style:font-style-complex="normal" style:font-weight-complex="normal" style:text-emphasize="none" style:font-relief="none" style:text-overline-style="none" style:text-overline-color="font-color" fo:hyphenate="false"/>
    </style:style>
    <style:style style:name="Title_20_and_20_Content-outline2" style:display-name="Title and Content-outline2" style:family="presentation" style:parent-style-name="Title_20_and_20_Content-outline1">
      <style:paragraph-properties fo:margin-top="0.4cm" fo:margin-bottom="0cm" fo:line-height="90%" fo:text-align="justify" style:punctuation-wrap="hanging" style:writing-mode="lr-tb"/>
      <style:text-properties fo:font-variant="normal" fo:text-transform="none" fo:color="#000000" loext:opacity="100%" style:text-line-through-style="none" style:text-line-through-type="none" style:text-position="0% 100%" style:font-name="Times New Roman" fo:font-family="'Times New Roman'" style:font-family-generic="roman" style:font-pitch="variable" fo:font-size="20pt" fo:letter-spacing="normal" fo:font-style="normal" style:text-underline-style="none" fo:font-weight="normal" fo:background-color="transparent" style:font-size-asian="20pt" style:font-style-asian="normal" style:font-weight-asian="normal" style:font-name-complex="Times New Roman" style:font-family-complex="'Times New Roman'" style:font-family-generic-complex="roman" style:font-pitch-complex="variable" style:font-size-complex="20pt" style:font-style-complex="normal" style:font-weight-complex="normal" fo:hyphenate="false"/>
    </style:style>
    <style:style style:name="Title_20_and_20_Content-outline3" style:display-name="Title and Content-outline3" style:family="presentation" style:parent-style-name="Title_20_and_20_Content-outline2">
      <style:paragraph-properties fo:margin-top="0.3cm" fo:margin-bottom="0cm" fo:line-height="90%" fo:text-align="justify" style:punctuation-wrap="hanging" style:writing-mode="lr-tb"/>
      <style:text-properties fo:font-variant="normal" fo:text-transform="none" fo:color="#000000" loext:opacity="100%" style:text-line-through-style="none" style:text-line-through-type="none" style:text-position="0% 100%" style:font-name="Times New Roman" fo:font-family="'Times New Roman'" style:font-family-generic="roman" style:font-pitch="variable" fo:font-size="18pt" fo:letter-spacing="normal" fo:font-style="normal" style:text-underline-style="none" fo:font-weight="normal" fo:background-color="transparent" style:font-size-asian="18pt" style:font-style-asian="normal" style:font-weight-asian="normal" style:font-name-complex="Times New Roman" style:font-family-complex="'Times New Roman'" style:font-family-generic-complex="roman" style:font-pitch-complex="variable" style:font-size-complex="18pt" style:font-style-complex="normal" style:font-weight-complex="normal" fo:hyphenate="false"/>
    </style:style>
    <style:style style:name="Title_20_and_20_Content-outline4" style:display-name="Title and Content-outline4" style:family="presentation" style:parent-style-name="Title_20_and_20_Content-outline3">
      <style:paragraph-properties fo:margin-top="0.2cm" fo:margin-bottom="0cm" fo:line-height="90%" fo:text-align="justify" style:punctuation-wrap="hanging" style:writing-mode="lr-tb"/>
      <style:text-properties fo:font-variant="normal" fo:text-transform="none" fo:color="#000000" loext:opacity="100%" style:text-line-through-style="none" style:text-line-through-type="none" style:text-position="0% 100%" style:font-name="Times New Roman" fo:font-family="'Times New Roman'" style:font-family-generic="roman" style:font-pitch="variable" fo:font-size="18pt" fo:letter-spacing="normal" fo:font-style="normal" style:text-underline-style="none" fo:font-weight="normal" fo:background-color="transparent" style:font-size-asian="18pt" style:font-style-asian="normal" style:font-weight-asian="normal" style:font-name-complex="Times New Roman" style:font-family-complex="'Times New Roman'" style:font-family-generic-complex="roman" style:font-pitch-complex="variable" style:font-size-complex="18pt" style:font-style-complex="normal" style:font-weight-complex="normal" fo:hyphenate="false"/>
    </style:style>
    <style:style style:name="Title_20_and_20_Content-outline5" style:display-name="Title and Content-outline5" style:family="presentation" style:parent-style-name="Title_20_and_20_Content-outline4">
      <style:paragraph-properties fo:margin-top="0.1cm" fo:margin-bottom="0cm"/>
      <style:text-properties fo:font-size="20pt" style:font-size-asian="20pt" style:font-size-complex="20pt"/>
    </style:style>
    <style:style style:name="Title_20_and_20_Content-outline6" style:display-name="Title and Content-outline6" style:family="presentation" style:parent-style-name="Title_20_and_20_Content-outline5">
      <style:paragraph-properties fo:margin-top="0.1cm" fo:margin-bottom="0cm"/>
      <style:text-properties fo:font-size="20pt" style:font-size-asian="20pt" style:font-size-complex="20pt"/>
    </style:style>
    <style:style style:name="Title_20_and_20_Content-outline7" style:display-name="Title and Content-outline7" style:family="presentation" style:parent-style-name="Title_20_and_20_Content-outline6">
      <style:paragraph-properties fo:margin-top="0.1cm" fo:margin-bottom="0cm"/>
      <style:text-properties fo:font-size="20pt" style:font-size-asian="20pt" style:font-size-complex="20pt"/>
    </style:style>
    <style:style style:name="Title_20_and_20_Content-outline8" style:display-name="Title and Content-outline8" style:family="presentation" style:parent-style-name="Title_20_and_20_Content-outline7">
      <style:paragraph-properties fo:margin-top="0.1cm" fo:margin-bottom="0cm"/>
      <style:text-properties fo:font-size="20pt" style:font-size-asian="20pt" style:font-size-complex="20pt"/>
    </style:style>
    <style:style style:name="Title_20_and_20_Content-outline9" style:display-name="Title and Content-outline9" style:family="presentation" style:parent-style-name="Title_20_and_20_Content-outline8">
      <style:paragraph-properties fo:margin-top="0.1cm" fo:margin-bottom="0cm"/>
      <style:text-properties fo:font-size="20pt" style:font-size-asian="20pt" style:font-size-complex="20pt"/>
    </style:style>
    <style:style style:name="Title_20_and_20_Content-subtitle" style:display-name="Title and Content-subtitle" style:family="presentation">
      <style:graphic-properties draw:stroke="none" draw:fill="none" draw:textarea-vertical-align="middle">
        <text:list-style style:name="Title_20_and_20_Content-subtitle" style:display-name="Title and Conten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0_and_20_Content-title" style:display-name="Title and Content-title" style:family="presentation">
      <style:graphic-properties draw:stroke="none" draw:fill="none" draw:textarea-vertical-align="middle">
        <text:list-style style:name="Title_20_and_20_Content-title" style:display-name="Title and Conten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line-height="100%" fo:text-align="start" style:punctuation-wrap="hanging" style:writing-mode="lr-tb"/>
      <style:text-properties fo:font-variant="normal" fo:text-transform="none" fo:color="#000000" loext:opacity="100%" style:text-outline="false" style:text-line-through-style="none" style:text-line-through-type="none" style:text-position="0% 100%" style:font-name="Calibri1" fo:font-family="Calibri" fo:font-size="18pt" fo:letter-spacing="normal" fo:language="en" fo:country="US"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18pt" style:font-style-asian="normal" style:font-weight-asian="normal" style:font-name-complex="Times New Roman" style:font-family-complex="'Times New Roman'" style:font-family-generic-complex="roman" style:font-pitch-complex="variable" style:font-size-complex="18pt" style:font-style-complex="normal" style:font-weight-complex="normal" style:text-emphasize="none" style:font-relief="none" style:text-overline-style="none" style:text-overline-color="font-color" fo:hyphenate="false"/>
    </style:style>
    <style:presentation-page-layout style:name="AL0T26">
      <presentation:placeholder presentation:object="handout" svg:x="2.058cm" svg:y="1.743cm" svg:width="10.556cm" svg:height="-0.231cm"/>
      <presentation:placeholder presentation:object="handout" svg:x="15.414cm" svg:y="1.743cm" svg:width="10.556cm" svg:height="-0.231cm"/>
      <presentation:placeholder presentation:object="handout" svg:x="2.058cm" svg:y="3.612cm" svg:width="10.556cm" svg:height="-0.231cm"/>
      <presentation:placeholder presentation:object="handout" svg:x="15.414cm" svg:y="3.612cm" svg:width="10.556cm" svg:height="-0.231cm"/>
      <presentation:placeholder presentation:object="handout" svg:x="2.058cm" svg:y="5.481cm" svg:width="10.556cm" svg:height="-0.231cm"/>
      <presentation:placeholder presentation:object="handout" svg:x="15.414cm" svg:y="5.481cm" svg:width="10.556cm" svg:height="-0.231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1">
      <presentation:placeholder presentation:object="title" svg:x="2.058cm" svg:y="1.743cm" svg:width="23.912cm" svg:height="3.507cm"/>
      <presentation:placeholder presentation:object="object"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33.867cm" fo:page-height="19.05cm" style:print-orientation="landscape"/>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gr3" style:family="graphic" style:parent-style-name="standard">
      <style:graphic-properties draw:stroke="none" svg:stroke-width="0cm" draw:fill="solid" draw:fill-color="#002060"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gr4" style:family="graphic" style:parent-style-name="standard">
      <style:graphic-properties draw:stroke="none" svg:stroke-width="0cm" draw:fill="solid" draw:fill-color="#008080"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gr5" style:family="graphic" style:parent-style-name="standard">
      <style:graphic-properties draw:stroke="none" svg:stroke-width="0cm" draw:fill="solid" draw:fill-color="#ffc000"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gr6" style:family="graphic" style:parent-style-name="standard">
      <style:graphic-properties draw:stroke="none" svg:stroke-width="0cm" draw:fill="solid" draw:fill-color="#006666"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gr7" style:family="graphic" style:parent-style-name="standard">
      <style:graphic-properties draw:stroke="none" svg:stroke-width="0cm" draw:fill="solid" draw:fill-color="#c55a11"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gr8" style:family="graphic" style:parent-style-name="standard" style:list-style-name="ML4">
      <style:graphic-properties draw:stroke="none" svg:stroke-width="0cm" draw:fill="solid" draw:fill-color="#002060"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gr9" style:family="graphic" style:parent-style-name="standard" style:list-style-name="ML4">
      <style:graphic-properties draw:stroke="none" svg:stroke-width="0cm" draw:fill="solid" draw:fill-color="#008080"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gr10" style:family="graphic" style:parent-style-name="standard" style:list-style-name="ML5">
      <style:graphic-properties draw:stroke="none" svg:stroke-width="0cm" draw:fill="solid" draw:fill-color="#ffc000"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gr11" style:family="graphic" style:parent-style-name="standard" style:list-style-name="ML4">
      <style:graphic-properties draw:stroke="none" svg:stroke-width="0cm" draw:fill="solid" draw:fill-color="#006666"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gr12" style:family="graphic" style:parent-style-name="Object_20_with_20_no_20_fill_20_and_20_no_20_line">
      <style:graphic-properties draw:stroke="none" svg:stroke-width="0cm" draw:fill="none" draw:textarea-horizontal-align="center"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Mgr13" style:family="graphic" style:parent-style-name="standard" style:list-style-name="ML4">
      <style:graphic-properties draw:stroke="none" svg:stroke-width="0cm" draw:fill="solid" draw:fill-color="#c55a11" draw:textarea-vertical-align="middle" draw:auto-grow-height="false" draw:fit-to-size="false" style:shrink-to-fit="false" fo:min-height="0cm" fo:min-width="0cm" fo:padding-top="0.127cm" fo:padding-bottom="0.127cm" fo:padding-left="0.254cm" fo:padding-right="0.254cm" fo:wrap-option="wrap"/>
      <style:paragraph-properties style:writing-mode="lr-tb"/>
    </style:style>
    <style:style style:name="Mpr1" style:family="presentation" style:parent-style-name="Title_20_Slide-backgroundobjects">
      <style:graphic-properties draw:stroke="none" draw:fill="none" draw:fill-color="#ffffff" draw:auto-grow-height="false" fo:min-height="1.485cm"/>
      <style:paragraph-properties style:writing-mode="lr-tb"/>
    </style:style>
    <style:style style:name="Mpr2" style:family="presentation" style:parent-style-name="Title_20_Slide-backgroundobjects">
      <style:graphic-properties draw:stroke="none" draw:fill="none" draw:fill-color="#ffffff" draw:textarea-vertical-align="bottom" draw:auto-grow-height="false" fo:min-height="1.485cm"/>
      <style:paragraph-properties style:writing-mode="lr-tb"/>
    </style:style>
    <style:style style:name="Mpr3" style:family="presentation" style:parent-style-name="Title_20_and_20_Content-title">
      <style:graphic-properties draw:stroke="none" svg:stroke-width="0cm" draw:fill="solid" draw:fill-color="#ff6600" draw:textarea-vertical-align="top" draw:auto-grow-height="false" draw:fit-to-size="false" style:shrink-to-fit="false" fo:min-height="3.181cm" fo:padding-top="0.125cm" fo:padding-bottom="0.125cm" fo:padding-left="0.25cm" fo:padding-right="0.25cm" fo:wrap-option="wrap" draw:shadow="visible" draw:shadow-offset-x="0cm" draw:shadow-offset-y="0.078cm" draw:shadow-color="#000000" draw:shadow-opacity="32%" loext:shadow-blur="0.123cm"/>
      <style:paragraph-properties style:writing-mode="lr-tb"/>
    </style:style>
    <style:style style:name="Mpr4" style:family="presentation" style:parent-style-name="Title_20_and_20_Content-outline1">
      <style:graphic-properties draw:stroke="none" svg:stroke-width="0cm" draw:fill="none" draw:textarea-vertical-align="top" draw:auto-grow-height="false" draw:fit-to-size="false" style:shrink-to-fit="false" fo:min-height="11.049cm" fo:padding-top="0.127cm" fo:padding-bottom="0.127cm" fo:padding-left="0.254cm" fo:padding-right="0.254cm" fo:wrap-option="wrap"/>
      <style:paragraph-properties style:writing-mode="lr-tb"/>
    </style:style>
    <style:style style:name="Mpr5" style:family="presentation" style:parent-style-name="Title_20_and_20_Content-backgroundobjects">
      <style:graphic-properties draw:stroke="none" draw:fill="none" draw:fill-color="#ffffff" draw:auto-grow-height="false" fo:min-height="1.485cm"/>
      <style:paragraph-properties style:writing-mode="lr-tb"/>
    </style:style>
    <style:style style:name="Mpr6" style:family="presentation" style:parent-style-name="Title_20_and_20_Content-backgroundobjects">
      <style:graphic-properties draw:stroke="none" draw:fill="none" draw:fill-color="#ffffff" draw:textarea-vertical-align="bottom" draw:auto-grow-height="false" fo:min-height="1.485cm"/>
      <style:paragraph-properties style:writing-mode="lr-tb"/>
    </style:style>
    <style:style style:name="MP1" style:family="paragraph">
      <style:paragraph-properties style:writing-mode="lr-tb"/>
      <style:text-properties fo:font-size="14pt" style:font-size-asian="14pt" style:font-size-complex="14pt"/>
    </style:style>
    <style:style style:name="MP2" style:family="paragraph">
      <loext:graphic-properties draw:fill="none" draw:fill-color="#ffffff"/>
      <style:paragraph-properties style:writing-mode="lr-tb"/>
      <style:text-properties fo:font-size="14pt" style:font-size-asian="14pt" style:font-size-complex="14pt"/>
    </style:style>
    <style:style style:name="MP3" style:family="paragraph">
      <style:paragraph-properties fo:text-align="end" style:writing-mode="lr-tb"/>
      <style:text-properties fo:font-size="14pt" style:font-size-asian="14pt" style:font-size-complex="14pt"/>
    </style:style>
    <style:style style:name="MP4" style:family="paragraph">
      <loext:graphic-properties draw:fill="none" draw:fill-color="#ffffff"/>
      <style:paragraph-properties fo:text-align="end" style:writing-mode="lr-tb"/>
      <style:text-properties fo:font-size="14pt" style:font-size-asian="14pt" style:font-size-complex="14pt"/>
    </style:style>
    <style:style style:name="MP5" style:family="paragraph">
      <style:paragraph-properties fo:text-align="center" style:writing-mode="lr-tb"/>
      <style:text-properties fo:color="#ffffff" loext:opacity="100%" fo:font-size="13pt" fo:font-weight="bold" style:font-size-asian="13pt" style:font-weight-asian="bold" style:font-size-complex="13pt" style:font-weight-complex="bold"/>
    </style:style>
    <style:style style:name="MP6" style:family="paragraph">
      <loext:graphic-properties draw:fill="solid" draw:fill-color="#002060"/>
      <style:paragraph-properties fo:text-align="center" style:writing-mode="lr-tb" style:font-independent-line-spacing="true"/>
      <style:text-properties fo:color="#ffffff" loext:opacity="100%" fo:font-size="13pt" fo:font-weight="bold" style:font-size-asian="13pt" style:font-weight-asian="bold" style:font-size-complex="13pt" style:font-weight-complex="bold"/>
    </style:style>
    <style:style style:name="MP7" style:family="paragraph">
      <loext:graphic-properties draw:fill="solid" draw:fill-color="#008080"/>
      <style:paragraph-properties fo:text-align="center" style:writing-mode="lr-tb" style:font-independent-line-spacing="true"/>
      <style:text-properties fo:color="#ffffff" loext:opacity="100%" fo:font-size="13pt" fo:font-weight="bold" style:font-size-asian="13pt" style:font-weight-asian="bold" style:font-size-complex="13pt" style:font-weight-complex="bold"/>
    </style:style>
    <style:style style:name="MP8" style:family="paragraph">
      <loext:graphic-properties draw:fill="solid" draw:fill-color="#ffc000"/>
      <style:paragraph-properties fo:text-align="center" style:writing-mode="lr-tb" style:font-independent-line-spacing="true"/>
      <style:text-properties fo:font-size="12pt"/>
    </style:style>
    <style:style style:name="MP9" style:family="paragraph">
      <loext:graphic-properties draw:fill="solid" draw:fill-color="#006666"/>
      <style:paragraph-properties fo:text-align="center" style:writing-mode="lr-tb" style:font-independent-line-spacing="true"/>
      <style:text-properties fo:font-size="12pt"/>
    </style:style>
    <style:style style:name="MP10" style:family="paragraph">
      <style:paragraph-properties fo:text-align="center" style:writing-mode="lr-tb"/>
      <style:text-properties fo:color="#ffffff" loext:opacity="100%" fo:font-size="14pt" fo:font-weight="bold" style:font-size-asian="14pt" style:font-weight-asian="bold" style:font-size-complex="14pt" style:font-weight-complex="bold"/>
    </style:style>
    <style:style style:name="MP11" style:family="paragraph">
      <loext:graphic-properties draw:fill="solid" draw:fill-color="#c55a11"/>
      <style:paragraph-properties fo:text-align="center" style:writing-mode="lr-tb" style:font-independent-line-spacing="true"/>
      <style:text-properties fo:color="#ffffff" loext:opacity="100%" fo:font-size="14pt" fo:font-weight="bold" style:font-size-asian="14pt" style:font-weight-asian="bold" style:font-size-complex="14pt" style:font-weight-complex="bold"/>
    </style:style>
    <style:style style:name="MP12" style:family="paragraph">
      <style:paragraph-properties fo:margin-top="0cm" fo:margin-bottom="0cm" fo:line-height="90%" fo:text-align="start" style:punctuation-wrap="hanging" style:writing-mode="lr-tb"/>
      <style:text-properties fo:hyphenate="false"/>
    </style:style>
    <style:style style:name="MP13" style:family="paragraph">
      <loext:graphic-properties draw:fill="solid" draw:fill-color="#ff6600"/>
      <style:paragraph-properties fo:text-align="start" style:writing-mode="lr-tb" style:font-independent-line-spacing="true"/>
      <style:text-properties fo:font-size="44pt"/>
    </style:style>
    <style:style style:name="MP14" style:family="paragraph">
      <style:paragraph-properties fo:margin-left="0cm" fo:margin-right="0cm" fo:margin-top="0.353cm" fo:margin-bottom="0cm" fo:line-height="90%" fo:text-align="justify" fo:text-indent="0cm" style:punctuation-wrap="hanging" style:writing-mode="lr-tb"/>
      <style:text-properties fo:hyphenate="false"/>
    </style:style>
    <style:style style:name="MP15" style:family="paragraph">
      <style:paragraph-properties fo:margin-left="0cm" fo:margin-right="0cm" fo:margin-top="0.176cm" fo:margin-bottom="0cm" fo:line-height="90%" fo:text-align="justify" fo:text-indent="0cm" style:punctuation-wrap="hanging" style:writing-mode="lr-tb"/>
      <style:text-properties fo:hyphenate="false"/>
    </style:style>
    <style:style style:name="MP16" style:family="paragraph">
      <loext:graphic-properties draw:fill="none"/>
      <style:paragraph-properties fo:text-align="start" style:writing-mode="lr-tb" style:font-independent-line-spacing="true"/>
      <style:text-properties fo:font-size="28pt"/>
    </style:style>
    <style:style style:name="MP17" style:family="paragraph">
      <style:paragraph-properties fo:margin-left="0cm" fo:margin-right="0cm" fo:margin-top="0cm" fo:margin-bottom="0cm" fo:line-height="100%" fo:text-align="center" fo:text-indent="0cm" style:punctuation-wrap="hanging" style:writing-mode="lr-tb"/>
      <style:text-properties fo:font-size="12pt" fo:font-weight="bold" style:font-size-asian="12pt" style:font-weight-asian="bold" style:font-size-complex="12pt" style:font-weight-complex="bold" fo:hyphenate="false"/>
    </style:style>
    <style:style style:name="MP18" style:family="paragraph">
      <loext:graphic-properties draw:fill="solid" draw:fill-color="#002060"/>
      <style:paragraph-properties fo:margin-left="0cm" fo:margin-right="0cm" fo:margin-top="0cm" fo:margin-bottom="0cm" fo:line-height="100%" fo:text-align="center" fo:text-indent="0cm" style:punctuation-wrap="hanging" style:writing-mode="lr-tb" style:font-independent-line-spacing="true"/>
      <style:text-properties fo:font-size="12pt" fo:font-weight="bold" style:font-size-asian="12pt" style:font-weight-asian="bold" style:font-size-complex="12pt" style:font-weight-complex="bold" fo:hyphenate="false"/>
    </style:style>
    <style:style style:name="MP19" style:family="paragraph">
      <loext:graphic-properties draw:fill="solid" draw:fill-color="#008080"/>
      <style:paragraph-properties fo:margin-left="0cm" fo:margin-right="0cm" fo:margin-top="0cm" fo:margin-bottom="0cm" fo:line-height="100%" fo:text-align="center" fo:text-indent="0cm" style:punctuation-wrap="hanging" style:writing-mode="lr-tb" style:font-independent-line-spacing="true"/>
      <style:text-properties fo:font-size="12pt" fo:font-weight="bold" style:font-size-asian="12pt" style:font-weight-asian="bold" style:font-size-complex="12pt" style:font-weight-complex="bold" fo:hyphenate="false"/>
    </style:style>
    <style:style style:name="MP20" style:family="paragraph">
      <style:paragraph-properties fo:margin-left="0cm" fo:margin-right="0cm" fo:margin-top="0cm" fo:margin-bottom="0cm" fo:line-height="100%" fo:text-align="center" fo:text-indent="0cm" style:punctuation-wrap="hanging" style:writing-mode="lr-tb"/>
      <style:text-properties fo:font-size="12pt" fo:hyphenate="false"/>
    </style:style>
    <style:style style:name="MP21" style:family="paragraph">
      <loext:graphic-properties draw:fill="solid" draw:fill-color="#ffc000"/>
      <style:paragraph-properties fo:margin-left="0cm" fo:margin-right="0cm" fo:margin-top="0cm" fo:margin-bottom="0cm" fo:line-height="100%" fo:text-align="center" fo:text-indent="0cm" style:punctuation-wrap="hanging" style:writing-mode="lr-tb" style:font-independent-line-spacing="true"/>
      <style:text-properties fo:font-size="12pt" fo:hyphenate="false"/>
    </style:style>
    <style:style style:name="MP22" style:family="paragraph">
      <loext:graphic-properties draw:fill="solid" draw:fill-color="#006666"/>
      <style:paragraph-properties fo:margin-left="0cm" fo:margin-right="0cm" fo:margin-top="0cm" fo:margin-bottom="0cm" fo:line-height="100%" fo:text-align="center" fo:text-indent="0cm" style:punctuation-wrap="hanging" style:writing-mode="lr-tb" style:font-independent-line-spacing="true"/>
      <style:text-properties fo:font-size="12pt" fo:hyphenate="false"/>
    </style:style>
    <style:style style:name="MP23" style:family="paragraph">
      <loext:graphic-properties draw:fill="none"/>
      <style:paragraph-properties fo:text-align="start"/>
      <style:text-properties fo:font-size="18pt"/>
    </style:style>
    <style:style style:name="MP24" style:family="paragraph">
      <loext:graphic-properties draw:fill="solid" draw:fill-color="#c55a11"/>
      <style:paragraph-properties fo:margin-left="0cm" fo:margin-right="0cm" fo:margin-top="0cm" fo:margin-bottom="0cm" fo:line-height="100%" fo:text-align="center" fo:text-indent="0cm" style:punctuation-wrap="hanging" style:writing-mode="lr-tb" style:font-independent-line-spacing="true"/>
      <style:text-properties fo:font-size="12pt" fo:hyphenate="false"/>
    </style:style>
    <style:style style:name="MT1" style:family="text">
      <style:text-properties fo:font-size="14pt" style:font-size-asian="14pt" style:font-size-complex="14pt"/>
    </style:style>
    <style:style style:name="MT2" style:family="text">
      <style:text-properties fo:color="#ffffff" loext:opacity="100%" fo:font-size="13pt" fo:font-weight="bold" style:font-size-asian="13pt" style:font-weight-asian="bold" style:font-size-complex="13pt" style:font-weight-complex="bold"/>
    </style:style>
    <style:style style:name="MT3" style:family="text">
      <style:text-properties fo:color="#ffffff" loext:opacity="100%" fo:font-size="14pt" fo:font-weight="bold" style:font-size-asian="14pt" style:font-weight-asian="bold" style:font-size-complex="14pt" style:font-weight-complex="bold"/>
    </style:style>
    <style:style style:name="MT4" style:family="text">
      <style:text-properties fo:font-variant="normal" fo:text-transform="none" fo:color="#ffffff" loext:opacity="100%" style:text-line-through-style="none" style:text-line-through-type="none" style:text-position="0% 100%" style:font-name="Times New Roman" fo:font-size="44pt" fo:letter-spacing="normal" fo:language="en" fo:country="US" fo:font-style="normal" style:text-underline-style="none" fo:font-weight="normal" fo:background-color="transparent" style:font-size-asian="44pt" style:font-style-asian="normal" style:font-weight-asian="normal" style:font-name-complex="Times New Roman" style:font-size-complex="44pt" style:font-style-complex="normal" style:font-weight-complex="normal"/>
    </style:style>
    <style:style style:name="MT5" style:family="text">
      <style:text-properties fo:font-variant="normal" fo:text-transform="none" fo:color="#000000" loext:opacity="100%" style:text-line-through-style="none" style:text-line-through-type="none" style:text-position="0% 100%" style:font-name="Times New Roman" fo:font-size="28pt" fo:letter-spacing="normal" fo:language="en" fo:country="US" fo:font-style="normal" style:text-underline-style="none" fo:font-weight="normal" fo:background-color="transparent" style:font-size-asian="28pt" style:font-style-asian="normal" style:font-weight-asian="normal" style:font-name-complex="Times New Roman" style:font-size-complex="28pt" style:font-style-complex="normal" style:font-weight-complex="normal"/>
    </style:style>
    <style:style style:name="MT6" style:family="text">
      <style:text-properties fo:font-variant="normal" fo:text-transform="none" fo:color="#000000" loext:opacity="100%" style:text-line-through-style="none" style:text-line-through-type="none" style:text-position="0% 100%" style:font-name="Times New Roman" fo:font-size="24pt" fo:letter-spacing="normal" fo:language="en" fo:country="US" fo:font-style="normal" style:text-underline-style="none" fo:font-weight="normal" fo:background-color="transparent" style:font-size-asian="24pt" style:font-style-asian="normal" style:font-weight-asian="normal" style:font-name-complex="Times New Roman" style:font-size-complex="24pt" style:font-style-complex="normal" style:font-weight-complex="normal"/>
    </style:style>
    <style:style style:name="MT7" style:family="text">
      <style:text-properties fo:font-variant="normal" fo:text-transform="none" fo:color="#000000" loext:opacity="100%" style:text-line-through-style="none" style:text-line-through-type="none" style:text-position="0% 100%" style:font-name="Times New Roman" fo:font-size="20pt" fo:letter-spacing="normal" fo:language="en" fo:country="US" fo:font-style="normal" style:text-underline-style="none" fo:font-weight="normal" fo:background-color="transparent" style:font-size-asian="20pt" style:font-style-asian="normal" style:font-weight-asian="normal" style:font-name-complex="Times New Roman" style:font-size-complex="20pt" style:font-style-complex="normal" style:font-weight-complex="normal"/>
    </style:style>
    <style:style style:name="MT8" style:family="text">
      <style:text-properties fo:font-variant="normal" fo:text-transform="none" fo:color="#000000" loext:opacity="100%" style:text-line-through-style="none" style:text-line-through-type="none" style:text-position="0% 100%" style:font-name="Times New Roman" fo:font-size="18pt" fo:letter-spacing="normal" fo:language="en" fo:country="US" fo:font-style="normal" style:text-underline-style="none" fo:font-weight="normal" fo:background-color="transparent" style:font-size-asian="18pt" style:font-style-asian="normal" style:font-weight-asian="normal" style:font-name-complex="Times New Roman" style:font-size-complex="18pt" style:font-style-complex="normal" style:font-weight-complex="normal"/>
    </style:style>
    <style:style style:name="MT9" style:family="text">
      <style:text-properties fo:font-variant="small-caps" fo:color="#ffffff" loext:opacity="100%" style:text-line-through-style="none" style:text-line-through-type="none" style:text-position="0% 100%" style:font-name="Times New Roman" fo:font-size="12pt" fo:letter-spacing="normal" fo:language="en" fo:country="US" fo:font-style="normal" style:text-underline-style="none" fo:font-weight="bold" fo:background-color="transparent" style:font-size-asian="12pt" style:font-style-asian="normal" style:font-weight-asian="bold" style:font-name-complex="Times New Roman" style:font-size-complex="12pt" style:font-style-complex="normal" style:font-weight-complex="bold"/>
    </style:style>
    <style:style style:name="MT10" style:family="text">
      <style:text-properties fo:font-variant="normal" fo:text-transform="none" fo:color="#002060" loext:opacity="100%" style:text-line-through-style="none" style:text-line-through-type="none" style:text-position="0% 100%" style:font-name="Times New Roman" fo:font-size="16pt" fo:letter-spacing="normal" fo:language="en" fo:country="US" fo:font-style="normal" style:text-underline-style="none" fo:font-weight="bold" fo:background-color="transparent" style:font-size-asian="16pt" style:font-style-asian="normal" style:font-weight-asian="bold" style:font-name-complex="Times New Roman" style:font-size-complex="16pt" style:font-style-complex="normal" style:font-weight-complex="bold"/>
    </style:style>
    <style:style style:name="MT11" style:family="text">
      <style:text-properties fo:font-variant="normal" fo:text-transform="none" fo:color="#ffffff" loext:opacity="100%" style:text-line-through-style="none" style:text-line-through-type="none" style:text-position="0% 100%" style:font-name="Times New Roman" fo:font-size="15pt" fo:letter-spacing="normal" fo:language="en" fo:country="US" fo:font-style="italic" style:text-underline-style="none" fo:font-weight="bold" fo:background-color="transparent" style:font-size-asian="15pt" style:font-style-asian="italic" style:font-weight-asian="bold" style:font-name-complex="Times New Roman" style:font-size-complex="15pt" style:font-style-complex="italic" style:font-weight-complex="bold"/>
    </style:style>
    <style:style style:name="MT12" style:family="text">
      <style:text-properties fo:font-variant="small-caps" fo:color="#ffffff" loext:opacity="100%" style:text-line-through-style="none" style:text-line-through-type="none" style:text-position="0% 100%" style:font-name="Times New Roman" fo:font-size="16pt" fo:letter-spacing="normal" fo:language="en" fo:country="US" fo:font-style="normal" style:text-underline-style="none" fo:font-weight="normal" fo:background-color="transparent" style:font-size-asian="16pt" style:font-style-asian="normal" style:font-weight-asian="normal" style:font-name-complex="Times New Roman" style:font-size-complex="16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3">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4">
      <text:list-level-style-bullet text:level="1" text:bullet-char="●">
        <style:list-level-properties text:min-label-width="0.6cm"/>
        <style:text-properties fo:font-family="StarSymbol" fo:color="#ffffff"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5">
      <text:list-level-style-bullet text:level="1" text:bullet-char="●">
        <style:list-level-properties text:min-label-width="0.6cm"/>
        <style:text-properties fo:font-family="StarSymbol" fo:color="#00206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&lt;number&gt;</text:page-number>
            </text:span>
          </text:p>
        </draw:text-box>
      </draw:frame>
    </style:handout-master>
    <style:master-page style:name="Title_20_Slide" style:display-name="Title Slide" style:page-layout-name="PM1" draw:style-name="Mdp1">
      <draw:custom-shape draw:name="Date Placeholder 3" draw:style-name="Mgr3" draw:text-style-name="MP6" draw:layer="backgroundobjects" svg:width="16.06cm" svg:height="0.613cm" svg:x="2.159cm" svg:y="18.429cm">
        <text:p text:style-name="MP5">
          <text:span text:style-name="MT2">Dept. of Computer Science and Engineering (CSD)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Date Placeholder 3" draw:style-name="Mgr4" draw:text-style-name="MP7" draw:layer="backgroundobjects" svg:width="14.43cm" svg:height="0.613cm" svg:x="18.22cm" svg:y="18.429cm">
        <text:p text:style-name="MP5">
          <text:span text:style-name="MT2">Srinivasa Ramanujan Institute of Technology (SRIT), </text:span>
          <text:span text:style-name="MT2">Anantapur</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Date Placeholder 3" draw:style-name="Mgr5" draw:text-style-name="MP8" draw:layer="backgroundobjects" svg:width="1.215cm" svg:height="0.613cm" svg:x="32.651cm" svg:y="18.436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Date Placeholder 3" draw:style-name="Mgr6" draw:text-style-name="MP9" draw:layer="backgroundobjects" svg:width="33.866cm" svg:height="0.646cm" svg:x="0cm" svg:y="0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Date Placeholder 3" draw:style-name="Mgr7" draw:text-style-name="MP11" draw:layer="backgroundobjects" svg:width="2.158cm" svg:height="0.614cm" svg:x="0cm" svg:y="18.429cm">
        <text:p text:style-name="MP10">
          <text:span text:style-name="MT3">B-04</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presentation:style-name="Title_20_Slide-title" draw:layer="backgroundobjects" svg:width="30.479cm" svg:height="3.18cm" svg:x="1.693cm" svg:y="0.76cm" presentation:class="title" presentation:placeholder="true">
        <draw:text-box/>
      </draw:frame>
      <draw:frame presentation:style-name="Title_20_Slide-outline1" draw:layer="backgroundobjects" svg:width="30.479cm" svg:height="11.048cm" svg:x="1.693cm" svg:y="4.457cm" presentation:class="outline" presentation:placeholder="true">
        <draw:text-box/>
      </draw:frame>
      <presentation:notes style:page-layout-name="PM0">
        <draw:page-thumbnail presentation:style-name="Title_20_Slide-title" draw:layer="backgroundobjects" svg:width="19.798cm" svg:height="11.136cm" svg:x="0.6cm" svg:y="2.257cm" presentation:class="page"/>
        <draw:frame presentation:style-name="Title_20_Slide-notes" draw:layer="backgroundobjects" svg:width="16.799cm" svg:height="13.364cm" svg:x="2.1cm" svg:y="14.107cm" presentation:class="notes" presentation:placeholder="true">
          <draw:text-box/>
        </draw:frame>
        <draw:frame presentation:style-name="Mpr1" draw:text-style-name="MP2" draw:layer="backgroundobjects" svg:width="9.113cm" svg:height="1.484cm" svg:x="0cm" svg:y="0cm" presentation:class="header">
          <draw:text-box>
            <text:p text:style-name="MP1">
              <text:span text:style-name="MT1">
                <presentation:header/>
              </text:span>
            </text:p>
          </draw:text-box>
        </draw:frame>
        <draw:frame presentation:style-name="Mpr1" draw:text-style-name="MP4" draw:layer="backgroundobjects" svg:width="9.113cm" svg:height="1.484cm" svg:x="11.886cm" svg:y="0cm" presentation:class="date-time">
          <draw:text-box>
            <text:p text:style-name="MP3">
              <text:span text:style-name="MT1">
                <presentation:date-time/>
              </text:span>
            </text:p>
          </draw:text-box>
        </draw:frame>
        <draw:frame presentation:style-name="Mpr2" draw:text-style-name="MP2" draw:layer="backgroundobjects" svg:width="9.113cm" svg:height="1.484cm" svg:x="0cm" svg:y="28.215cm" presentation:class="footer">
          <draw:text-box>
            <text:p text:style-name="MP1">
              <text:span text:style-name="MT1">
                <presentation:footer/>
              </text:span>
            </text:p>
          </draw:text-box>
        </draw:frame>
        <draw:frame presentation:style-name="Mpr2"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Title_20_and_20_Content" style:display-name="Title and Content" style:page-layout-name="PM1" draw:style-name="Mdp1">
      <draw:frame draw:name="Title 1" presentation:style-name="Mpr3" draw:text-style-name="MP13" draw:layer="backgroundobjects" svg:width="33.866cm" svg:height="1.985cm" svg:x="0cm" svg:y="0.647cm" presentation:class="title" presentation:user-transformed="true">
        <draw:text-box>
          <text:p text:style-name="MP12">
            <text:span text:style-name="MT4">Click to edit Master title style</text:span>
          </text:p>
        </draw:text-box>
      </draw:frame>
      <draw:frame draw:name="Content Placeholder 2" presentation:style-name="Mpr4" draw:text-style-name="MP16" draw:layer="backgroundobjects" svg:width="32.719cm" svg:height="14.985cm" svg:x="0.554cm" svg:y="3.048cm" presentation:class="outline" presentation:user-transformed="true">
        <draw:text-box>
          <text:list text:style-name="ML3">
            <text:list-item>
              <text:p text:style-name="MP14">
                <text:span text:style-name="MT5">Edit Master text styles</text:span>
              </text:p>
              <text:list>
                <text:list-item>
                  <text:p text:style-name="MP15">
                    <text:span text:style-name="MT6">Second level</text:span>
                  </text:p>
                  <text:list>
                    <text:list-item>
                      <text:p text:style-name="MP15">
                        <text:span text:style-name="MT7">Third level</text:span>
                      </text:p>
                      <text:list>
                        <text:list-item>
                          <text:p text:style-name="MP15">
                            <text:span text:style-name="MT8">Fourth level</text:span>
                          </text:p>
                          <text:list>
                            <text:list-item>
                              <text:p text:style-name="MP15">
                                <text:span text:style-name="MT8">Fifth level</text:span>
                              </text:p>
                            </text:list-item>
                          </text:list>
                        </text:list-item>
                      </text:list>
                    </text:list-item>
                  </text:list>
                </text:list-item>
              </text:list>
            </text:list-item>
          </text:list>
        </draw:text-box>
      </draw:frame>
      <draw:custom-shape draw:name="Date Placeholder 3" draw:style-name="Mgr8" draw:text-style-name="MP18" draw:layer="backgroundobjects" svg:width="15.705cm" svg:height="0.597cm" svg:x="2.159cm" svg:y="18.452cm">
        <text:p text:style-name="MP17">
          <text:span text:style-name="MT9">Dept. of Computer Science and Engineering (Data </text:span>
          <text:span text:style-name="MT9">Science)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Date Placeholder 3" draw:style-name="Mgr9" draw:text-style-name="MP19" draw:layer="backgroundobjects" svg:width="14.785cm" svg:height="0.599cm" svg:x="17.865cm" svg:y="18.45cm">
        <text:p text:style-name="MP17">
          <text:span text:style-name="MT9">Srinivasa Ramanujan Institute of Technology</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Date Placeholder 3" draw:style-name="Mgr10" draw:text-style-name="MP21" draw:layer="backgroundobjects" svg:width="1.215cm" svg:height="0.599cm" svg:x="32.651cm" svg:y="18.45cm">
        <text:p text:style-name="MP20">
          <text:span text:style-name="MT10">
            <text:page-number>&lt;number&gt;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Date Placeholder 3" draw:style-name="Mgr11" draw:text-style-name="MP22" draw:layer="backgroundobjects" svg:width="33.866cm" svg:height="0.646cm" svg:x="0cm" svg:y="0cm">
        <text:p text:style-name="MP20">
          <text:span text:style-name="MT11">Multi-Disease Prediction using ML and Django</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5" draw:style-name="Mgr12" draw:text-style-name="MP23" draw:layer="backgroundobjects" svg:width="1.904cm" svg:height="1.904cm" svg:x="31.962cm" svg:y="16.545cm">
        <draw:image xlink:href="Pictures/10000000000000A5000000A55C53AF3F51B8EF14.jpg" xlink:type="simple" xlink:show="embed" xlink:actuate="onLoad" draw:mime-type="image/jpeg">
          <text:p/>
        </draw:image>
      </draw:frame>
      <draw:custom-shape draw:name="Date Placeholder 3" draw:style-name="Mgr13" draw:text-style-name="MP24" draw:layer="backgroundobjects" svg:width="2.158cm" svg:height="0.597cm" svg:x="0cm" svg:y="18.452cm">
        <text:p text:style-name="MP20">
          <text:span text:style-name="MT12">B-04</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style:page-layout-name="PM0">
        <office:forms form:automatic-focus="false" form:apply-design-mode="false"/>
        <draw:page-thumbnail presentation:style-name="Title_20_and_20_Content-title" draw:layer="backgroundobjects" svg:width="19.798cm" svg:height="11.136cm" svg:x="0.6cm" svg:y="2.257cm" presentation:class="page"/>
        <draw:frame presentation:style-name="Title_20_and_20_Content-notes" draw:layer="backgroundobjects" svg:width="16.799cm" svg:height="13.364cm" svg:x="2.1cm" svg:y="14.107cm" presentation:class="notes" presentation:placeholder="true">
          <draw:text-box/>
        </draw:frame>
        <draw:frame presentation:style-name="Mpr5" draw:text-style-name="MP2" draw:layer="backgroundobjects" svg:width="9.113cm" svg:height="1.484cm" svg:x="0cm" svg:y="0cm" presentation:class="header">
          <draw:text-box>
            <text:p text:style-name="MP1">
              <text:span text:style-name="MT1">
                <presentation:header/>
              </text:span>
            </text:p>
          </draw:text-box>
        </draw:frame>
        <draw:frame presentation:style-name="Mpr5" draw:text-style-name="MP4" draw:layer="backgroundobjects" svg:width="9.113cm" svg:height="1.484cm" svg:x="11.886cm" svg:y="0cm" presentation:class="date-time">
          <draw:text-box>
            <text:p text:style-name="MP3">
              <text:span text:style-name="MT1">
                <presentation:date-time/>
              </text:span>
            </text:p>
          </draw:text-box>
        </draw:frame>
        <draw:frame presentation:style-name="Mpr6" draw:text-style-name="MP2" draw:layer="backgroundobjects" svg:width="9.113cm" svg:height="1.484cm" svg:x="0cm" svg:y="28.215cm" presentation:class="footer">
          <draw:text-box>
            <text:p text:style-name="MP1">
              <text:span text:style-name="MT1">
                <presentation:footer/>
              </text:span>
            </text:p>
          </draw:text-box>
        </draw:frame>
        <draw:frame presentation:style-name="Mpr6"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office:master-styles>
</office:document-styles>
</file>