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3" r:id="rId3"/>
    <p:sldId id="257" r:id="rId4"/>
    <p:sldId id="290" r:id="rId5"/>
    <p:sldId id="280" r:id="rId6"/>
    <p:sldId id="295" r:id="rId7"/>
    <p:sldId id="287" r:id="rId8"/>
    <p:sldId id="283" r:id="rId9"/>
    <p:sldId id="284" r:id="rId10"/>
    <p:sldId id="285" r:id="rId11"/>
    <p:sldId id="286" r:id="rId12"/>
    <p:sldId id="288" r:id="rId13"/>
    <p:sldId id="289" r:id="rId14"/>
    <p:sldId id="291" r:id="rId15"/>
    <p:sldId id="282" r:id="rId16"/>
    <p:sldId id="281" r:id="rId17"/>
    <p:sldId id="294" r:id="rId18"/>
    <p:sldId id="292" r:id="rId19"/>
    <p:sldId id="293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C9A2A-E31B-4D44-A0F4-F0C16C7B817E}" v="4" dt="2023-08-27T11:02:24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48" d="100"/>
          <a:sy n="48" d="100"/>
        </p:scale>
        <p:origin x="82" y="6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M Sumanth" userId="9afcf7a2d50251e2" providerId="LiveId" clId="{371C9A2A-E31B-4D44-A0F4-F0C16C7B817E}"/>
    <pc:docChg chg="custSel addSld delSld modSld sldOrd">
      <pc:chgData name="GM Sumanth" userId="9afcf7a2d50251e2" providerId="LiveId" clId="{371C9A2A-E31B-4D44-A0F4-F0C16C7B817E}" dt="2023-08-27T11:03:27.564" v="193" actId="20577"/>
      <pc:docMkLst>
        <pc:docMk/>
      </pc:docMkLst>
      <pc:sldChg chg="modSp mod">
        <pc:chgData name="GM Sumanth" userId="9afcf7a2d50251e2" providerId="LiveId" clId="{371C9A2A-E31B-4D44-A0F4-F0C16C7B817E}" dt="2023-08-27T11:02:14.619" v="177" actId="20577"/>
        <pc:sldMkLst>
          <pc:docMk/>
          <pc:sldMk cId="532094619" sldId="273"/>
        </pc:sldMkLst>
        <pc:spChg chg="mod">
          <ac:chgData name="GM Sumanth" userId="9afcf7a2d50251e2" providerId="LiveId" clId="{371C9A2A-E31B-4D44-A0F4-F0C16C7B817E}" dt="2023-08-27T11:02:14.619" v="177" actId="20577"/>
          <ac:spMkLst>
            <pc:docMk/>
            <pc:sldMk cId="532094619" sldId="273"/>
            <ac:spMk id="3" creationId="{0B9CA917-AD8E-4861-804D-4A5A6A205591}"/>
          </ac:spMkLst>
        </pc:spChg>
      </pc:sldChg>
      <pc:sldChg chg="addSp delSp modSp del mod">
        <pc:chgData name="GM Sumanth" userId="9afcf7a2d50251e2" providerId="LiveId" clId="{371C9A2A-E31B-4D44-A0F4-F0C16C7B817E}" dt="2023-08-27T07:15:16.947" v="1" actId="47"/>
        <pc:sldMkLst>
          <pc:docMk/>
          <pc:sldMk cId="3279406396" sldId="279"/>
        </pc:sldMkLst>
        <pc:spChg chg="add mod">
          <ac:chgData name="GM Sumanth" userId="9afcf7a2d50251e2" providerId="LiveId" clId="{371C9A2A-E31B-4D44-A0F4-F0C16C7B817E}" dt="2023-08-27T07:15:08.600" v="0" actId="478"/>
          <ac:spMkLst>
            <pc:docMk/>
            <pc:sldMk cId="3279406396" sldId="279"/>
            <ac:spMk id="6" creationId="{43C05594-2C61-C617-C848-25D569E5DE61}"/>
          </ac:spMkLst>
        </pc:spChg>
        <pc:picChg chg="del">
          <ac:chgData name="GM Sumanth" userId="9afcf7a2d50251e2" providerId="LiveId" clId="{371C9A2A-E31B-4D44-A0F4-F0C16C7B817E}" dt="2023-08-27T07:15:08.600" v="0" actId="478"/>
          <ac:picMkLst>
            <pc:docMk/>
            <pc:sldMk cId="3279406396" sldId="279"/>
            <ac:picMk id="3" creationId="{F6578A73-D112-6861-9A96-EA4E8ED0AE2C}"/>
          </ac:picMkLst>
        </pc:picChg>
      </pc:sldChg>
      <pc:sldChg chg="delSp modSp mod">
        <pc:chgData name="GM Sumanth" userId="9afcf7a2d50251e2" providerId="LiveId" clId="{371C9A2A-E31B-4D44-A0F4-F0C16C7B817E}" dt="2023-08-27T07:21:19.167" v="165" actId="1076"/>
        <pc:sldMkLst>
          <pc:docMk/>
          <pc:sldMk cId="914814652" sldId="281"/>
        </pc:sldMkLst>
        <pc:spChg chg="mod">
          <ac:chgData name="GM Sumanth" userId="9afcf7a2d50251e2" providerId="LiveId" clId="{371C9A2A-E31B-4D44-A0F4-F0C16C7B817E}" dt="2023-08-27T07:21:19.167" v="165" actId="1076"/>
          <ac:spMkLst>
            <pc:docMk/>
            <pc:sldMk cId="914814652" sldId="281"/>
            <ac:spMk id="8" creationId="{841B180E-F040-FA95-A250-6FA1FA49E2BD}"/>
          </ac:spMkLst>
        </pc:spChg>
        <pc:spChg chg="del mod">
          <ac:chgData name="GM Sumanth" userId="9afcf7a2d50251e2" providerId="LiveId" clId="{371C9A2A-E31B-4D44-A0F4-F0C16C7B817E}" dt="2023-08-27T07:20:20.453" v="156"/>
          <ac:spMkLst>
            <pc:docMk/>
            <pc:sldMk cId="914814652" sldId="281"/>
            <ac:spMk id="9" creationId="{9629FD08-9484-68D6-E7E5-1A4716815669}"/>
          </ac:spMkLst>
        </pc:spChg>
        <pc:picChg chg="mod">
          <ac:chgData name="GM Sumanth" userId="9afcf7a2d50251e2" providerId="LiveId" clId="{371C9A2A-E31B-4D44-A0F4-F0C16C7B817E}" dt="2023-08-27T07:21:14.047" v="164" actId="14100"/>
          <ac:picMkLst>
            <pc:docMk/>
            <pc:sldMk cId="914814652" sldId="281"/>
            <ac:picMk id="5" creationId="{1AFA02D5-8747-CD06-0366-512923CDB6E8}"/>
          </ac:picMkLst>
        </pc:picChg>
        <pc:picChg chg="del mod">
          <ac:chgData name="GM Sumanth" userId="9afcf7a2d50251e2" providerId="LiveId" clId="{371C9A2A-E31B-4D44-A0F4-F0C16C7B817E}" dt="2023-08-27T07:20:00.364" v="151" actId="21"/>
          <ac:picMkLst>
            <pc:docMk/>
            <pc:sldMk cId="914814652" sldId="281"/>
            <ac:picMk id="7" creationId="{E7823C85-3508-D7ED-247A-9C778AD0AB2F}"/>
          </ac:picMkLst>
        </pc:picChg>
      </pc:sldChg>
      <pc:sldChg chg="addSp delSp modSp new mod ord">
        <pc:chgData name="GM Sumanth" userId="9afcf7a2d50251e2" providerId="LiveId" clId="{371C9A2A-E31B-4D44-A0F4-F0C16C7B817E}" dt="2023-08-27T07:19:06.690" v="132"/>
        <pc:sldMkLst>
          <pc:docMk/>
          <pc:sldMk cId="3854289862" sldId="293"/>
        </pc:sldMkLst>
        <pc:spChg chg="mod">
          <ac:chgData name="GM Sumanth" userId="9afcf7a2d50251e2" providerId="LiveId" clId="{371C9A2A-E31B-4D44-A0F4-F0C16C7B817E}" dt="2023-08-27T07:18:56.944" v="130" actId="20577"/>
          <ac:spMkLst>
            <pc:docMk/>
            <pc:sldMk cId="3854289862" sldId="293"/>
            <ac:spMk id="2" creationId="{C0117DF9-3EA6-C26A-F4B3-7552C0F25A78}"/>
          </ac:spMkLst>
        </pc:spChg>
        <pc:spChg chg="del">
          <ac:chgData name="GM Sumanth" userId="9afcf7a2d50251e2" providerId="LiveId" clId="{371C9A2A-E31B-4D44-A0F4-F0C16C7B817E}" dt="2023-08-27T07:15:52.511" v="22" actId="22"/>
          <ac:spMkLst>
            <pc:docMk/>
            <pc:sldMk cId="3854289862" sldId="293"/>
            <ac:spMk id="3" creationId="{FD34D71A-B1B3-63D9-186F-80FBD9E43E51}"/>
          </ac:spMkLst>
        </pc:spChg>
        <pc:spChg chg="add mod">
          <ac:chgData name="GM Sumanth" userId="9afcf7a2d50251e2" providerId="LiveId" clId="{371C9A2A-E31B-4D44-A0F4-F0C16C7B817E}" dt="2023-08-27T07:18:42.095" v="106" actId="113"/>
          <ac:spMkLst>
            <pc:docMk/>
            <pc:sldMk cId="3854289862" sldId="293"/>
            <ac:spMk id="6" creationId="{92D0852C-CB40-B33C-FB3C-ED69498703C6}"/>
          </ac:spMkLst>
        </pc:spChg>
        <pc:picChg chg="add mod ord">
          <ac:chgData name="GM Sumanth" userId="9afcf7a2d50251e2" providerId="LiveId" clId="{371C9A2A-E31B-4D44-A0F4-F0C16C7B817E}" dt="2023-08-27T07:16:03.666" v="24" actId="1076"/>
          <ac:picMkLst>
            <pc:docMk/>
            <pc:sldMk cId="3854289862" sldId="293"/>
            <ac:picMk id="5" creationId="{CEA6DCB8-4ABF-0209-552A-8836F0A6727A}"/>
          </ac:picMkLst>
        </pc:picChg>
      </pc:sldChg>
      <pc:sldChg chg="addSp delSp modSp new mod">
        <pc:chgData name="GM Sumanth" userId="9afcf7a2d50251e2" providerId="LiveId" clId="{371C9A2A-E31B-4D44-A0F4-F0C16C7B817E}" dt="2023-08-27T07:20:46.680" v="161" actId="14100"/>
        <pc:sldMkLst>
          <pc:docMk/>
          <pc:sldMk cId="342409297" sldId="294"/>
        </pc:sldMkLst>
        <pc:spChg chg="mod">
          <ac:chgData name="GM Sumanth" userId="9afcf7a2d50251e2" providerId="LiveId" clId="{371C9A2A-E31B-4D44-A0F4-F0C16C7B817E}" dt="2023-08-27T07:19:44.854" v="149" actId="20577"/>
          <ac:spMkLst>
            <pc:docMk/>
            <pc:sldMk cId="342409297" sldId="294"/>
            <ac:spMk id="2" creationId="{7EEF08E4-9EE3-01AA-BE6C-FEB5E4C9C7F9}"/>
          </ac:spMkLst>
        </pc:spChg>
        <pc:spChg chg="del">
          <ac:chgData name="GM Sumanth" userId="9afcf7a2d50251e2" providerId="LiveId" clId="{371C9A2A-E31B-4D44-A0F4-F0C16C7B817E}" dt="2023-08-27T07:20:09.014" v="152"/>
          <ac:spMkLst>
            <pc:docMk/>
            <pc:sldMk cId="342409297" sldId="294"/>
            <ac:spMk id="3" creationId="{BEE7001E-4423-5389-F767-1DFCEB2482E3}"/>
          </ac:spMkLst>
        </pc:spChg>
        <pc:spChg chg="add mod">
          <ac:chgData name="GM Sumanth" userId="9afcf7a2d50251e2" providerId="LiveId" clId="{371C9A2A-E31B-4D44-A0F4-F0C16C7B817E}" dt="2023-08-27T07:20:35.980" v="158" actId="1076"/>
          <ac:spMkLst>
            <pc:docMk/>
            <pc:sldMk cId="342409297" sldId="294"/>
            <ac:spMk id="6" creationId="{699FBB76-D79E-828D-9990-6AADCDA2F001}"/>
          </ac:spMkLst>
        </pc:spChg>
        <pc:picChg chg="add mod">
          <ac:chgData name="GM Sumanth" userId="9afcf7a2d50251e2" providerId="LiveId" clId="{371C9A2A-E31B-4D44-A0F4-F0C16C7B817E}" dt="2023-08-27T07:20:46.680" v="161" actId="14100"/>
          <ac:picMkLst>
            <pc:docMk/>
            <pc:sldMk cId="342409297" sldId="294"/>
            <ac:picMk id="4" creationId="{44CD20FC-6D7F-8EA7-6423-92682CF8D3E6}"/>
          </ac:picMkLst>
        </pc:picChg>
      </pc:sldChg>
      <pc:sldChg chg="modSp new mod">
        <pc:chgData name="GM Sumanth" userId="9afcf7a2d50251e2" providerId="LiveId" clId="{371C9A2A-E31B-4D44-A0F4-F0C16C7B817E}" dt="2023-08-27T11:03:27.564" v="193" actId="20577"/>
        <pc:sldMkLst>
          <pc:docMk/>
          <pc:sldMk cId="1252050779" sldId="295"/>
        </pc:sldMkLst>
        <pc:spChg chg="mod">
          <ac:chgData name="GM Sumanth" userId="9afcf7a2d50251e2" providerId="LiveId" clId="{371C9A2A-E31B-4D44-A0F4-F0C16C7B817E}" dt="2023-08-27T11:02:34.957" v="188" actId="20577"/>
          <ac:spMkLst>
            <pc:docMk/>
            <pc:sldMk cId="1252050779" sldId="295"/>
            <ac:spMk id="2" creationId="{3D616D70-6F2A-1E63-A06A-D74CC5131462}"/>
          </ac:spMkLst>
        </pc:spChg>
        <pc:spChg chg="mod">
          <ac:chgData name="GM Sumanth" userId="9afcf7a2d50251e2" providerId="LiveId" clId="{371C9A2A-E31B-4D44-A0F4-F0C16C7B817E}" dt="2023-08-27T11:03:27.564" v="193" actId="20577"/>
          <ac:spMkLst>
            <pc:docMk/>
            <pc:sldMk cId="1252050779" sldId="295"/>
            <ac:spMk id="3" creationId="{C71E6363-F83C-E9E7-87B4-BF003A718EB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46722-ECD7-41C4-B6C4-109B9742197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6101A0-B6B2-4067-AEA9-D1870F72640A}">
      <dgm:prSet phldrT="[Text]" custT="1"/>
      <dgm:spPr/>
      <dgm:t>
        <a:bodyPr/>
        <a:lstStyle/>
        <a:p>
          <a:r>
            <a:rPr lang="en-IN" sz="4400" dirty="0"/>
            <a:t>Process Mining</a:t>
          </a:r>
        </a:p>
      </dgm:t>
    </dgm:pt>
    <dgm:pt modelId="{1472B9E2-A3B7-4040-96A7-9F3789B1D6E9}" type="parTrans" cxnId="{163D5C0F-E5A3-491E-BC12-C75614017682}">
      <dgm:prSet/>
      <dgm:spPr/>
      <dgm:t>
        <a:bodyPr/>
        <a:lstStyle/>
        <a:p>
          <a:endParaRPr lang="en-IN"/>
        </a:p>
      </dgm:t>
    </dgm:pt>
    <dgm:pt modelId="{41FA71DF-0BC2-47BE-BB53-2B17046EE70A}" type="sibTrans" cxnId="{163D5C0F-E5A3-491E-BC12-C75614017682}">
      <dgm:prSet/>
      <dgm:spPr/>
      <dgm:t>
        <a:bodyPr/>
        <a:lstStyle/>
        <a:p>
          <a:endParaRPr lang="en-IN"/>
        </a:p>
      </dgm:t>
    </dgm:pt>
    <dgm:pt modelId="{0AFB18CF-79F1-40DB-A42F-513E8A226CDE}">
      <dgm:prSet phldrT="[Text]" custT="1"/>
      <dgm:spPr/>
      <dgm:t>
        <a:bodyPr/>
        <a:lstStyle/>
        <a:p>
          <a:r>
            <a:rPr lang="en-IN" sz="4000" dirty="0"/>
            <a:t>Fundamentals</a:t>
          </a:r>
        </a:p>
      </dgm:t>
    </dgm:pt>
    <dgm:pt modelId="{C6CBB935-09EF-4BFE-9D60-8CBB431E82C4}" type="parTrans" cxnId="{E2E4B47C-30DB-4EFB-92C4-AF0BEC1D14FF}">
      <dgm:prSet/>
      <dgm:spPr/>
      <dgm:t>
        <a:bodyPr/>
        <a:lstStyle/>
        <a:p>
          <a:endParaRPr lang="en-IN"/>
        </a:p>
      </dgm:t>
    </dgm:pt>
    <dgm:pt modelId="{45F28C5E-D238-48F7-B7A5-4F275008E950}" type="sibTrans" cxnId="{E2E4B47C-30DB-4EFB-92C4-AF0BEC1D14FF}">
      <dgm:prSet/>
      <dgm:spPr/>
      <dgm:t>
        <a:bodyPr/>
        <a:lstStyle/>
        <a:p>
          <a:endParaRPr lang="en-IN"/>
        </a:p>
      </dgm:t>
    </dgm:pt>
    <dgm:pt modelId="{FB2233D3-A559-4C66-8C42-35185B4AEB8D}">
      <dgm:prSet phldrT="[Text]" custT="1"/>
      <dgm:spPr/>
      <dgm:t>
        <a:bodyPr/>
        <a:lstStyle/>
        <a:p>
          <a:pPr algn="ctr"/>
          <a:r>
            <a:rPr lang="en-IN" sz="4000" dirty="0"/>
            <a:t>Technical</a:t>
          </a:r>
          <a:r>
            <a:rPr lang="en-IN" sz="3200" dirty="0"/>
            <a:t> – </a:t>
          </a:r>
        </a:p>
        <a:p>
          <a:pPr algn="ctr"/>
          <a:r>
            <a:rPr lang="en-IN" sz="4000" dirty="0"/>
            <a:t>Rising Star</a:t>
          </a:r>
        </a:p>
      </dgm:t>
    </dgm:pt>
    <dgm:pt modelId="{7AF05817-1335-46D0-8CD9-4DFB12E1D1AD}" type="parTrans" cxnId="{608AA070-51F7-467F-8608-D874C6792B3C}">
      <dgm:prSet/>
      <dgm:spPr/>
      <dgm:t>
        <a:bodyPr/>
        <a:lstStyle/>
        <a:p>
          <a:endParaRPr lang="en-IN"/>
        </a:p>
      </dgm:t>
    </dgm:pt>
    <dgm:pt modelId="{E11FFED3-9F1E-4EEA-8527-9D8E54C47F08}" type="sibTrans" cxnId="{608AA070-51F7-467F-8608-D874C6792B3C}">
      <dgm:prSet/>
      <dgm:spPr/>
      <dgm:t>
        <a:bodyPr/>
        <a:lstStyle/>
        <a:p>
          <a:endParaRPr lang="en-IN"/>
        </a:p>
      </dgm:t>
    </dgm:pt>
    <dgm:pt modelId="{B1FCFC6A-447B-494C-A635-C8341D46D9A7}" type="pres">
      <dgm:prSet presAssocID="{69746722-ECD7-41C4-B6C4-109B9742197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C044F4B-AD44-492C-8A1D-3F0A23C7FC26}" type="pres">
      <dgm:prSet presAssocID="{736101A0-B6B2-4067-AEA9-D1870F72640A}" presName="hierRoot1" presStyleCnt="0">
        <dgm:presLayoutVars>
          <dgm:hierBranch val="init"/>
        </dgm:presLayoutVars>
      </dgm:prSet>
      <dgm:spPr/>
    </dgm:pt>
    <dgm:pt modelId="{363E53C6-7105-48BA-85F6-9570A3A422C0}" type="pres">
      <dgm:prSet presAssocID="{736101A0-B6B2-4067-AEA9-D1870F72640A}" presName="rootComposite1" presStyleCnt="0"/>
      <dgm:spPr/>
    </dgm:pt>
    <dgm:pt modelId="{DBD61044-572F-4B9B-9E76-D4A68C66CCAD}" type="pres">
      <dgm:prSet presAssocID="{736101A0-B6B2-4067-AEA9-D1870F72640A}" presName="rootText1" presStyleLbl="node0" presStyleIdx="0" presStyleCnt="1">
        <dgm:presLayoutVars>
          <dgm:chMax/>
          <dgm:chPref val="3"/>
        </dgm:presLayoutVars>
      </dgm:prSet>
      <dgm:spPr/>
    </dgm:pt>
    <dgm:pt modelId="{88258E78-A6D9-49C0-A922-4795811A9E00}" type="pres">
      <dgm:prSet presAssocID="{736101A0-B6B2-4067-AEA9-D1870F72640A}" presName="titleText1" presStyleLbl="fgAcc0" presStyleIdx="0" presStyleCnt="1" custFlipVert="1" custScaleY="8640" custLinFactX="-71418" custLinFactY="-166965" custLinFactNeighborX="-100000" custLinFactNeighborY="-200000">
        <dgm:presLayoutVars>
          <dgm:chMax val="0"/>
          <dgm:chPref val="0"/>
        </dgm:presLayoutVars>
      </dgm:prSet>
      <dgm:spPr/>
    </dgm:pt>
    <dgm:pt modelId="{5A949DEE-B85E-4E22-8109-7FD8821D9BCC}" type="pres">
      <dgm:prSet presAssocID="{736101A0-B6B2-4067-AEA9-D1870F72640A}" presName="rootConnector1" presStyleLbl="node1" presStyleIdx="0" presStyleCnt="2"/>
      <dgm:spPr/>
    </dgm:pt>
    <dgm:pt modelId="{D1CF4C64-6930-4B34-B8F0-F6EF84BC537D}" type="pres">
      <dgm:prSet presAssocID="{736101A0-B6B2-4067-AEA9-D1870F72640A}" presName="hierChild2" presStyleCnt="0"/>
      <dgm:spPr/>
    </dgm:pt>
    <dgm:pt modelId="{BFBFE03B-18E4-4BB3-8CAB-CAB68C9D56D6}" type="pres">
      <dgm:prSet presAssocID="{C6CBB935-09EF-4BFE-9D60-8CBB431E82C4}" presName="Name37" presStyleLbl="parChTrans1D2" presStyleIdx="0" presStyleCnt="2"/>
      <dgm:spPr/>
    </dgm:pt>
    <dgm:pt modelId="{5C120BEC-33FF-4522-985A-4B1A3EB88B0A}" type="pres">
      <dgm:prSet presAssocID="{0AFB18CF-79F1-40DB-A42F-513E8A226CDE}" presName="hierRoot2" presStyleCnt="0">
        <dgm:presLayoutVars>
          <dgm:hierBranch val="init"/>
        </dgm:presLayoutVars>
      </dgm:prSet>
      <dgm:spPr/>
    </dgm:pt>
    <dgm:pt modelId="{EC1B112C-9CE8-4ED9-B06E-CEAB64B81528}" type="pres">
      <dgm:prSet presAssocID="{0AFB18CF-79F1-40DB-A42F-513E8A226CDE}" presName="rootComposite" presStyleCnt="0"/>
      <dgm:spPr/>
    </dgm:pt>
    <dgm:pt modelId="{662B6181-1A57-4FB9-A753-EA8A670CA8DD}" type="pres">
      <dgm:prSet presAssocID="{0AFB18CF-79F1-40DB-A42F-513E8A226CDE}" presName="rootText" presStyleLbl="node1" presStyleIdx="0" presStyleCnt="2">
        <dgm:presLayoutVars>
          <dgm:chMax/>
          <dgm:chPref val="3"/>
        </dgm:presLayoutVars>
      </dgm:prSet>
      <dgm:spPr/>
    </dgm:pt>
    <dgm:pt modelId="{55182FE6-9CD6-49A1-811A-6CE4C4DFA1B2}" type="pres">
      <dgm:prSet presAssocID="{0AFB18CF-79F1-40DB-A42F-513E8A226CDE}" presName="titleText2" presStyleLbl="fgAcc1" presStyleIdx="0" presStyleCnt="2" custFlipHor="1" custScaleX="19954" custScaleY="10558" custLinFactNeighborX="52814" custLinFactNeighborY="10025">
        <dgm:presLayoutVars>
          <dgm:chMax val="0"/>
          <dgm:chPref val="0"/>
        </dgm:presLayoutVars>
      </dgm:prSet>
      <dgm:spPr/>
    </dgm:pt>
    <dgm:pt modelId="{0D482F34-F75E-40C6-B41B-336C9397D648}" type="pres">
      <dgm:prSet presAssocID="{0AFB18CF-79F1-40DB-A42F-513E8A226CDE}" presName="rootConnector" presStyleLbl="node2" presStyleIdx="0" presStyleCnt="0"/>
      <dgm:spPr/>
    </dgm:pt>
    <dgm:pt modelId="{885DB289-6AF0-4C3C-A66F-BAC9FA5B07A0}" type="pres">
      <dgm:prSet presAssocID="{0AFB18CF-79F1-40DB-A42F-513E8A226CDE}" presName="hierChild4" presStyleCnt="0"/>
      <dgm:spPr/>
    </dgm:pt>
    <dgm:pt modelId="{A41767F3-7F57-44E1-B2E7-33E9DB53CAAD}" type="pres">
      <dgm:prSet presAssocID="{0AFB18CF-79F1-40DB-A42F-513E8A226CDE}" presName="hierChild5" presStyleCnt="0"/>
      <dgm:spPr/>
    </dgm:pt>
    <dgm:pt modelId="{89B7510D-ABB4-46CB-857C-E9D7467FE30D}" type="pres">
      <dgm:prSet presAssocID="{7AF05817-1335-46D0-8CD9-4DFB12E1D1AD}" presName="Name37" presStyleLbl="parChTrans1D2" presStyleIdx="1" presStyleCnt="2"/>
      <dgm:spPr/>
    </dgm:pt>
    <dgm:pt modelId="{8983A1D0-A170-4749-BDDD-709590C7D82C}" type="pres">
      <dgm:prSet presAssocID="{FB2233D3-A559-4C66-8C42-35185B4AEB8D}" presName="hierRoot2" presStyleCnt="0">
        <dgm:presLayoutVars>
          <dgm:hierBranch val="init"/>
        </dgm:presLayoutVars>
      </dgm:prSet>
      <dgm:spPr/>
    </dgm:pt>
    <dgm:pt modelId="{B3CD1E8E-8144-4876-8C7F-92EC6CE44BF2}" type="pres">
      <dgm:prSet presAssocID="{FB2233D3-A559-4C66-8C42-35185B4AEB8D}" presName="rootComposite" presStyleCnt="0"/>
      <dgm:spPr/>
    </dgm:pt>
    <dgm:pt modelId="{0D16867C-6F5F-4206-AB05-FB563DCC5D04}" type="pres">
      <dgm:prSet presAssocID="{FB2233D3-A559-4C66-8C42-35185B4AEB8D}" presName="rootText" presStyleLbl="node1" presStyleIdx="1" presStyleCnt="2">
        <dgm:presLayoutVars>
          <dgm:chMax/>
          <dgm:chPref val="3"/>
        </dgm:presLayoutVars>
      </dgm:prSet>
      <dgm:spPr/>
    </dgm:pt>
    <dgm:pt modelId="{E0E42AB8-8D83-4C96-8B75-92BB59669B10}" type="pres">
      <dgm:prSet presAssocID="{FB2233D3-A559-4C66-8C42-35185B4AEB8D}" presName="titleText2" presStyleLbl="fgAcc1" presStyleIdx="1" presStyleCnt="2" custFlipVert="1" custScaleY="8225" custLinFactY="-321245" custLinFactNeighborX="25815" custLinFactNeighborY="-400000">
        <dgm:presLayoutVars>
          <dgm:chMax val="0"/>
          <dgm:chPref val="0"/>
        </dgm:presLayoutVars>
      </dgm:prSet>
      <dgm:spPr/>
    </dgm:pt>
    <dgm:pt modelId="{92AB3DFB-C78A-4234-A3E7-5F2EEBAD3462}" type="pres">
      <dgm:prSet presAssocID="{FB2233D3-A559-4C66-8C42-35185B4AEB8D}" presName="rootConnector" presStyleLbl="node2" presStyleIdx="0" presStyleCnt="0"/>
      <dgm:spPr/>
    </dgm:pt>
    <dgm:pt modelId="{3DEC8FFD-DEFC-45FD-A365-8BD7CDF3F512}" type="pres">
      <dgm:prSet presAssocID="{FB2233D3-A559-4C66-8C42-35185B4AEB8D}" presName="hierChild4" presStyleCnt="0"/>
      <dgm:spPr/>
    </dgm:pt>
    <dgm:pt modelId="{DAA75A8F-CB63-4180-8C21-5A4518317C74}" type="pres">
      <dgm:prSet presAssocID="{FB2233D3-A559-4C66-8C42-35185B4AEB8D}" presName="hierChild5" presStyleCnt="0"/>
      <dgm:spPr/>
    </dgm:pt>
    <dgm:pt modelId="{7AAFC3F0-54ED-46C8-BC79-B9F38C9E81AC}" type="pres">
      <dgm:prSet presAssocID="{736101A0-B6B2-4067-AEA9-D1870F72640A}" presName="hierChild3" presStyleCnt="0"/>
      <dgm:spPr/>
    </dgm:pt>
  </dgm:ptLst>
  <dgm:cxnLst>
    <dgm:cxn modelId="{825B3501-402C-4704-ABA6-BA023C2F1C25}" type="presOf" srcId="{0AFB18CF-79F1-40DB-A42F-513E8A226CDE}" destId="{0D482F34-F75E-40C6-B41B-336C9397D648}" srcOrd="1" destOrd="0" presId="urn:microsoft.com/office/officeart/2008/layout/NameandTitleOrganizationalChart"/>
    <dgm:cxn modelId="{163D5C0F-E5A3-491E-BC12-C75614017682}" srcId="{69746722-ECD7-41C4-B6C4-109B97421970}" destId="{736101A0-B6B2-4067-AEA9-D1870F72640A}" srcOrd="0" destOrd="0" parTransId="{1472B9E2-A3B7-4040-96A7-9F3789B1D6E9}" sibTransId="{41FA71DF-0BC2-47BE-BB53-2B17046EE70A}"/>
    <dgm:cxn modelId="{533B2266-AECC-4F0D-AE3A-A64F65B57752}" type="presOf" srcId="{0AFB18CF-79F1-40DB-A42F-513E8A226CDE}" destId="{662B6181-1A57-4FB9-A753-EA8A670CA8DD}" srcOrd="0" destOrd="0" presId="urn:microsoft.com/office/officeart/2008/layout/NameandTitleOrganizationalChart"/>
    <dgm:cxn modelId="{5ECD5D48-E87E-40F4-B1D2-F7153DBF9E99}" type="presOf" srcId="{69746722-ECD7-41C4-B6C4-109B97421970}" destId="{B1FCFC6A-447B-494C-A635-C8341D46D9A7}" srcOrd="0" destOrd="0" presId="urn:microsoft.com/office/officeart/2008/layout/NameandTitleOrganizationalChart"/>
    <dgm:cxn modelId="{FC089668-9E14-42DB-B4EF-A762AB506545}" type="presOf" srcId="{E11FFED3-9F1E-4EEA-8527-9D8E54C47F08}" destId="{E0E42AB8-8D83-4C96-8B75-92BB59669B10}" srcOrd="0" destOrd="0" presId="urn:microsoft.com/office/officeart/2008/layout/NameandTitleOrganizationalChart"/>
    <dgm:cxn modelId="{B6393469-1E0A-44B6-8D90-2FDC0039EEC9}" type="presOf" srcId="{736101A0-B6B2-4067-AEA9-D1870F72640A}" destId="{DBD61044-572F-4B9B-9E76-D4A68C66CCAD}" srcOrd="0" destOrd="0" presId="urn:microsoft.com/office/officeart/2008/layout/NameandTitleOrganizationalChart"/>
    <dgm:cxn modelId="{0EADAB4B-BBE4-4B64-8611-060A31D18222}" type="presOf" srcId="{C6CBB935-09EF-4BFE-9D60-8CBB431E82C4}" destId="{BFBFE03B-18E4-4BB3-8CAB-CAB68C9D56D6}" srcOrd="0" destOrd="0" presId="urn:microsoft.com/office/officeart/2008/layout/NameandTitleOrganizationalChart"/>
    <dgm:cxn modelId="{608AA070-51F7-467F-8608-D874C6792B3C}" srcId="{736101A0-B6B2-4067-AEA9-D1870F72640A}" destId="{FB2233D3-A559-4C66-8C42-35185B4AEB8D}" srcOrd="1" destOrd="0" parTransId="{7AF05817-1335-46D0-8CD9-4DFB12E1D1AD}" sibTransId="{E11FFED3-9F1E-4EEA-8527-9D8E54C47F08}"/>
    <dgm:cxn modelId="{27CDE275-4675-4F4A-AFC6-EE73DC47DB89}" type="presOf" srcId="{FB2233D3-A559-4C66-8C42-35185B4AEB8D}" destId="{0D16867C-6F5F-4206-AB05-FB563DCC5D04}" srcOrd="0" destOrd="0" presId="urn:microsoft.com/office/officeart/2008/layout/NameandTitleOrganizationalChart"/>
    <dgm:cxn modelId="{B5A6EA76-3F36-41B7-B57E-22E46C2822A4}" type="presOf" srcId="{45F28C5E-D238-48F7-B7A5-4F275008E950}" destId="{55182FE6-9CD6-49A1-811A-6CE4C4DFA1B2}" srcOrd="0" destOrd="0" presId="urn:microsoft.com/office/officeart/2008/layout/NameandTitleOrganizationalChart"/>
    <dgm:cxn modelId="{E2E4B47C-30DB-4EFB-92C4-AF0BEC1D14FF}" srcId="{736101A0-B6B2-4067-AEA9-D1870F72640A}" destId="{0AFB18CF-79F1-40DB-A42F-513E8A226CDE}" srcOrd="0" destOrd="0" parTransId="{C6CBB935-09EF-4BFE-9D60-8CBB431E82C4}" sibTransId="{45F28C5E-D238-48F7-B7A5-4F275008E950}"/>
    <dgm:cxn modelId="{20BE5795-0865-477C-9129-9C62E5650803}" type="presOf" srcId="{FB2233D3-A559-4C66-8C42-35185B4AEB8D}" destId="{92AB3DFB-C78A-4234-A3E7-5F2EEBAD3462}" srcOrd="1" destOrd="0" presId="urn:microsoft.com/office/officeart/2008/layout/NameandTitleOrganizationalChart"/>
    <dgm:cxn modelId="{AA4B2C9E-E2FF-4848-B314-1BCAADB5DD2C}" type="presOf" srcId="{736101A0-B6B2-4067-AEA9-D1870F72640A}" destId="{5A949DEE-B85E-4E22-8109-7FD8821D9BCC}" srcOrd="1" destOrd="0" presId="urn:microsoft.com/office/officeart/2008/layout/NameandTitleOrganizationalChart"/>
    <dgm:cxn modelId="{4295ACE3-3032-4DF6-AFAB-AD1EDD7063F4}" type="presOf" srcId="{41FA71DF-0BC2-47BE-BB53-2B17046EE70A}" destId="{88258E78-A6D9-49C0-A922-4795811A9E00}" srcOrd="0" destOrd="0" presId="urn:microsoft.com/office/officeart/2008/layout/NameandTitleOrganizationalChart"/>
    <dgm:cxn modelId="{BBAE8CFB-7496-42A6-8656-A82C9F1FDB36}" type="presOf" srcId="{7AF05817-1335-46D0-8CD9-4DFB12E1D1AD}" destId="{89B7510D-ABB4-46CB-857C-E9D7467FE30D}" srcOrd="0" destOrd="0" presId="urn:microsoft.com/office/officeart/2008/layout/NameandTitleOrganizationalChart"/>
    <dgm:cxn modelId="{3D8B78CE-B6CE-4D04-A3D2-8A4A6B967F38}" type="presParOf" srcId="{B1FCFC6A-447B-494C-A635-C8341D46D9A7}" destId="{CC044F4B-AD44-492C-8A1D-3F0A23C7FC26}" srcOrd="0" destOrd="0" presId="urn:microsoft.com/office/officeart/2008/layout/NameandTitleOrganizationalChart"/>
    <dgm:cxn modelId="{50D5AC11-8CB5-4860-8154-BBEC8C7FB0E1}" type="presParOf" srcId="{CC044F4B-AD44-492C-8A1D-3F0A23C7FC26}" destId="{363E53C6-7105-48BA-85F6-9570A3A422C0}" srcOrd="0" destOrd="0" presId="urn:microsoft.com/office/officeart/2008/layout/NameandTitleOrganizationalChart"/>
    <dgm:cxn modelId="{99289884-A11F-445C-9BE1-E3C03243A26A}" type="presParOf" srcId="{363E53C6-7105-48BA-85F6-9570A3A422C0}" destId="{DBD61044-572F-4B9B-9E76-D4A68C66CCAD}" srcOrd="0" destOrd="0" presId="urn:microsoft.com/office/officeart/2008/layout/NameandTitleOrganizationalChart"/>
    <dgm:cxn modelId="{696B19FC-A9D4-41E9-BF0D-9F3FF11C7BDC}" type="presParOf" srcId="{363E53C6-7105-48BA-85F6-9570A3A422C0}" destId="{88258E78-A6D9-49C0-A922-4795811A9E00}" srcOrd="1" destOrd="0" presId="urn:microsoft.com/office/officeart/2008/layout/NameandTitleOrganizationalChart"/>
    <dgm:cxn modelId="{6F980719-E75C-4E51-9AF7-D379C4038E2E}" type="presParOf" srcId="{363E53C6-7105-48BA-85F6-9570A3A422C0}" destId="{5A949DEE-B85E-4E22-8109-7FD8821D9BCC}" srcOrd="2" destOrd="0" presId="urn:microsoft.com/office/officeart/2008/layout/NameandTitleOrganizationalChart"/>
    <dgm:cxn modelId="{55AE5C0F-81E7-4F8B-928A-549CEBFA985D}" type="presParOf" srcId="{CC044F4B-AD44-492C-8A1D-3F0A23C7FC26}" destId="{D1CF4C64-6930-4B34-B8F0-F6EF84BC537D}" srcOrd="1" destOrd="0" presId="urn:microsoft.com/office/officeart/2008/layout/NameandTitleOrganizationalChart"/>
    <dgm:cxn modelId="{3573FD5B-9BB3-4D8F-985B-447D943F5525}" type="presParOf" srcId="{D1CF4C64-6930-4B34-B8F0-F6EF84BC537D}" destId="{BFBFE03B-18E4-4BB3-8CAB-CAB68C9D56D6}" srcOrd="0" destOrd="0" presId="urn:microsoft.com/office/officeart/2008/layout/NameandTitleOrganizationalChart"/>
    <dgm:cxn modelId="{41E8FED7-2334-485A-AEAA-92649625315F}" type="presParOf" srcId="{D1CF4C64-6930-4B34-B8F0-F6EF84BC537D}" destId="{5C120BEC-33FF-4522-985A-4B1A3EB88B0A}" srcOrd="1" destOrd="0" presId="urn:microsoft.com/office/officeart/2008/layout/NameandTitleOrganizationalChart"/>
    <dgm:cxn modelId="{75DB6AA1-9417-495F-A839-A5686AD93BB8}" type="presParOf" srcId="{5C120BEC-33FF-4522-985A-4B1A3EB88B0A}" destId="{EC1B112C-9CE8-4ED9-B06E-CEAB64B81528}" srcOrd="0" destOrd="0" presId="urn:microsoft.com/office/officeart/2008/layout/NameandTitleOrganizationalChart"/>
    <dgm:cxn modelId="{8B1DF638-0887-4A8B-A9F8-69A8883311BA}" type="presParOf" srcId="{EC1B112C-9CE8-4ED9-B06E-CEAB64B81528}" destId="{662B6181-1A57-4FB9-A753-EA8A670CA8DD}" srcOrd="0" destOrd="0" presId="urn:microsoft.com/office/officeart/2008/layout/NameandTitleOrganizationalChart"/>
    <dgm:cxn modelId="{B8538F4C-C15A-4E72-A11A-BB1830934B92}" type="presParOf" srcId="{EC1B112C-9CE8-4ED9-B06E-CEAB64B81528}" destId="{55182FE6-9CD6-49A1-811A-6CE4C4DFA1B2}" srcOrd="1" destOrd="0" presId="urn:microsoft.com/office/officeart/2008/layout/NameandTitleOrganizationalChart"/>
    <dgm:cxn modelId="{1DADD5CF-D610-4432-80E6-5870B297775B}" type="presParOf" srcId="{EC1B112C-9CE8-4ED9-B06E-CEAB64B81528}" destId="{0D482F34-F75E-40C6-B41B-336C9397D648}" srcOrd="2" destOrd="0" presId="urn:microsoft.com/office/officeart/2008/layout/NameandTitleOrganizationalChart"/>
    <dgm:cxn modelId="{296B2D4E-71CF-4F6B-958F-751AC940993F}" type="presParOf" srcId="{5C120BEC-33FF-4522-985A-4B1A3EB88B0A}" destId="{885DB289-6AF0-4C3C-A66F-BAC9FA5B07A0}" srcOrd="1" destOrd="0" presId="urn:microsoft.com/office/officeart/2008/layout/NameandTitleOrganizationalChart"/>
    <dgm:cxn modelId="{4EA24944-4171-4FD5-9C6F-927AC9488A47}" type="presParOf" srcId="{5C120BEC-33FF-4522-985A-4B1A3EB88B0A}" destId="{A41767F3-7F57-44E1-B2E7-33E9DB53CAAD}" srcOrd="2" destOrd="0" presId="urn:microsoft.com/office/officeart/2008/layout/NameandTitleOrganizationalChart"/>
    <dgm:cxn modelId="{90F5FF96-3C54-4D39-BFE8-4AD15015DAFE}" type="presParOf" srcId="{D1CF4C64-6930-4B34-B8F0-F6EF84BC537D}" destId="{89B7510D-ABB4-46CB-857C-E9D7467FE30D}" srcOrd="2" destOrd="0" presId="urn:microsoft.com/office/officeart/2008/layout/NameandTitleOrganizationalChart"/>
    <dgm:cxn modelId="{095F0CD8-24B5-4903-ACEA-456DBE8C94EE}" type="presParOf" srcId="{D1CF4C64-6930-4B34-B8F0-F6EF84BC537D}" destId="{8983A1D0-A170-4749-BDDD-709590C7D82C}" srcOrd="3" destOrd="0" presId="urn:microsoft.com/office/officeart/2008/layout/NameandTitleOrganizationalChart"/>
    <dgm:cxn modelId="{5D49937C-BC06-4EFC-8F5E-679578A9432F}" type="presParOf" srcId="{8983A1D0-A170-4749-BDDD-709590C7D82C}" destId="{B3CD1E8E-8144-4876-8C7F-92EC6CE44BF2}" srcOrd="0" destOrd="0" presId="urn:microsoft.com/office/officeart/2008/layout/NameandTitleOrganizationalChart"/>
    <dgm:cxn modelId="{C6F4BE9C-4130-4DB6-ABF2-ED1E8787006D}" type="presParOf" srcId="{B3CD1E8E-8144-4876-8C7F-92EC6CE44BF2}" destId="{0D16867C-6F5F-4206-AB05-FB563DCC5D04}" srcOrd="0" destOrd="0" presId="urn:microsoft.com/office/officeart/2008/layout/NameandTitleOrganizationalChart"/>
    <dgm:cxn modelId="{64517655-7431-4CFA-851E-C691C3538230}" type="presParOf" srcId="{B3CD1E8E-8144-4876-8C7F-92EC6CE44BF2}" destId="{E0E42AB8-8D83-4C96-8B75-92BB59669B10}" srcOrd="1" destOrd="0" presId="urn:microsoft.com/office/officeart/2008/layout/NameandTitleOrganizationalChart"/>
    <dgm:cxn modelId="{E1518136-055F-4E4A-A851-773A5F8BADB6}" type="presParOf" srcId="{B3CD1E8E-8144-4876-8C7F-92EC6CE44BF2}" destId="{92AB3DFB-C78A-4234-A3E7-5F2EEBAD3462}" srcOrd="2" destOrd="0" presId="urn:microsoft.com/office/officeart/2008/layout/NameandTitleOrganizationalChart"/>
    <dgm:cxn modelId="{050A3499-C63A-4AA8-874B-04E851603BB5}" type="presParOf" srcId="{8983A1D0-A170-4749-BDDD-709590C7D82C}" destId="{3DEC8FFD-DEFC-45FD-A365-8BD7CDF3F512}" srcOrd="1" destOrd="0" presId="urn:microsoft.com/office/officeart/2008/layout/NameandTitleOrganizationalChart"/>
    <dgm:cxn modelId="{63DCBD98-F51D-485F-ABA6-577717641656}" type="presParOf" srcId="{8983A1D0-A170-4749-BDDD-709590C7D82C}" destId="{DAA75A8F-CB63-4180-8C21-5A4518317C74}" srcOrd="2" destOrd="0" presId="urn:microsoft.com/office/officeart/2008/layout/NameandTitleOrganizationalChart"/>
    <dgm:cxn modelId="{5596837D-BA36-4246-8CE3-169BEF3FC0A5}" type="presParOf" srcId="{CC044F4B-AD44-492C-8A1D-3F0A23C7FC26}" destId="{7AAFC3F0-54ED-46C8-BC79-B9F38C9E81A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7510D-ABB4-46CB-857C-E9D7467FE30D}">
      <dsp:nvSpPr>
        <dsp:cNvPr id="0" name=""/>
        <dsp:cNvSpPr/>
      </dsp:nvSpPr>
      <dsp:spPr>
        <a:xfrm>
          <a:off x="4857665" y="1743990"/>
          <a:ext cx="2088811" cy="81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482"/>
              </a:lnTo>
              <a:lnTo>
                <a:pt x="2088811" y="406482"/>
              </a:lnTo>
              <a:lnTo>
                <a:pt x="2088811" y="81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FE03B-18E4-4BB3-8CAB-CAB68C9D56D6}">
      <dsp:nvSpPr>
        <dsp:cNvPr id="0" name=""/>
        <dsp:cNvSpPr/>
      </dsp:nvSpPr>
      <dsp:spPr>
        <a:xfrm>
          <a:off x="2768853" y="1743990"/>
          <a:ext cx="2088811" cy="812965"/>
        </a:xfrm>
        <a:custGeom>
          <a:avLst/>
          <a:gdLst/>
          <a:ahLst/>
          <a:cxnLst/>
          <a:rect l="0" t="0" r="0" b="0"/>
          <a:pathLst>
            <a:path>
              <a:moveTo>
                <a:pt x="2088811" y="0"/>
              </a:moveTo>
              <a:lnTo>
                <a:pt x="2088811" y="406482"/>
              </a:lnTo>
              <a:lnTo>
                <a:pt x="0" y="406482"/>
              </a:lnTo>
              <a:lnTo>
                <a:pt x="0" y="81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61044-572F-4B9B-9E76-D4A68C66CCAD}">
      <dsp:nvSpPr>
        <dsp:cNvPr id="0" name=""/>
        <dsp:cNvSpPr/>
      </dsp:nvSpPr>
      <dsp:spPr>
        <a:xfrm>
          <a:off x="3175336" y="1920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45825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Process Mining</a:t>
          </a:r>
        </a:p>
      </dsp:txBody>
      <dsp:txXfrm>
        <a:off x="3175336" y="1920"/>
        <a:ext cx="3364656" cy="1742069"/>
      </dsp:txXfrm>
    </dsp:sp>
    <dsp:sp modelId="{88258E78-A6D9-49C0-A922-4795811A9E00}">
      <dsp:nvSpPr>
        <dsp:cNvPr id="0" name=""/>
        <dsp:cNvSpPr/>
      </dsp:nvSpPr>
      <dsp:spPr>
        <a:xfrm flipV="1">
          <a:off x="0" y="0"/>
          <a:ext cx="3028190" cy="501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0" y="0"/>
        <a:ext cx="3028190" cy="50171"/>
      </dsp:txXfrm>
    </dsp:sp>
    <dsp:sp modelId="{662B6181-1A57-4FB9-A753-EA8A670CA8DD}">
      <dsp:nvSpPr>
        <dsp:cNvPr id="0" name=""/>
        <dsp:cNvSpPr/>
      </dsp:nvSpPr>
      <dsp:spPr>
        <a:xfrm>
          <a:off x="1086525" y="2556955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58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Fundamentals</a:t>
          </a:r>
        </a:p>
      </dsp:txBody>
      <dsp:txXfrm>
        <a:off x="1086525" y="2556955"/>
        <a:ext cx="3364656" cy="1742069"/>
      </dsp:txXfrm>
    </dsp:sp>
    <dsp:sp modelId="{55182FE6-9CD6-49A1-811A-6CE4C4DFA1B2}">
      <dsp:nvSpPr>
        <dsp:cNvPr id="0" name=""/>
        <dsp:cNvSpPr/>
      </dsp:nvSpPr>
      <dsp:spPr>
        <a:xfrm flipH="1">
          <a:off x="4570738" y="4229803"/>
          <a:ext cx="604245" cy="613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570738" y="4229803"/>
        <a:ext cx="604245" cy="61309"/>
      </dsp:txXfrm>
    </dsp:sp>
    <dsp:sp modelId="{0D16867C-6F5F-4206-AB05-FB563DCC5D04}">
      <dsp:nvSpPr>
        <dsp:cNvPr id="0" name=""/>
        <dsp:cNvSpPr/>
      </dsp:nvSpPr>
      <dsp:spPr>
        <a:xfrm>
          <a:off x="5264148" y="2556955"/>
          <a:ext cx="3364656" cy="1742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458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Technical</a:t>
          </a:r>
          <a:r>
            <a:rPr lang="en-IN" sz="3200" kern="1200" dirty="0"/>
            <a:t> –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Rising Star</a:t>
          </a:r>
        </a:p>
      </dsp:txBody>
      <dsp:txXfrm>
        <a:off x="5264148" y="2556955"/>
        <a:ext cx="3364656" cy="1742069"/>
      </dsp:txXfrm>
    </dsp:sp>
    <dsp:sp modelId="{E0E42AB8-8D83-4C96-8B75-92BB59669B10}">
      <dsp:nvSpPr>
        <dsp:cNvPr id="0" name=""/>
        <dsp:cNvSpPr/>
      </dsp:nvSpPr>
      <dsp:spPr>
        <a:xfrm flipV="1">
          <a:off x="6718806" y="0"/>
          <a:ext cx="3028190" cy="477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6718806" y="0"/>
        <a:ext cx="3028190" cy="47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214G1A32A4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anthgm-a4/Summer-Internship---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Gurram Mekhala Sumanth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214G1A32A4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/>
              <a:t>Rotarypuram Village, B K Samudram Mandal, Ananthapuramu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2023 - 2024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8EC6-66D2-C46F-B4BE-CA316D32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E13CD-9EB0-ADED-1FE9-66E235169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82" y="1308272"/>
            <a:ext cx="8718236" cy="4905716"/>
          </a:xfrm>
        </p:spPr>
      </p:pic>
    </p:spTree>
    <p:extLst>
      <p:ext uri="{BB962C8B-B14F-4D97-AF65-F5344CB8AC3E}">
        <p14:creationId xmlns:p14="http://schemas.microsoft.com/office/powerpoint/2010/main" val="299716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C063-A465-7732-F62D-F216545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38D9-5107-FF08-9A24-A2626DD1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Steps in Process Mining:</a:t>
            </a:r>
          </a:p>
          <a:p>
            <a:pPr marL="514350" indent="-514350">
              <a:buFont typeface="+mj-lt"/>
              <a:buAutoNum type="arabicPeriod"/>
            </a:pPr>
            <a:endParaRPr lang="en-IN" dirty="0">
              <a:latin typeface="Georgia" panose="020405020504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Connect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Discover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Analyze root causes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Automate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Georgia" panose="02040502050405020303" pitchFamily="18" charset="0"/>
              </a:rPr>
              <a:t>Monitor KPIs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AE8D0-50BD-1B98-0160-5A90A033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9" y="1710813"/>
            <a:ext cx="7865805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C3D-63CD-62D2-11F6-8763AB36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Celonis Execution Management System (EMS)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E00B-A090-706F-6C2A-1FFD192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 is Celonis EMS?</a:t>
            </a:r>
          </a:p>
          <a:p>
            <a:pPr marL="0" indent="0">
              <a:buNone/>
            </a:pPr>
            <a:endParaRPr lang="en-IN" sz="3200" b="1" dirty="0"/>
          </a:p>
          <a:p>
            <a:pPr lvl="1" algn="l" fontAlgn="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It’s comprised of execution instruments, execution applications, a developer studio, and an EMS store, all built on top of the Celonis EMS platform. The Celonis EMS helps you increase execution capacity in Customer Operations, Finance &amp; Administration, Supply &amp; Distribution, and Products &amp; Services.</a:t>
            </a:r>
          </a:p>
          <a:p>
            <a:pPr marL="0" indent="0">
              <a:buNone/>
            </a:pPr>
            <a:br>
              <a:rPr lang="en-US" sz="2000" dirty="0"/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8574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A5C7-CDF3-B2DD-C162-0D843964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2F8A-A33F-62B1-5222-B8B50C7C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0"/>
            <a:r>
              <a:rPr lang="en-US" dirty="0">
                <a:latin typeface="Georgia" panose="02040502050405020303" pitchFamily="18" charset="0"/>
              </a:rPr>
              <a:t>The Execution Management Consulting program for students is a certification program provided by the Celonis Academic Alliance.</a:t>
            </a:r>
            <a:endParaRPr lang="en-IN" altLang="en-US" dirty="0">
              <a:latin typeface="Georgia" panose="02040502050405020303" pitchFamily="18" charset="0"/>
              <a:sym typeface="+mn-ea"/>
            </a:endParaRPr>
          </a:p>
          <a:p>
            <a:pPr marL="90488" indent="0"/>
            <a:r>
              <a:rPr lang="en-IN" altLang="en-US" b="1" dirty="0">
                <a:latin typeface="Georgia" panose="02040502050405020303" pitchFamily="18" charset="0"/>
                <a:sym typeface="+mn-ea"/>
              </a:rPr>
              <a:t>Celonis has 5 different categories of components:</a:t>
            </a:r>
            <a:endParaRPr lang="en-IN" altLang="en-US" dirty="0">
              <a:latin typeface="Georgia" panose="02040502050405020303" pitchFamily="18" charset="0"/>
              <a:sym typeface="+mn-ea"/>
            </a:endParaRP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Process Components</a:t>
            </a:r>
            <a:r>
              <a:rPr lang="en-IN" altLang="en-US" sz="2800" dirty="0">
                <a:sym typeface="+mn-ea"/>
              </a:rPr>
              <a:t>: Visualize your activities and the way processes flow through them. (Process Explorer and Variant Explorer)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Charts and Tables</a:t>
            </a:r>
            <a:r>
              <a:rPr lang="en-IN" altLang="en-US" sz="2800" dirty="0">
                <a:sym typeface="+mn-ea"/>
              </a:rPr>
              <a:t>: Plot you data or group, segment and arrange them in tables. (OLAP Table, Pivot Table, World map)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Single KPI Components</a:t>
            </a:r>
            <a:r>
              <a:rPr lang="en-IN" altLang="en-US" sz="2800" dirty="0">
                <a:sym typeface="+mn-ea"/>
              </a:rPr>
              <a:t>: Track your data according to a single KPI. (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Key Performance Indicator)</a:t>
            </a:r>
            <a:endParaRPr lang="en-IN" altLang="en-US" sz="2800" dirty="0">
              <a:sym typeface="+mn-ea"/>
            </a:endParaRP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IN" altLang="en-US" sz="2800" b="1" dirty="0">
                <a:sym typeface="+mn-ea"/>
              </a:rPr>
              <a:t>Selection Components</a:t>
            </a:r>
            <a:r>
              <a:rPr lang="en-IN" altLang="en-US" sz="2800" dirty="0">
                <a:sym typeface="+mn-ea"/>
              </a:rPr>
              <a:t>: Helps the user create selections. </a:t>
            </a:r>
          </a:p>
          <a:p>
            <a:pPr marL="433388" lvl="4" indent="-342900" algn="l">
              <a:buFont typeface="Courier New" panose="02070309020205020404" pitchFamily="49" charset="0"/>
              <a:buChar char="o"/>
            </a:pPr>
            <a:r>
              <a:rPr lang="en-US" sz="2800" b="1" dirty="0">
                <a:sym typeface="+mn-ea"/>
              </a:rPr>
              <a:t>Design Components</a:t>
            </a:r>
            <a:r>
              <a:rPr lang="en-US" sz="2800" dirty="0">
                <a:sym typeface="+mn-ea"/>
              </a:rPr>
              <a:t>: Create design elements for your analysis.</a:t>
            </a:r>
            <a:endParaRPr lang="en-IN" alt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6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815B-8633-8B04-BD3E-5B4E6EF3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575CB0-8374-8D39-642A-0DC2808C1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206" y="1040088"/>
            <a:ext cx="8923588" cy="47778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E6481C-059A-95AD-9D21-AAAED4DBC7BF}"/>
              </a:ext>
            </a:extLst>
          </p:cNvPr>
          <p:cNvSpPr txBox="1"/>
          <p:nvPr/>
        </p:nvSpPr>
        <p:spPr>
          <a:xfrm>
            <a:off x="4146882" y="5910348"/>
            <a:ext cx="3898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Celonis EMS Platform</a:t>
            </a:r>
          </a:p>
        </p:txBody>
      </p:sp>
    </p:spTree>
    <p:extLst>
      <p:ext uri="{BB962C8B-B14F-4D97-AF65-F5344CB8AC3E}">
        <p14:creationId xmlns:p14="http://schemas.microsoft.com/office/powerpoint/2010/main" val="308031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A9CA-40B6-1516-E228-F29FC67A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426F-5EC7-68F4-7309-3E8C01A80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Where is Process Mining used in real life?</a:t>
            </a:r>
          </a:p>
          <a:p>
            <a:endParaRPr lang="en-IN" sz="3200" b="1" dirty="0"/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General Processes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Sales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IT Service Management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Finance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Automotive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IN" sz="2800" dirty="0">
                <a:latin typeface="Georgia" panose="02040502050405020303" pitchFamily="18" charset="0"/>
              </a:rPr>
              <a:t>Banking</a:t>
            </a:r>
          </a:p>
          <a:p>
            <a:pPr marL="1028700" lvl="1" indent="-571500">
              <a:buFont typeface="+mj-lt"/>
              <a:buAutoNum type="romanLcPeriod"/>
            </a:pPr>
            <a:endParaRPr lang="en-IN" sz="2800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IN" sz="2800" dirty="0">
                <a:latin typeface="Georgia" panose="02040502050405020303" pitchFamily="18" charset="0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00224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EE0B-1964-9718-E824-4E5061A7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A02D5-8747-CD06-0366-512923CDB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6" y="1347055"/>
            <a:ext cx="6871840" cy="460604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1B180E-F040-FA95-A250-6FA1FA49E2BD}"/>
              </a:ext>
            </a:extLst>
          </p:cNvPr>
          <p:cNvSpPr txBox="1"/>
          <p:nvPr/>
        </p:nvSpPr>
        <p:spPr>
          <a:xfrm>
            <a:off x="3433010" y="5953102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Applications of Process Mining</a:t>
            </a:r>
          </a:p>
        </p:txBody>
      </p:sp>
    </p:spTree>
    <p:extLst>
      <p:ext uri="{BB962C8B-B14F-4D97-AF65-F5344CB8AC3E}">
        <p14:creationId xmlns:p14="http://schemas.microsoft.com/office/powerpoint/2010/main" val="91481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08E4-9EE3-01AA-BE6C-FEB5E4C9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CD20FC-6D7F-8EA7-6423-92682CF8D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32" y="1330210"/>
            <a:ext cx="7079225" cy="4413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FBB76-D79E-828D-9990-6AADCDA2F001}"/>
              </a:ext>
            </a:extLst>
          </p:cNvPr>
          <p:cNvSpPr txBox="1"/>
          <p:nvPr/>
        </p:nvSpPr>
        <p:spPr>
          <a:xfrm>
            <a:off x="2944759" y="5910348"/>
            <a:ext cx="630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/>
              <a:t>General Processes</a:t>
            </a:r>
          </a:p>
        </p:txBody>
      </p:sp>
    </p:spTree>
    <p:extLst>
      <p:ext uri="{BB962C8B-B14F-4D97-AF65-F5344CB8AC3E}">
        <p14:creationId xmlns:p14="http://schemas.microsoft.com/office/powerpoint/2010/main" val="34240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160B-FFF2-8E85-0391-69C9B550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004D-8A49-9098-02CA-69AEEE597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dirty="0">
                <a:latin typeface="Georgia" panose="02040502050405020303" pitchFamily="18" charset="0"/>
              </a:rPr>
              <a:t>I learnt about the basic fundamentals of Process Mining with the help of Celonis platform.</a:t>
            </a:r>
          </a:p>
          <a:p>
            <a:r>
              <a:rPr lang="en-IN" dirty="0">
                <a:latin typeface="Georgia" panose="02040502050405020303" pitchFamily="18" charset="0"/>
              </a:rPr>
              <a:t>Got a general idea about what are the steps/stages in Process Mining.</a:t>
            </a:r>
          </a:p>
          <a:p>
            <a:r>
              <a:rPr lang="en-IN" dirty="0">
                <a:latin typeface="Georgia" panose="02040502050405020303" pitchFamily="18" charset="0"/>
              </a:rPr>
              <a:t>Uses and Real-time applications of Process Mining are learnt successfully.</a:t>
            </a:r>
          </a:p>
          <a:p>
            <a:r>
              <a:rPr lang="en-IN" dirty="0">
                <a:latin typeface="Georgia" panose="02040502050405020303" pitchFamily="18" charset="0"/>
              </a:rPr>
              <a:t>I also learnt what are the general processes in processes in Process Mining.</a:t>
            </a:r>
          </a:p>
          <a:p>
            <a:r>
              <a:rPr lang="en-IN" dirty="0">
                <a:latin typeface="Georgia" panose="02040502050405020303" pitchFamily="18" charset="0"/>
              </a:rPr>
              <a:t>The different categories of components in Process Mining.</a:t>
            </a:r>
          </a:p>
        </p:txBody>
      </p:sp>
    </p:spTree>
    <p:extLst>
      <p:ext uri="{BB962C8B-B14F-4D97-AF65-F5344CB8AC3E}">
        <p14:creationId xmlns:p14="http://schemas.microsoft.com/office/powerpoint/2010/main" val="103079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DF9-3EA6-C26A-F4B3-7552C0F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dashboard and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6DCB8-4ABF-0209-552A-8836F0A67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558" y="1077298"/>
            <a:ext cx="7840884" cy="4410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0852C-CB40-B33C-FB3C-ED69498703C6}"/>
              </a:ext>
            </a:extLst>
          </p:cNvPr>
          <p:cNvSpPr txBox="1"/>
          <p:nvPr/>
        </p:nvSpPr>
        <p:spPr>
          <a:xfrm>
            <a:off x="491613" y="5683045"/>
            <a:ext cx="1055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GitHub link: </a:t>
            </a:r>
            <a:r>
              <a:rPr lang="en-IN" sz="2800" b="1" dirty="0">
                <a:hlinkClick r:id="rId3"/>
              </a:rPr>
              <a:t>Click Here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542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238456"/>
            <a:ext cx="12192000" cy="714892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1082039"/>
            <a:ext cx="11779135" cy="5394960"/>
          </a:xfrm>
        </p:spPr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Real-Time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Learn to interpret process, visualizations and leverage analyses to identify process inefficiencies.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Get an overview of how enterprises the core business processes of enterprises run, and find the hidden value opportunities.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r>
              <a:rPr lang="en-US" b="1" dirty="0">
                <a:latin typeface="Georgia" panose="02040502050405020303" pitchFamily="18" charset="0"/>
              </a:rPr>
              <a:t>Learn how to discover, validate and improve workflows.</a:t>
            </a: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E3AA-6EA4-35A3-6E5E-4A4C0EA1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E5C9-B547-E283-6A70-ACE05833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 is Celonis?</a:t>
            </a:r>
          </a:p>
          <a:p>
            <a:endParaRPr lang="en-IN" sz="32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Celonis is a German data processing company that offers software as a service (SaaS) to improve business processes.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>
              <a:latin typeface="Georgia" panose="020405020504050203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It is headquartered in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Munich, Germany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 and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New York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, </a:t>
            </a:r>
            <a:r>
              <a:rPr lang="en-US" sz="2800" b="0" i="0" u="none" strike="noStrike" dirty="0">
                <a:effectLst/>
                <a:latin typeface="Georgia" panose="02040502050405020303" pitchFamily="18" charset="0"/>
              </a:rPr>
              <a:t>United States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Common business processes include Purchase-to-Pay (P2P), Order-to-Cash (O2C) or Customer Service processes</a:t>
            </a:r>
            <a:endParaRPr lang="en-IN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69EB-4E63-B4C4-5EC6-100297B0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0AA6-375A-D017-B94A-1BA2B9C2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What is Process Mining?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i="0" dirty="0"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Process mining is a widely-used technology to model, analyze, and optimize business processes.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n-US" sz="2800" i="0" dirty="0">
              <a:effectLst/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  <a:cs typeface="Arial" panose="020B0604020202020204" pitchFamily="34" charset="0"/>
              </a:rPr>
              <a:t>For example: </a:t>
            </a:r>
            <a:r>
              <a:rPr lang="en-US" sz="2800" i="0" dirty="0"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Think of an MRI that shows how your processes actually run — not how you think they run.</a:t>
            </a:r>
          </a:p>
          <a:p>
            <a:pPr marL="0" indent="0" algn="l">
              <a:buNone/>
            </a:pPr>
            <a:endParaRPr lang="en-IN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Georgia" panose="02040502050405020303" pitchFamily="18" charset="0"/>
              </a:rPr>
              <a:t>Process mining is a family of techniques relating the fields of data science and process management to support the analysis of operational processes based on event logs.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n-US" sz="2800" dirty="0">
              <a:latin typeface="Georgia" panose="02040502050405020303" pitchFamily="18" charset="0"/>
            </a:endParaRP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 panose="02040502050405020303" pitchFamily="18" charset="0"/>
              </a:rPr>
              <a:t>It is a technique to analyze and track processes</a:t>
            </a: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1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6D70-6F2A-1E63-A06A-D74CC51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6363-F83C-E9E7-87B4-BF003A71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Georgia" panose="02040502050405020303" pitchFamily="18" charset="0"/>
            </a:endParaRPr>
          </a:p>
          <a:p>
            <a:r>
              <a:rPr lang="en-GB">
                <a:latin typeface="Georgia" panose="02040502050405020303" pitchFamily="18" charset="0"/>
              </a:rPr>
              <a:t>Process </a:t>
            </a:r>
            <a:r>
              <a:rPr lang="en-GB" dirty="0">
                <a:latin typeface="Georgia" panose="02040502050405020303" pitchFamily="18" charset="0"/>
              </a:rPr>
              <a:t>Mining is a product of both data mining and business process management, so it involves various technologies that are part of these two fields. </a:t>
            </a:r>
          </a:p>
          <a:p>
            <a:r>
              <a:rPr lang="en-IN" dirty="0">
                <a:latin typeface="Georgia" panose="02040502050405020303" pitchFamily="18" charset="0"/>
              </a:rPr>
              <a:t>Database systems are used for storing and managing event logs, which are converted into process models.</a:t>
            </a:r>
          </a:p>
          <a:p>
            <a:r>
              <a:rPr lang="en-IN" dirty="0">
                <a:latin typeface="Georgia" panose="02040502050405020303" pitchFamily="18" charset="0"/>
              </a:rPr>
              <a:t>Technologies to extract, transform, and load event data from various IT systems within an organization.</a:t>
            </a:r>
          </a:p>
          <a:p>
            <a:r>
              <a:rPr lang="en-IN" dirty="0">
                <a:latin typeface="Georgia" panose="02040502050405020303" pitchFamily="18" charset="0"/>
              </a:rPr>
              <a:t>RPA(robotic process automation) can be incorporated into process mining since process mining can pinpoint repetitive and rule-based tasks which are enough requirements to implement RPA.</a:t>
            </a:r>
          </a:p>
        </p:txBody>
      </p:sp>
    </p:spTree>
    <p:extLst>
      <p:ext uri="{BB962C8B-B14F-4D97-AF65-F5344CB8AC3E}">
        <p14:creationId xmlns:p14="http://schemas.microsoft.com/office/powerpoint/2010/main" val="12520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1CB2-ABB6-BCF1-EF37-1CED32E5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683B-9D26-2C28-07C1-BD3EDA3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/>
              <a:t>We can see Process Mining being used for stuff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Boosting business intelligence: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Data-backed insights and suggested enhancements help stakeholders reach common ground and make business operations decisions faster.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Identifying process bottlenecks: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Process mining helps organizations gain a sense of where previously undetected bottlenecks exist so they can address root causes and regain efficiencies in common processes.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Surfacing process deviations:</a:t>
            </a:r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 Organizations know how a business process should play out, but with any process comes the potential for deviations that cause workflows to get off-track. Process mining surfaces real processes and actual process steps — including any deviations. These represent opportunities to improve.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07245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FE94-391D-AF88-32C1-DEB3255E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9801EE-AFB2-B896-EB20-542CE9B4A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21847"/>
              </p:ext>
            </p:extLst>
          </p:nvPr>
        </p:nvGraphicFramePr>
        <p:xfrm>
          <a:off x="1070100" y="1500085"/>
          <a:ext cx="10051796" cy="430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22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C6D-5459-E3E9-4DE1-1B58BB86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7D7-51D9-5886-C6BC-D494B6FB8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Georgia" panose="02040502050405020303" pitchFamily="18" charset="0"/>
              </a:rPr>
              <a:t>Process Mining is a set of techniques used for obtaining knowledge and extracting insights from processes by the means of analyzing the event data, generated during the execution of the process.</a:t>
            </a:r>
          </a:p>
          <a:p>
            <a:pPr algn="l"/>
            <a:r>
              <a:rPr lang="en-IN" dirty="0">
                <a:latin typeface="Georgia" panose="02040502050405020303" pitchFamily="18" charset="0"/>
              </a:rPr>
              <a:t>This training track provides both the theoretical and applied foundations around Process Mining.</a:t>
            </a:r>
            <a:r>
              <a:rPr lang="en-US" b="0" i="0" u="none" strike="noStrike" baseline="0" dirty="0">
                <a:latin typeface="Georgia" panose="02040502050405020303" pitchFamily="18" charset="0"/>
              </a:rPr>
              <a:t> 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Process Mining reads this data, converts it into an event log, and then creates visualizations of the end-to-end process, along with insightful analytics. 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An event log contains each step performed during the process (the activity), the time at which the event occurred (the timestamp), and for which instance of the </a:t>
            </a:r>
            <a:r>
              <a:rPr lang="en-IN" b="0" i="0" u="none" strike="noStrike" baseline="0" dirty="0">
                <a:latin typeface="Georgia" panose="02040502050405020303" pitchFamily="18" charset="0"/>
              </a:rPr>
              <a:t>process (the case ID).</a:t>
            </a:r>
          </a:p>
          <a:p>
            <a:pPr algn="l"/>
            <a:r>
              <a:rPr lang="en-US" b="0" i="0" u="none" strike="noStrike" baseline="0" dirty="0">
                <a:latin typeface="Georgia" panose="02040502050405020303" pitchFamily="18" charset="0"/>
              </a:rPr>
              <a:t>Using this event log, algorithms generate a process model that shows the process as it really is - including the timing of each step and all variations.</a:t>
            </a:r>
            <a:endParaRPr lang="en-IN" dirty="0">
              <a:latin typeface="Georgia" panose="02040502050405020303" pitchFamily="18" charset="0"/>
            </a:endParaRPr>
          </a:p>
          <a:p>
            <a:pPr marL="1371600" lvl="3" indent="0">
              <a:buFont typeface="Wingdings" panose="05000000000000000000" charset="0"/>
              <a:buNone/>
            </a:pPr>
            <a:r>
              <a:rPr lang="en-US" altLang="en-IN" sz="3200" dirty="0"/>
              <a:t> 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2780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945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contd…</vt:lpstr>
      <vt:lpstr>Technology</vt:lpstr>
      <vt:lpstr>Applications</vt:lpstr>
      <vt:lpstr>Modules</vt:lpstr>
      <vt:lpstr>contd…</vt:lpstr>
      <vt:lpstr>contd…</vt:lpstr>
      <vt:lpstr>contd…</vt:lpstr>
      <vt:lpstr>Celonis Execution Management System (EMS)</vt:lpstr>
      <vt:lpstr>contd…</vt:lpstr>
      <vt:lpstr>contd…</vt:lpstr>
      <vt:lpstr>Real-Time Applications</vt:lpstr>
      <vt:lpstr>contd…</vt:lpstr>
      <vt:lpstr>contd…</vt:lpstr>
      <vt:lpstr>Learning Outcomes</vt:lpstr>
      <vt:lpstr>GitHub dashboard and link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GM Sumanth</cp:lastModifiedBy>
  <cp:revision>115</cp:revision>
  <dcterms:created xsi:type="dcterms:W3CDTF">2019-06-11T05:35:51Z</dcterms:created>
  <dcterms:modified xsi:type="dcterms:W3CDTF">2023-08-27T11:03:32Z</dcterms:modified>
</cp:coreProperties>
</file>