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9F3E2B-8CA7-4FEA-8E10-E537A1092706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614B59C-98BE-4F68-8074-5499A545BBF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anthgundaa/HackathonProject" TargetMode="External"/><Relationship Id="rId2" Type="http://schemas.openxmlformats.org/officeDocument/2006/relationships/hyperlink" Target="https://www.youtube.com/watch?v=HxaX50Dqqd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By</a:t>
            </a:r>
          </a:p>
          <a:p>
            <a:r>
              <a:rPr lang="en-US" sz="2000" dirty="0" err="1" smtClean="0"/>
              <a:t>Sumanth</a:t>
            </a:r>
            <a:r>
              <a:rPr lang="en-US" sz="2000" dirty="0" smtClean="0"/>
              <a:t> </a:t>
            </a:r>
            <a:r>
              <a:rPr lang="en-US" sz="2000" dirty="0" err="1" smtClean="0"/>
              <a:t>Gunda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Goutham</a:t>
            </a:r>
            <a:r>
              <a:rPr lang="en-US" sz="2000" dirty="0" smtClean="0"/>
              <a:t> </a:t>
            </a:r>
            <a:r>
              <a:rPr lang="en-US" sz="2000" dirty="0" err="1" smtClean="0"/>
              <a:t>Donthu</a:t>
            </a:r>
            <a:endParaRPr lang="en-US" sz="2000" dirty="0" smtClean="0"/>
          </a:p>
          <a:p>
            <a:r>
              <a:rPr lang="en-US" sz="2000" dirty="0" smtClean="0"/>
              <a:t>Rajesh </a:t>
            </a:r>
            <a:r>
              <a:rPr lang="en-US" sz="2000" dirty="0" err="1" smtClean="0"/>
              <a:t>Jonnalagadda</a:t>
            </a:r>
            <a:endParaRPr lang="en-US" sz="2000" dirty="0" smtClean="0"/>
          </a:p>
          <a:p>
            <a:r>
              <a:rPr lang="en-US" sz="2000" dirty="0" err="1" smtClean="0"/>
              <a:t>Raviteja</a:t>
            </a:r>
            <a:r>
              <a:rPr lang="en-US" sz="2000" dirty="0" smtClean="0"/>
              <a:t> </a:t>
            </a:r>
            <a:r>
              <a:rPr lang="en-US" sz="2000" dirty="0" err="1" smtClean="0"/>
              <a:t>Yakkala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Monitor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620688"/>
            <a:ext cx="7772400" cy="4572000"/>
          </a:xfrm>
        </p:spPr>
        <p:txBody>
          <a:bodyPr/>
          <a:lstStyle/>
          <a:p>
            <a:r>
              <a:rPr lang="en-IN" dirty="0" err="1" smtClean="0"/>
              <a:t>Youtube</a:t>
            </a:r>
            <a:r>
              <a:rPr lang="en-IN" dirty="0" smtClean="0"/>
              <a:t> URL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www.youtube.com/watch?v=HxaX50Dqqdw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github.com/sumanthgundaa/HackathonProject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6817152" cy="4536504"/>
          </a:xfrm>
        </p:spPr>
      </p:pic>
    </p:spTree>
    <p:extLst>
      <p:ext uri="{BB962C8B-B14F-4D97-AF65-F5344CB8AC3E}">
        <p14:creationId xmlns:p14="http://schemas.microsoft.com/office/powerpoint/2010/main" val="19844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office environment we experience many networking tools</a:t>
            </a:r>
          </a:p>
          <a:p>
            <a:endParaRPr lang="en-US" dirty="0" smtClean="0"/>
          </a:p>
          <a:p>
            <a:r>
              <a:rPr lang="en-US" dirty="0" smtClean="0"/>
              <a:t>Our project motto is to monitor all these tools at one place</a:t>
            </a:r>
          </a:p>
          <a:p>
            <a:endParaRPr lang="en-US" dirty="0" smtClean="0"/>
          </a:p>
          <a:p>
            <a:r>
              <a:rPr lang="en-US" dirty="0" smtClean="0"/>
              <a:t>Main portions of  these tools include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Elements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Key Performance Indicators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Schedule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1 -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None/>
            </a:pPr>
            <a:r>
              <a:rPr lang="en-US" dirty="0" smtClean="0"/>
              <a:t>The activities in this module include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We can add elements to the tool</a:t>
            </a:r>
          </a:p>
          <a:p>
            <a:pPr marL="845820" lvl="1" indent="-571500">
              <a:buNone/>
            </a:pPr>
            <a:r>
              <a:rPr lang="en-US" dirty="0" smtClean="0"/>
              <a:t>	New elements can be added to the tool. One has to select element name, Display name and the tool name </a:t>
            </a:r>
          </a:p>
          <a:p>
            <a:pPr marL="845820" lvl="1" indent="-571500">
              <a:buNone/>
            </a:pPr>
            <a:endParaRPr lang="en-US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We can update elements</a:t>
            </a:r>
          </a:p>
          <a:p>
            <a:pPr marL="571500" indent="-571500">
              <a:buNone/>
            </a:pPr>
            <a:r>
              <a:rPr lang="en-US" dirty="0" smtClean="0"/>
              <a:t>		If we select update we can change element name and 	element display name</a:t>
            </a:r>
          </a:p>
          <a:p>
            <a:pPr marL="571500" indent="-571500">
              <a:buNone/>
            </a:pPr>
            <a:endParaRPr lang="en-US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We can disable elements</a:t>
            </a:r>
          </a:p>
          <a:p>
            <a:pPr marL="571500" indent="-571500">
              <a:buNone/>
            </a:pPr>
            <a:r>
              <a:rPr lang="en-US" dirty="0" smtClean="0"/>
              <a:t>		If we select disable option, element gets disabled and active 	state changes from 1 to 0</a:t>
            </a:r>
          </a:p>
          <a:p>
            <a:pPr marL="571500" indent="-571500">
              <a:buFont typeface="+mj-lt"/>
              <a:buAutoNum type="romanU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7772400" cy="3816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56992"/>
            <a:ext cx="726834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 – Key Performance Indicators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activities in this module include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 add KPI </a:t>
            </a:r>
          </a:p>
          <a:p>
            <a:pPr>
              <a:buNone/>
            </a:pPr>
            <a:r>
              <a:rPr lang="en-US" dirty="0" smtClean="0"/>
              <a:t>	We have to enter all the details of the KPI and if we select add KPI then KPI will be added to the tool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 update KPI</a:t>
            </a:r>
          </a:p>
          <a:p>
            <a:pPr lvl="1">
              <a:buNone/>
            </a:pPr>
            <a:r>
              <a:rPr lang="en-US" dirty="0" smtClean="0"/>
              <a:t>If we select update KPI we can change all the details except KPI ID and Schedule ID since they are primary keys 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 disable KPI</a:t>
            </a:r>
          </a:p>
          <a:p>
            <a:pPr>
              <a:buNone/>
            </a:pPr>
            <a:r>
              <a:rPr lang="en-US" dirty="0" smtClean="0"/>
              <a:t>	If we select disable option, KPI gets disabled and active state changes from 1 to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772400" cy="27363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4" y="3167782"/>
            <a:ext cx="72728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3 - Schedule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 can add a schedule</a:t>
            </a:r>
          </a:p>
          <a:p>
            <a:pPr lvl="1">
              <a:buNone/>
            </a:pPr>
            <a:r>
              <a:rPr lang="en-US" dirty="0" smtClean="0"/>
              <a:t>	We have to enter Schedule name, Starting and Ending hours to add a schedule. If we choose a start time and end time that is being scheduled already you are not allowed to add that schedule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 update a schedule</a:t>
            </a:r>
          </a:p>
          <a:p>
            <a:pPr>
              <a:buNone/>
            </a:pPr>
            <a:r>
              <a:rPr lang="en-US" dirty="0" smtClean="0"/>
              <a:t>	If we select update option, we can change schedule name, start and end hours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 disable a schedule</a:t>
            </a:r>
          </a:p>
          <a:p>
            <a:pPr lvl="1">
              <a:buNone/>
            </a:pPr>
            <a:r>
              <a:rPr lang="en-US" dirty="0" smtClean="0"/>
              <a:t>	If we select disable option, schedule gets disabled and active state changes from 1 to 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8" y="188640"/>
            <a:ext cx="7772400" cy="380654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8" y="3429000"/>
            <a:ext cx="80899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Front end Languages</a:t>
            </a:r>
          </a:p>
          <a:p>
            <a:pPr>
              <a:buNone/>
            </a:pPr>
            <a:r>
              <a:rPr lang="en-US" dirty="0" smtClean="0"/>
              <a:t>	C#, ASP </a:t>
            </a:r>
            <a:r>
              <a:rPr lang="en-US" dirty="0" err="1" smtClean="0"/>
              <a:t>.Net</a:t>
            </a:r>
            <a:r>
              <a:rPr lang="en-US" dirty="0" smtClean="0"/>
              <a:t>, HTML, CSS,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Back end Languages</a:t>
            </a:r>
          </a:p>
          <a:p>
            <a:pPr>
              <a:buNone/>
            </a:pPr>
            <a:r>
              <a:rPr lang="en-US" dirty="0" smtClean="0"/>
              <a:t>	SQL Server 2008</a:t>
            </a:r>
          </a:p>
          <a:p>
            <a:r>
              <a:rPr lang="en-US" dirty="0" smtClean="0"/>
              <a:t>Front end Tools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VisualStudio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Back end Tools</a:t>
            </a:r>
          </a:p>
          <a:p>
            <a:pPr>
              <a:buNone/>
            </a:pPr>
            <a:r>
              <a:rPr lang="en-US" dirty="0" smtClean="0"/>
              <a:t>	Microsoft SQL Server 2008 R2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84</TotalTime>
  <Words>103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Franklin Gothic Book</vt:lpstr>
      <vt:lpstr>Perpetua</vt:lpstr>
      <vt:lpstr>Wingdings</vt:lpstr>
      <vt:lpstr>Wingdings 2</vt:lpstr>
      <vt:lpstr>Equity</vt:lpstr>
      <vt:lpstr>Network Monitor</vt:lpstr>
      <vt:lpstr>Introduction</vt:lpstr>
      <vt:lpstr>Module 1 - Elements</vt:lpstr>
      <vt:lpstr>PowerPoint Presentation</vt:lpstr>
      <vt:lpstr>Module 2 – Key Performance Indicators</vt:lpstr>
      <vt:lpstr>PowerPoint Presentation</vt:lpstr>
      <vt:lpstr>Module 3 - Schedule</vt:lpstr>
      <vt:lpstr>PowerPoint Presentation</vt:lpstr>
      <vt:lpstr>Languages and Tools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Monitor</dc:title>
  <dc:creator>SATYANARAYANA</dc:creator>
  <cp:lastModifiedBy>Windows User</cp:lastModifiedBy>
  <cp:revision>33</cp:revision>
  <dcterms:created xsi:type="dcterms:W3CDTF">2015-04-20T00:15:37Z</dcterms:created>
  <dcterms:modified xsi:type="dcterms:W3CDTF">2015-04-20T01:49:21Z</dcterms:modified>
</cp:coreProperties>
</file>