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5FDF4-C4A2-4BB2-0128-21BEBF731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6EAA7-16CC-C258-E6DD-79B5BF6F7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51ACB-A270-B024-808D-A69DC2A9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B08C-2B37-455D-A5A4-EB2884FBEDC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B9C8F-A00F-305B-E2C1-450486C5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AA429-BE31-8CF9-78A7-4AB66A60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2A9D-49EB-48E7-9564-F406B0FBA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70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2FC3-F90D-0B44-AAFC-1FC5BB18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9CAE9-BF9B-46D7-08C5-EE08D0C04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FDF9D-65C2-F4F8-DB8D-D92BF4EC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B08C-2B37-455D-A5A4-EB2884FBEDC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8C3DE-42D1-B385-727A-D68C4996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2111-B6F5-E279-A25C-BA566866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2A9D-49EB-48E7-9564-F406B0FBA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92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51221-69E4-E75B-9740-8E4F34C3C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BB560-6C99-F629-001F-1ADFC3717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61718-DD08-05DE-04EA-C41AE87D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B08C-2B37-455D-A5A4-EB2884FBEDC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C81EA-2E22-475D-EEF2-845DD965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2B6EE-E4D9-7AA1-7B59-F37E9D42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2A9D-49EB-48E7-9564-F406B0FBA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37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08DC-E545-F577-308E-04309B79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7A4BC-DF47-FD3E-DAE6-208786BF5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A655D-B172-9B3E-91DA-B214ED19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B08C-2B37-455D-A5A4-EB2884FBEDC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04BFF-4FF9-605E-78A7-CB3B7AB2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453A4-B678-9293-1E0A-1AE3FC92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2A9D-49EB-48E7-9564-F406B0FBA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98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27B9-CE67-BA43-9065-6BA4B983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447E5-C993-0EE9-67AF-AC17E78E9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90659-2EC4-B445-8DFB-3A49C56D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B08C-2B37-455D-A5A4-EB2884FBEDC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2969C-F99C-39F1-7076-38F0E17A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F59A1-8DBB-C6BF-48C9-26493863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2A9D-49EB-48E7-9564-F406B0FBA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90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6685-C4C1-9BFB-8405-E76095C6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EC718-DE32-610B-EFB9-8439E171D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23FCC-7DBB-F6E6-B25E-0D1EF6ADE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F8368-038D-5A50-D215-481B5F59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B08C-2B37-455D-A5A4-EB2884FBEDC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F94A2-8A86-3C9C-A645-562C9308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5B3A9-B02C-E7B0-3002-B6687D11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2A9D-49EB-48E7-9564-F406B0FBA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48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3E0A-DA39-CB7A-76D4-FA853F18A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5549A-6B38-B6AA-8B3F-0AEEF9B0A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C6B01-722D-1E5C-9125-F3B4CB578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9B443-2130-7CBB-2A7D-F92D89165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C052A-ED21-AA43-A161-994F2678D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9B6DC-3490-80E9-401E-690C9F68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B08C-2B37-455D-A5A4-EB2884FBEDC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8AB4A-C2D3-BB63-4C8C-1D2AE068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3CA61-A3F6-9A8C-E6F4-0DCE5A2D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2A9D-49EB-48E7-9564-F406B0FBA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88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83AB-C7EF-B862-B894-B162A1E7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39ADD-E8F2-C4AD-4E65-9CD9F986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B08C-2B37-455D-A5A4-EB2884FBEDC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58000-15FE-E3D7-6793-F02B9CE4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2D38D-BEBD-33F0-866F-C230F52C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2A9D-49EB-48E7-9564-F406B0FBA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83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84C3A-F9FC-D6DD-5AB4-8D058F3A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B08C-2B37-455D-A5A4-EB2884FBEDC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B6D3D-7677-68F2-4882-D05B3116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4C184-ACCA-49B3-2F7D-3E2CE660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2A9D-49EB-48E7-9564-F406B0FBA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67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4517-0D05-A0CC-5E2F-BE134A69C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AFD4B-A6AA-C702-C2CB-4B1D51447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8EC0D-210D-08D4-6F68-F0BC2B0C8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FD61C-F74D-5705-AFCE-5237821EC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B08C-2B37-455D-A5A4-EB2884FBEDC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061F1-02AC-D425-1C88-8060AFCA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191AB-CAC6-8013-3DDD-744B74A6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2A9D-49EB-48E7-9564-F406B0FBA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62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98C-E454-2605-077D-DD15F7A1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14626-7D74-4C78-4414-6123721DA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80F4B-3FB8-6E98-5A8C-84B24A54C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4B9A2-B4B9-CD1B-74A7-FB116727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3B08C-2B37-455D-A5A4-EB2884FBEDC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2BDA5-DDB5-7018-CD9E-A896DAF0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EB574-780F-A34D-EDE5-40DF55D0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2A9D-49EB-48E7-9564-F406B0FBA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23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7B6C4-4549-3D1A-76A5-711828F0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AB800-A025-94B5-B220-D597125D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D575-11BF-92E9-1C3B-4F3059B49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3B08C-2B37-455D-A5A4-EB2884FBEDC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62B99-48E1-D646-C241-10BFF63FE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EA786-0EB9-DB3B-1C76-AE155ED38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02A9D-49EB-48E7-9564-F406B0FBA6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7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FE15-E17B-2B02-1081-67AC70F1E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Ak k dc </a:t>
            </a:r>
            <a:r>
              <a:rPr lang="en-US"/>
              <a:t>kdc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93551-E9F5-FDFC-37F1-4A3BFB857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94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Ak k dc kdc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 k dc kdc</dc:title>
  <dc:creator>Racherla, Sumanth</dc:creator>
  <cp:lastModifiedBy>Racherla, Sumanth</cp:lastModifiedBy>
  <cp:revision>1</cp:revision>
  <dcterms:created xsi:type="dcterms:W3CDTF">2022-09-13T13:25:21Z</dcterms:created>
  <dcterms:modified xsi:type="dcterms:W3CDTF">2022-09-13T13:25:31Z</dcterms:modified>
</cp:coreProperties>
</file>