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ytiq.co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A87-9CA6-4174-A51B-2BC5BAE6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811" y="232230"/>
            <a:ext cx="12213811" cy="2844800"/>
          </a:xfrm>
        </p:spPr>
        <p:txBody>
          <a:bodyPr/>
          <a:lstStyle/>
          <a:p>
            <a:r>
              <a:rPr lang="en-US" dirty="0"/>
              <a:t>              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5400" dirty="0"/>
              <a:t>Project Name – Liner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26893-5B10-4314-8223-F07AF537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119" y="3528738"/>
            <a:ext cx="9463779" cy="2588244"/>
          </a:xfrm>
        </p:spPr>
        <p:txBody>
          <a:bodyPr/>
          <a:lstStyle/>
          <a:p>
            <a:r>
              <a:rPr lang="en-US" dirty="0"/>
              <a:t>Group Members             – 1.Akshay.m</a:t>
            </a:r>
          </a:p>
          <a:p>
            <a:r>
              <a:rPr lang="en-US" dirty="0"/>
              <a:t>				                    2.Sumanth</a:t>
            </a:r>
          </a:p>
          <a:p>
            <a:r>
              <a:rPr lang="en-US" dirty="0"/>
              <a:t>				                    3.sudarshan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03CE6F0A-0400-46EB-AB28-4CCA7D98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80" y="911288"/>
            <a:ext cx="1555626" cy="103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>
            <a:hlinkClick r:id="rId2"/>
            <a:extLst>
              <a:ext uri="{FF2B5EF4-FFF2-40B4-BE49-F238E27FC236}">
                <a16:creationId xmlns:a16="http://schemas.microsoft.com/office/drawing/2014/main" id="{57FC2FC0-5E8D-4F57-9509-C2E3DFAF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72" y="1027390"/>
            <a:ext cx="3536122" cy="826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5963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D49B-2640-4A3B-A0E6-D00433E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with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66081-FA1D-44DF-A433-5BF25EF5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38" y="1853247"/>
            <a:ext cx="9404723" cy="4271781"/>
          </a:xfrm>
        </p:spPr>
      </p:pic>
    </p:spTree>
    <p:extLst>
      <p:ext uri="{BB962C8B-B14F-4D97-AF65-F5344CB8AC3E}">
        <p14:creationId xmlns:p14="http://schemas.microsoft.com/office/powerpoint/2010/main" val="20229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39E0-9054-4FF6-9EFD-53AFFB76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6914-4766-49EC-8885-B763D23D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Trend line</a:t>
            </a:r>
          </a:p>
          <a:p>
            <a:r>
              <a:rPr lang="en-US" b="1" dirty="0"/>
              <a:t>Finance</a:t>
            </a:r>
          </a:p>
          <a:p>
            <a:r>
              <a:rPr lang="en-US" b="1" dirty="0"/>
              <a:t>Economics</a:t>
            </a:r>
          </a:p>
          <a:p>
            <a:r>
              <a:rPr lang="en-US" b="1" dirty="0"/>
              <a:t>Environmental science</a:t>
            </a:r>
          </a:p>
          <a:p>
            <a:r>
              <a:rPr lang="en-US" b="1" dirty="0"/>
              <a:t>Machine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977B-F4CC-4F27-B011-51031A5E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2423885"/>
            <a:ext cx="7959796" cy="2743202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8800" dirty="0"/>
              <a:t>THANK Q</a:t>
            </a:r>
          </a:p>
        </p:txBody>
      </p:sp>
    </p:spTree>
    <p:extLst>
      <p:ext uri="{BB962C8B-B14F-4D97-AF65-F5344CB8AC3E}">
        <p14:creationId xmlns:p14="http://schemas.microsoft.com/office/powerpoint/2010/main" val="22479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360-E3DD-4320-A034-6B4BBE4E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72F7-E93F-42FF-A3FB-AC7565DC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Softwares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Slope and intercept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6805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705F-5614-4E47-AF18-24F5CA0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4B62-49EE-47CD-A530-5BA7C933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specific relationships between the two or more variables</a:t>
            </a:r>
          </a:p>
          <a:p>
            <a:r>
              <a:rPr lang="en-US" dirty="0"/>
              <a:t>This project is  done to gain the information about one through knowing values of the others</a:t>
            </a:r>
          </a:p>
        </p:txBody>
      </p:sp>
    </p:spTree>
    <p:extLst>
      <p:ext uri="{BB962C8B-B14F-4D97-AF65-F5344CB8AC3E}">
        <p14:creationId xmlns:p14="http://schemas.microsoft.com/office/powerpoint/2010/main" val="29985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CC2A-08F2-43C9-8171-B5068E76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1A3-0559-41DC-83EF-2BE7385E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measure that attempts to determine the strength of the relationship between one dependent variable (usually denoted by y) and a series of others changing variables (know as independent variable)</a:t>
            </a:r>
          </a:p>
          <a:p>
            <a:r>
              <a:rPr lang="en-US" dirty="0"/>
              <a:t>Forecast value of a dependent variable (y) from the value of independent variables(x1,x2,x3……)</a:t>
            </a:r>
          </a:p>
        </p:txBody>
      </p:sp>
    </p:spTree>
    <p:extLst>
      <p:ext uri="{BB962C8B-B14F-4D97-AF65-F5344CB8AC3E}">
        <p14:creationId xmlns:p14="http://schemas.microsoft.com/office/powerpoint/2010/main" val="33423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BDDB-512F-41A2-B5C5-506DF90D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4A43-D702-4905-B525-E14C4CDB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mathematical relationship between two variables x and y is linear relationship</a:t>
            </a:r>
          </a:p>
          <a:p>
            <a:r>
              <a:rPr lang="en-US" dirty="0"/>
              <a:t>In a case and effect relationship, the independent variables is the cause, and the dependent variables is the effect</a:t>
            </a:r>
          </a:p>
          <a:p>
            <a:r>
              <a:rPr lang="en-US" dirty="0"/>
              <a:t>Least squares linear regression is a method for predicting the values of dependent variables y, based on the value of the independent variables 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E8-F82B-412A-8748-D5C909E0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order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2BB0-9EFD-4F74-9191-E5097358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Y=B0+B1 X+E</a:t>
            </a:r>
          </a:p>
          <a:p>
            <a:r>
              <a:rPr lang="en-US" dirty="0"/>
              <a:t>Y=dependent variables</a:t>
            </a:r>
          </a:p>
          <a:p>
            <a:r>
              <a:rPr lang="en-US" dirty="0"/>
              <a:t>X=independent variables</a:t>
            </a:r>
          </a:p>
          <a:p>
            <a:r>
              <a:rPr lang="en-US" dirty="0"/>
              <a:t>B0=y-intercept</a:t>
            </a:r>
          </a:p>
          <a:p>
            <a:r>
              <a:rPr lang="en-US" dirty="0"/>
              <a:t>B1=slop of the line</a:t>
            </a:r>
          </a:p>
          <a:p>
            <a:r>
              <a:rPr lang="en-US" dirty="0"/>
              <a:t>E=error variable</a:t>
            </a:r>
          </a:p>
        </p:txBody>
      </p:sp>
    </p:spTree>
    <p:extLst>
      <p:ext uri="{BB962C8B-B14F-4D97-AF65-F5344CB8AC3E}">
        <p14:creationId xmlns:p14="http://schemas.microsoft.com/office/powerpoint/2010/main" val="343912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067B-3EF4-494C-9E3D-2B38213B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AND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F0F2-C8AD-4529-BE38-BB9711EA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Slope=the slope of line is the change in y for a one unit increases in x</a:t>
            </a:r>
          </a:p>
          <a:p>
            <a:r>
              <a:rPr lang="en-US" dirty="0"/>
              <a:t>Y-intercept=it is the Hight of the line crosses the vertical axis and is obtaining by setting x=0 in the equation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CD94C-6410-4535-9F32-0699DBD3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04" y="3572102"/>
            <a:ext cx="3752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F426-92CA-4BF7-9F90-66EA904E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56A9-6E4C-4244-81CB-9E284F65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675"/>
            <a:ext cx="8946541" cy="4195481"/>
          </a:xfrm>
        </p:spPr>
        <p:txBody>
          <a:bodyPr/>
          <a:lstStyle/>
          <a:p>
            <a:r>
              <a:rPr lang="en-US" dirty="0"/>
              <a:t>Editor: Notepad ++</a:t>
            </a:r>
          </a:p>
          <a:p>
            <a:r>
              <a:rPr lang="en-US" dirty="0"/>
              <a:t>Designer: QT design</a:t>
            </a:r>
          </a:p>
          <a:p>
            <a:r>
              <a:rPr lang="en-US" dirty="0"/>
              <a:t>Language: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2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C2EC-E584-4DDA-9935-D5030B96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29175-18D7-4B1E-BC01-E0F3A916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49" y="1482099"/>
            <a:ext cx="9729101" cy="4923183"/>
          </a:xfrm>
        </p:spPr>
      </p:pic>
    </p:spTree>
    <p:extLst>
      <p:ext uri="{BB962C8B-B14F-4D97-AF65-F5344CB8AC3E}">
        <p14:creationId xmlns:p14="http://schemas.microsoft.com/office/powerpoint/2010/main" val="34820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{BCEB1AE5-C603-47AD-844A-E20B289895F8}tf02836342</Template>
  <TotalTime>167</TotalTime>
  <Words>301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                  Project Name – Liner Regression</vt:lpstr>
      <vt:lpstr>CONTENTS</vt:lpstr>
      <vt:lpstr>INTRODUCTION</vt:lpstr>
      <vt:lpstr>REGRESSION</vt:lpstr>
      <vt:lpstr>LINEAR REGRESSION</vt:lpstr>
      <vt:lpstr>The first order linear model</vt:lpstr>
      <vt:lpstr>SLOPE AND INTERCEPT</vt:lpstr>
      <vt:lpstr>SOFTWARES</vt:lpstr>
      <vt:lpstr>DESIGN</vt:lpstr>
      <vt:lpstr>Graph with Data</vt:lpstr>
      <vt:lpstr>APPLICATIONS</vt:lpstr>
      <vt:lpstr>   THANK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CRYTIQ Project Name – Liner Regression</dc:title>
  <dc:creator>Akshay M</dc:creator>
  <cp:lastModifiedBy>Akshay M</cp:lastModifiedBy>
  <cp:revision>14</cp:revision>
  <dcterms:created xsi:type="dcterms:W3CDTF">2020-02-14T16:10:11Z</dcterms:created>
  <dcterms:modified xsi:type="dcterms:W3CDTF">2020-02-16T10:55:04Z</dcterms:modified>
</cp:coreProperties>
</file>