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Libre Franklin"/>
      <p:regular r:id="rId25"/>
      <p:bold r:id="rId26"/>
      <p:italic r:id="rId27"/>
      <p:boldItalic r:id="rId28"/>
    </p:embeddedFont>
    <p:embeddedFont>
      <p:font typeface="Constanti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bold.fntdata"/><Relationship Id="rId25" Type="http://schemas.openxmlformats.org/officeDocument/2006/relationships/font" Target="fonts/LibreFranklin-regular.fntdata"/><Relationship Id="rId28" Type="http://schemas.openxmlformats.org/officeDocument/2006/relationships/font" Target="fonts/LibreFranklin-boldItalic.fntdata"/><Relationship Id="rId27" Type="http://schemas.openxmlformats.org/officeDocument/2006/relationships/font" Target="fonts/LibreFranklin-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nstanti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nstantia-italic.fntdata"/><Relationship Id="rId30" Type="http://schemas.openxmlformats.org/officeDocument/2006/relationships/font" Target="fonts/Constantia-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onstanti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6" name="Google Shape;126;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04-12-2021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72cfc83df_9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72cfc83df_9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1072cfc83df_9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72cfc83df_7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72cfc83df_7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1072cfc83df_7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72cfc83df_9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72cfc83df_9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1072cfc83df_9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72cfc83df_9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72cfc83df_9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1072cfc83df_9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72cfc83df_8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72cfc83df_8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1072cfc83df_8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72cfc83df_8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72cfc83df_8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1072cfc83df_8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72cfc83df_9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72cfc83df_9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1072cfc83df_9_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72cfc83df_8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72cfc83df_8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1072cfc83df_8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72cfc83df_9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72cfc83df_9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1072cfc83df_9_8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8" name="Google Shape;138;p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04-12-2021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4: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1" name="Google Shape;151;p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04-12-2021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04-12-2021</a:t>
            </a:r>
            <a:endParaRPr/>
          </a:p>
        </p:txBody>
      </p:sp>
      <p:sp>
        <p:nvSpPr>
          <p:cNvPr id="163" name="Google Shape;163;p3: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72cfc83df_7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72cfc83df_7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072cfc83df_7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72cfc83df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1072cfc83df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72cfc83df_9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72cfc83df_9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072cfc83df_9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grpSp>
        <p:nvGrpSpPr>
          <p:cNvPr id="24" name="Google Shape;24;p2"/>
          <p:cNvGrpSpPr/>
          <p:nvPr/>
        </p:nvGrpSpPr>
        <p:grpSpPr>
          <a:xfrm>
            <a:off x="0" y="0"/>
            <a:ext cx="9144000" cy="6858000"/>
            <a:chOff x="0" y="0"/>
            <a:chExt cx="9144000" cy="6858000"/>
          </a:xfrm>
        </p:grpSpPr>
        <p:sp>
          <p:nvSpPr>
            <p:cNvPr id="25" name="Google Shape;25;p2"/>
            <p:cNvSpPr/>
            <p:nvPr/>
          </p:nvSpPr>
          <p:spPr>
            <a:xfrm>
              <a:off x="0" y="0"/>
              <a:ext cx="7162800" cy="6858000"/>
            </a:xfrm>
            <a:prstGeom prst="rect">
              <a:avLst/>
            </a:prstGeom>
            <a:gradFill>
              <a:gsLst>
                <a:gs pos="0">
                  <a:srgbClr val="010101">
                    <a:alpha val="51764"/>
                  </a:srgbClr>
                </a:gs>
                <a:gs pos="60000">
                  <a:srgbClr val="FEFEFE">
                    <a:alpha val="0"/>
                  </a:srgbClr>
                </a:gs>
                <a:gs pos="100000">
                  <a:srgbClr val="FEFEFE">
                    <a:alpha val="0"/>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6" name="Google Shape;26;p2"/>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7" name="Google Shape;27;p2"/>
          <p:cNvSpPr/>
          <p:nvPr/>
        </p:nvSpPr>
        <p:spPr>
          <a:xfrm rot="10800000">
            <a:off x="891822" y="5617774"/>
            <a:ext cx="7382935" cy="537210"/>
          </a:xfrm>
          <a:custGeom>
            <a:rect b="b" l="l" r="r" t="t"/>
            <a:pathLst>
              <a:path extrusionOk="0" h="495300" w="7955280">
                <a:moveTo>
                  <a:pt x="0" y="495300"/>
                </a:moveTo>
                <a:lnTo>
                  <a:pt x="169546" y="0"/>
                </a:lnTo>
                <a:lnTo>
                  <a:pt x="3966210" y="95250"/>
                </a:lnTo>
                <a:lnTo>
                  <a:pt x="7785734" y="0"/>
                </a:lnTo>
                <a:lnTo>
                  <a:pt x="7955280" y="495300"/>
                </a:lnTo>
                <a:lnTo>
                  <a:pt x="0" y="495300"/>
                </a:lnTo>
                <a:close/>
              </a:path>
            </a:pathLst>
          </a:custGeom>
          <a:gradFill>
            <a:gsLst>
              <a:gs pos="0">
                <a:srgbClr val="010101">
                  <a:alpha val="33725"/>
                </a:srgbClr>
              </a:gs>
              <a:gs pos="30000">
                <a:srgbClr val="010101">
                  <a:alpha val="33725"/>
                </a:srgbClr>
              </a:gs>
              <a:gs pos="100000">
                <a:srgbClr val="010101">
                  <a:alpha val="25882"/>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8" name="Google Shape;28;p2"/>
          <p:cNvSpPr/>
          <p:nvPr/>
        </p:nvSpPr>
        <p:spPr>
          <a:xfrm>
            <a:off x="989952" y="1016990"/>
            <a:ext cx="7179733" cy="4831643"/>
          </a:xfrm>
          <a:prstGeom prst="rect">
            <a:avLst/>
          </a:prstGeom>
          <a:solidFill>
            <a:srgbClr val="FEFEFE"/>
          </a:solid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9" name="Google Shape;29;p2"/>
          <p:cNvSpPr/>
          <p:nvPr/>
        </p:nvSpPr>
        <p:spPr>
          <a:xfrm>
            <a:off x="990600" y="1009650"/>
            <a:ext cx="7179733" cy="4831643"/>
          </a:xfrm>
          <a:prstGeom prst="rect">
            <a:avLst/>
          </a:prstGeom>
          <a:blipFill rotWithShape="1">
            <a:blip r:embed="rId2">
              <a:alphaModFix amt="20000"/>
            </a:blip>
            <a:tile algn="tl" flip="none" tx="0" sx="100000" ty="0" sy="100000"/>
          </a:blip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C:\Users\Administrator\Desktop\Pushpin Dev\Assets\pushpinLeft.png" id="30" name="Google Shape;30;p2"/>
          <p:cNvPicPr preferRelativeResize="0"/>
          <p:nvPr/>
        </p:nvPicPr>
        <p:blipFill rotWithShape="1">
          <a:blip r:embed="rId3">
            <a:alphaModFix/>
          </a:blip>
          <a:srcRect b="0" l="0" r="0" t="0"/>
          <a:stretch/>
        </p:blipFill>
        <p:spPr>
          <a:xfrm rot="1435684">
            <a:off x="769521" y="702069"/>
            <a:ext cx="567831" cy="567830"/>
          </a:xfrm>
          <a:prstGeom prst="rect">
            <a:avLst/>
          </a:prstGeom>
          <a:noFill/>
          <a:ln>
            <a:noFill/>
          </a:ln>
        </p:spPr>
      </p:pic>
      <p:pic>
        <p:nvPicPr>
          <p:cNvPr descr="C:\Users\Administrator\Desktop\Pushpin Dev\Assets\pushpinLeft.png" id="31" name="Google Shape;31;p2"/>
          <p:cNvPicPr preferRelativeResize="0"/>
          <p:nvPr/>
        </p:nvPicPr>
        <p:blipFill rotWithShape="1">
          <a:blip r:embed="rId3">
            <a:alphaModFix/>
          </a:blip>
          <a:srcRect b="0" l="0" r="0" t="0"/>
          <a:stretch/>
        </p:blipFill>
        <p:spPr>
          <a:xfrm rot="4096196">
            <a:off x="7855433" y="749720"/>
            <a:ext cx="566928" cy="566928"/>
          </a:xfrm>
          <a:prstGeom prst="rect">
            <a:avLst/>
          </a:prstGeom>
          <a:noFill/>
          <a:ln>
            <a:noFill/>
          </a:ln>
        </p:spPr>
      </p:pic>
      <p:sp>
        <p:nvSpPr>
          <p:cNvPr id="32" name="Google Shape;32;p2"/>
          <p:cNvSpPr txBox="1"/>
          <p:nvPr>
            <p:ph type="ctrTitle"/>
          </p:nvPr>
        </p:nvSpPr>
        <p:spPr>
          <a:xfrm>
            <a:off x="1727201" y="1794935"/>
            <a:ext cx="5723468" cy="182809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4800"/>
              <a:buFont typeface="Constantia"/>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
          <p:cNvSpPr txBox="1"/>
          <p:nvPr>
            <p:ph idx="1" type="subTitle"/>
          </p:nvPr>
        </p:nvSpPr>
        <p:spPr>
          <a:xfrm>
            <a:off x="1727200" y="3736622"/>
            <a:ext cx="5712179" cy="1524000"/>
          </a:xfrm>
          <a:prstGeom prst="rect">
            <a:avLst/>
          </a:prstGeom>
          <a:noFill/>
          <a:ln>
            <a:noFill/>
          </a:ln>
        </p:spPr>
        <p:txBody>
          <a:bodyPr anchorCtr="0" anchor="t" bIns="45700" lIns="91425" spcFirstLastPara="1" rIns="91425" wrap="square" tIns="45700">
            <a:normAutofit/>
          </a:bodyPr>
          <a:lstStyle>
            <a:lvl1pPr lvl="0" algn="ctr">
              <a:spcBef>
                <a:spcPts val="480"/>
              </a:spcBef>
              <a:spcAft>
                <a:spcPts val="0"/>
              </a:spcAft>
              <a:buSzPts val="2040"/>
              <a:buNone/>
              <a:defRPr>
                <a:solidFill>
                  <a:schemeClr val="dk2"/>
                </a:solidFill>
              </a:defRPr>
            </a:lvl1pPr>
            <a:lvl2pPr lvl="1" algn="ctr">
              <a:spcBef>
                <a:spcPts val="440"/>
              </a:spcBef>
              <a:spcAft>
                <a:spcPts val="0"/>
              </a:spcAft>
              <a:buSzPts val="1870"/>
              <a:buNone/>
              <a:defRPr>
                <a:solidFill>
                  <a:srgbClr val="888888"/>
                </a:solidFill>
              </a:defRPr>
            </a:lvl2pPr>
            <a:lvl3pPr lvl="2" algn="ctr">
              <a:spcBef>
                <a:spcPts val="400"/>
              </a:spcBef>
              <a:spcAft>
                <a:spcPts val="0"/>
              </a:spcAft>
              <a:buSzPts val="1700"/>
              <a:buNone/>
              <a:defRPr>
                <a:solidFill>
                  <a:srgbClr val="888888"/>
                </a:solidFill>
              </a:defRPr>
            </a:lvl3pPr>
            <a:lvl4pPr lvl="3" algn="ctr">
              <a:spcBef>
                <a:spcPts val="360"/>
              </a:spcBef>
              <a:spcAft>
                <a:spcPts val="0"/>
              </a:spcAft>
              <a:buSzPts val="1530"/>
              <a:buNone/>
              <a:defRPr>
                <a:solidFill>
                  <a:srgbClr val="888888"/>
                </a:solidFill>
              </a:defRPr>
            </a:lvl4pPr>
            <a:lvl5pPr lvl="4" algn="ctr">
              <a:spcBef>
                <a:spcPts val="320"/>
              </a:spcBef>
              <a:spcAft>
                <a:spcPts val="0"/>
              </a:spcAft>
              <a:buSzPts val="1360"/>
              <a:buNone/>
              <a:defRPr>
                <a:solidFill>
                  <a:srgbClr val="888888"/>
                </a:solidFill>
              </a:defRPr>
            </a:lvl5pPr>
            <a:lvl6pPr lvl="5" algn="ctr">
              <a:spcBef>
                <a:spcPts val="320"/>
              </a:spcBef>
              <a:spcAft>
                <a:spcPts val="0"/>
              </a:spcAft>
              <a:buSzPts val="1360"/>
              <a:buNone/>
              <a:defRPr>
                <a:solidFill>
                  <a:srgbClr val="888888"/>
                </a:solidFill>
              </a:defRPr>
            </a:lvl6pPr>
            <a:lvl7pPr lvl="6" algn="ctr">
              <a:spcBef>
                <a:spcPts val="320"/>
              </a:spcBef>
              <a:spcAft>
                <a:spcPts val="0"/>
              </a:spcAft>
              <a:buSzPts val="1360"/>
              <a:buNone/>
              <a:defRPr>
                <a:solidFill>
                  <a:srgbClr val="888888"/>
                </a:solidFill>
              </a:defRPr>
            </a:lvl7pPr>
            <a:lvl8pPr lvl="7" algn="ctr">
              <a:spcBef>
                <a:spcPts val="320"/>
              </a:spcBef>
              <a:spcAft>
                <a:spcPts val="0"/>
              </a:spcAft>
              <a:buSzPts val="1360"/>
              <a:buNone/>
              <a:defRPr>
                <a:solidFill>
                  <a:srgbClr val="888888"/>
                </a:solidFill>
              </a:defRPr>
            </a:lvl8pPr>
            <a:lvl9pPr lvl="8" algn="ctr">
              <a:spcBef>
                <a:spcPts val="320"/>
              </a:spcBef>
              <a:spcAft>
                <a:spcPts val="0"/>
              </a:spcAft>
              <a:buSzPts val="1360"/>
              <a:buNone/>
              <a:defRPr>
                <a:solidFill>
                  <a:srgbClr val="888888"/>
                </a:solidFill>
              </a:defRPr>
            </a:lvl9pPr>
          </a:lstStyle>
          <a:p/>
        </p:txBody>
      </p:sp>
      <p:sp>
        <p:nvSpPr>
          <p:cNvPr id="34" name="Google Shape;34;p2"/>
          <p:cNvSpPr txBox="1"/>
          <p:nvPr>
            <p:ph idx="10" type="dt"/>
          </p:nvPr>
        </p:nvSpPr>
        <p:spPr>
          <a:xfrm>
            <a:off x="6770676" y="5357592"/>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1" type="ftr"/>
          </p:nvPr>
        </p:nvSpPr>
        <p:spPr>
          <a:xfrm>
            <a:off x="1174044" y="5357592"/>
            <a:ext cx="503484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
          <p:cNvSpPr txBox="1"/>
          <p:nvPr>
            <p:ph idx="12" type="sldNum"/>
          </p:nvPr>
        </p:nvSpPr>
        <p:spPr>
          <a:xfrm>
            <a:off x="6213930" y="5357592"/>
            <a:ext cx="554023"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400" u="none" cap="none" strike="noStrike">
                <a:solidFill>
                  <a:srgbClr val="000000"/>
                </a:solidFill>
                <a:latin typeface="Arial"/>
                <a:ea typeface="Arial"/>
                <a:cs typeface="Arial"/>
                <a:sym typeface="Arial"/>
              </a:defRPr>
            </a:lvl1pPr>
            <a:lvl2pPr indent="0" lvl="1" marL="0" marR="0" algn="ctr">
              <a:spcBef>
                <a:spcPts val="0"/>
              </a:spcBef>
              <a:buNone/>
              <a:defRPr b="0" i="0" sz="1400" u="none" cap="none" strike="noStrike">
                <a:solidFill>
                  <a:srgbClr val="000000"/>
                </a:solidFill>
                <a:latin typeface="Arial"/>
                <a:ea typeface="Arial"/>
                <a:cs typeface="Arial"/>
                <a:sym typeface="Arial"/>
              </a:defRPr>
            </a:lvl2pPr>
            <a:lvl3pPr indent="0" lvl="2" marL="0" marR="0" algn="ctr">
              <a:spcBef>
                <a:spcPts val="0"/>
              </a:spcBef>
              <a:buNone/>
              <a:defRPr b="0" i="0" sz="1400" u="none" cap="none" strike="noStrike">
                <a:solidFill>
                  <a:srgbClr val="000000"/>
                </a:solidFill>
                <a:latin typeface="Arial"/>
                <a:ea typeface="Arial"/>
                <a:cs typeface="Arial"/>
                <a:sym typeface="Arial"/>
              </a:defRPr>
            </a:lvl3pPr>
            <a:lvl4pPr indent="0" lvl="3" marL="0" marR="0" algn="ctr">
              <a:spcBef>
                <a:spcPts val="0"/>
              </a:spcBef>
              <a:buNone/>
              <a:defRPr b="0" i="0" sz="1400" u="none" cap="none" strike="noStrike">
                <a:solidFill>
                  <a:srgbClr val="000000"/>
                </a:solidFill>
                <a:latin typeface="Arial"/>
                <a:ea typeface="Arial"/>
                <a:cs typeface="Arial"/>
                <a:sym typeface="Arial"/>
              </a:defRPr>
            </a:lvl4pPr>
            <a:lvl5pPr indent="0" lvl="4" marL="0" marR="0" algn="ctr">
              <a:spcBef>
                <a:spcPts val="0"/>
              </a:spcBef>
              <a:buNone/>
              <a:defRPr b="0" i="0" sz="1400" u="none" cap="none" strike="noStrike">
                <a:solidFill>
                  <a:srgbClr val="000000"/>
                </a:solidFill>
                <a:latin typeface="Arial"/>
                <a:ea typeface="Arial"/>
                <a:cs typeface="Arial"/>
                <a:sym typeface="Arial"/>
              </a:defRPr>
            </a:lvl5pPr>
            <a:lvl6pPr indent="0" lvl="5" marL="0" marR="0" algn="ctr">
              <a:spcBef>
                <a:spcPts val="0"/>
              </a:spcBef>
              <a:buNone/>
              <a:defRPr b="0" i="0" sz="1400" u="none" cap="none" strike="noStrike">
                <a:solidFill>
                  <a:srgbClr val="000000"/>
                </a:solidFill>
                <a:latin typeface="Arial"/>
                <a:ea typeface="Arial"/>
                <a:cs typeface="Arial"/>
                <a:sym typeface="Arial"/>
              </a:defRPr>
            </a:lvl6pPr>
            <a:lvl7pPr indent="0" lvl="6" marL="0" marR="0" algn="ctr">
              <a:spcBef>
                <a:spcPts val="0"/>
              </a:spcBef>
              <a:buNone/>
              <a:defRPr b="0" i="0" sz="1400" u="none" cap="none" strike="noStrike">
                <a:solidFill>
                  <a:srgbClr val="000000"/>
                </a:solidFill>
                <a:latin typeface="Arial"/>
                <a:ea typeface="Arial"/>
                <a:cs typeface="Arial"/>
                <a:sym typeface="Arial"/>
              </a:defRPr>
            </a:lvl7pPr>
            <a:lvl8pPr indent="0" lvl="7" marL="0" marR="0" algn="ctr">
              <a:spcBef>
                <a:spcPts val="0"/>
              </a:spcBef>
              <a:buNone/>
              <a:defRPr b="0" i="0" sz="1400" u="none" cap="none" strike="noStrike">
                <a:solidFill>
                  <a:srgbClr val="000000"/>
                </a:solidFill>
                <a:latin typeface="Arial"/>
                <a:ea typeface="Arial"/>
                <a:cs typeface="Arial"/>
                <a:sym typeface="Arial"/>
              </a:defRPr>
            </a:lvl8pPr>
            <a:lvl9pPr indent="0" lvl="8" marL="0" marR="0" algn="ctr">
              <a:spcBef>
                <a:spcPts val="0"/>
              </a:spcBef>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8" name="Shape 108"/>
        <p:cNvGrpSpPr/>
        <p:nvPr/>
      </p:nvGrpSpPr>
      <p:grpSpPr>
        <a:xfrm>
          <a:off x="0" y="0"/>
          <a:ext cx="0" cy="0"/>
          <a:chOff x="0" y="0"/>
          <a:chExt cx="0" cy="0"/>
        </a:xfrm>
      </p:grpSpPr>
      <p:sp>
        <p:nvSpPr>
          <p:cNvPr id="109" name="Google Shape;109;p11"/>
          <p:cNvSpPr txBox="1"/>
          <p:nvPr>
            <p:ph type="title"/>
          </p:nvPr>
        </p:nvSpPr>
        <p:spPr>
          <a:xfrm>
            <a:off x="1095023" y="817582"/>
            <a:ext cx="6965245" cy="120248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idx="1" type="body"/>
          </p:nvPr>
        </p:nvSpPr>
        <p:spPr>
          <a:xfrm rot="5400000">
            <a:off x="2759337" y="822961"/>
            <a:ext cx="3603812" cy="6196405"/>
          </a:xfrm>
          <a:prstGeom prst="rect">
            <a:avLst/>
          </a:prstGeom>
          <a:noFill/>
          <a:ln>
            <a:noFill/>
          </a:ln>
        </p:spPr>
        <p:txBody>
          <a:bodyPr anchorCtr="0" anchor="ctr" bIns="45700" lIns="91425" spcFirstLastPara="1" rIns="91425" wrap="square" tIns="45700">
            <a:normAutofit/>
          </a:bodyPr>
          <a:lstStyle>
            <a:lvl1pPr indent="-325755" lvl="0" marL="457200" algn="l">
              <a:spcBef>
                <a:spcPts val="360"/>
              </a:spcBef>
              <a:spcAft>
                <a:spcPts val="0"/>
              </a:spcAft>
              <a:buSzPts val="1530"/>
              <a:buChar char="O"/>
              <a:defRPr/>
            </a:lvl1pPr>
            <a:lvl2pPr indent="-325755" lvl="1" marL="914400" algn="l">
              <a:spcBef>
                <a:spcPts val="360"/>
              </a:spcBef>
              <a:spcAft>
                <a:spcPts val="0"/>
              </a:spcAft>
              <a:buSzPts val="1530"/>
              <a:buChar char="O"/>
              <a:defRPr/>
            </a:lvl2pPr>
            <a:lvl3pPr indent="-325755" lvl="2" marL="1371600" algn="l">
              <a:spcBef>
                <a:spcPts val="360"/>
              </a:spcBef>
              <a:spcAft>
                <a:spcPts val="0"/>
              </a:spcAft>
              <a:buSzPts val="1530"/>
              <a:buChar char="O"/>
              <a:defRPr/>
            </a:lvl3pPr>
            <a:lvl4pPr indent="-325755" lvl="3" marL="1828800" algn="l">
              <a:spcBef>
                <a:spcPts val="360"/>
              </a:spcBef>
              <a:spcAft>
                <a:spcPts val="0"/>
              </a:spcAft>
              <a:buSzPts val="1530"/>
              <a:buChar char="O"/>
              <a:defRPr/>
            </a:lvl4pPr>
            <a:lvl5pPr indent="-325754" lvl="4" marL="2286000" algn="l">
              <a:spcBef>
                <a:spcPts val="360"/>
              </a:spcBef>
              <a:spcAft>
                <a:spcPts val="0"/>
              </a:spcAft>
              <a:buSzPts val="1530"/>
              <a:buChar char="O"/>
              <a:defRPr/>
            </a:lvl5pPr>
            <a:lvl6pPr indent="-325754" lvl="5" marL="2743200" algn="l">
              <a:spcBef>
                <a:spcPts val="360"/>
              </a:spcBef>
              <a:spcAft>
                <a:spcPts val="0"/>
              </a:spcAft>
              <a:buSzPts val="1530"/>
              <a:buChar char="O"/>
              <a:defRPr/>
            </a:lvl6pPr>
            <a:lvl7pPr indent="-325754" lvl="6" marL="3200400" algn="l">
              <a:spcBef>
                <a:spcPts val="360"/>
              </a:spcBef>
              <a:spcAft>
                <a:spcPts val="0"/>
              </a:spcAft>
              <a:buSzPts val="1530"/>
              <a:buChar char="O"/>
              <a:defRPr/>
            </a:lvl7pPr>
            <a:lvl8pPr indent="-325754" lvl="7" marL="3657600" algn="l">
              <a:spcBef>
                <a:spcPts val="360"/>
              </a:spcBef>
              <a:spcAft>
                <a:spcPts val="0"/>
              </a:spcAft>
              <a:buSzPts val="1530"/>
              <a:buChar char="O"/>
              <a:defRPr/>
            </a:lvl8pPr>
            <a:lvl9pPr indent="-325754" lvl="8" marL="4114800" algn="l">
              <a:spcBef>
                <a:spcPts val="360"/>
              </a:spcBef>
              <a:spcAft>
                <a:spcPts val="0"/>
              </a:spcAft>
              <a:buSzPts val="1530"/>
              <a:buChar char="O"/>
              <a:defRPr/>
            </a:lvl9pPr>
          </a:lstStyle>
          <a:p/>
        </p:txBody>
      </p:sp>
      <p:sp>
        <p:nvSpPr>
          <p:cNvPr id="111" name="Google Shape;111;p11"/>
          <p:cNvSpPr txBox="1"/>
          <p:nvPr>
            <p:ph idx="10" type="dt"/>
          </p:nvPr>
        </p:nvSpPr>
        <p:spPr>
          <a:xfrm>
            <a:off x="6454588" y="5809152"/>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914401" y="5809152"/>
            <a:ext cx="55401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txBox="1"/>
          <p:nvPr>
            <p:ph idx="12" type="sldNum"/>
          </p:nvPr>
        </p:nvSpPr>
        <p:spPr>
          <a:xfrm>
            <a:off x="7670202" y="5809152"/>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000000"/>
                </a:solidFill>
              </a:defRPr>
            </a:lvl1pPr>
            <a:lvl2pPr indent="0" lvl="1" marL="0" algn="r">
              <a:spcBef>
                <a:spcPts val="0"/>
              </a:spcBef>
              <a:buNone/>
              <a:defRPr>
                <a:solidFill>
                  <a:srgbClr val="000000"/>
                </a:solidFill>
              </a:defRPr>
            </a:lvl2pPr>
            <a:lvl3pPr indent="0" lvl="2" marL="0" algn="r">
              <a:spcBef>
                <a:spcPts val="0"/>
              </a:spcBef>
              <a:buNone/>
              <a:defRPr>
                <a:solidFill>
                  <a:srgbClr val="000000"/>
                </a:solidFill>
              </a:defRPr>
            </a:lvl3pPr>
            <a:lvl4pPr indent="0" lvl="3" marL="0" algn="r">
              <a:spcBef>
                <a:spcPts val="0"/>
              </a:spcBef>
              <a:buNone/>
              <a:defRPr>
                <a:solidFill>
                  <a:srgbClr val="000000"/>
                </a:solidFill>
              </a:defRPr>
            </a:lvl4pPr>
            <a:lvl5pPr indent="0" lvl="4" marL="0" algn="r">
              <a:spcBef>
                <a:spcPts val="0"/>
              </a:spcBef>
              <a:buNone/>
              <a:defRPr>
                <a:solidFill>
                  <a:srgbClr val="000000"/>
                </a:solidFill>
              </a:defRPr>
            </a:lvl5pPr>
            <a:lvl6pPr indent="0" lvl="5" marL="0" algn="r">
              <a:spcBef>
                <a:spcPts val="0"/>
              </a:spcBef>
              <a:buNone/>
              <a:defRPr>
                <a:solidFill>
                  <a:srgbClr val="000000"/>
                </a:solidFill>
              </a:defRPr>
            </a:lvl6pPr>
            <a:lvl7pPr indent="0" lvl="6" marL="0" algn="r">
              <a:spcBef>
                <a:spcPts val="0"/>
              </a:spcBef>
              <a:buNone/>
              <a:defRPr>
                <a:solidFill>
                  <a:srgbClr val="000000"/>
                </a:solidFill>
              </a:defRPr>
            </a:lvl7pPr>
            <a:lvl8pPr indent="0" lvl="7" marL="0" algn="r">
              <a:spcBef>
                <a:spcPts val="0"/>
              </a:spcBef>
              <a:buNone/>
              <a:defRPr>
                <a:solidFill>
                  <a:srgbClr val="000000"/>
                </a:solidFill>
              </a:defRPr>
            </a:lvl8pPr>
            <a:lvl9pPr indent="0" lvl="8" marL="0" algn="r">
              <a:spcBef>
                <a:spcPts val="0"/>
              </a:spcBef>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12"/>
          <p:cNvSpPr txBox="1"/>
          <p:nvPr>
            <p:ph type="title"/>
          </p:nvPr>
        </p:nvSpPr>
        <p:spPr>
          <a:xfrm rot="5400000">
            <a:off x="4962879" y="2592212"/>
            <a:ext cx="4763911" cy="14308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Constant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
          <p:cNvSpPr txBox="1"/>
          <p:nvPr>
            <p:ph idx="1" type="body"/>
          </p:nvPr>
        </p:nvSpPr>
        <p:spPr>
          <a:xfrm rot="5400000">
            <a:off x="1686277" y="718256"/>
            <a:ext cx="4402667" cy="5178779"/>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O"/>
              <a:defRPr/>
            </a:lvl1pPr>
            <a:lvl2pPr indent="-325755" lvl="1" marL="914400" algn="l">
              <a:spcBef>
                <a:spcPts val="360"/>
              </a:spcBef>
              <a:spcAft>
                <a:spcPts val="0"/>
              </a:spcAft>
              <a:buSzPts val="1530"/>
              <a:buChar char="O"/>
              <a:defRPr/>
            </a:lvl2pPr>
            <a:lvl3pPr indent="-325755" lvl="2" marL="1371600" algn="l">
              <a:spcBef>
                <a:spcPts val="360"/>
              </a:spcBef>
              <a:spcAft>
                <a:spcPts val="0"/>
              </a:spcAft>
              <a:buSzPts val="1530"/>
              <a:buChar char="O"/>
              <a:defRPr/>
            </a:lvl3pPr>
            <a:lvl4pPr indent="-325755" lvl="3" marL="1828800" algn="l">
              <a:spcBef>
                <a:spcPts val="360"/>
              </a:spcBef>
              <a:spcAft>
                <a:spcPts val="0"/>
              </a:spcAft>
              <a:buSzPts val="1530"/>
              <a:buChar char="O"/>
              <a:defRPr/>
            </a:lvl4pPr>
            <a:lvl5pPr indent="-325754" lvl="4" marL="2286000" algn="l">
              <a:spcBef>
                <a:spcPts val="360"/>
              </a:spcBef>
              <a:spcAft>
                <a:spcPts val="0"/>
              </a:spcAft>
              <a:buSzPts val="1530"/>
              <a:buChar char="O"/>
              <a:defRPr/>
            </a:lvl5pPr>
            <a:lvl6pPr indent="-325754" lvl="5" marL="2743200" algn="l">
              <a:spcBef>
                <a:spcPts val="360"/>
              </a:spcBef>
              <a:spcAft>
                <a:spcPts val="0"/>
              </a:spcAft>
              <a:buSzPts val="1530"/>
              <a:buChar char="O"/>
              <a:defRPr/>
            </a:lvl6pPr>
            <a:lvl7pPr indent="-325754" lvl="6" marL="3200400" algn="l">
              <a:spcBef>
                <a:spcPts val="360"/>
              </a:spcBef>
              <a:spcAft>
                <a:spcPts val="0"/>
              </a:spcAft>
              <a:buSzPts val="1530"/>
              <a:buChar char="O"/>
              <a:defRPr/>
            </a:lvl7pPr>
            <a:lvl8pPr indent="-325754" lvl="7" marL="3657600" algn="l">
              <a:spcBef>
                <a:spcPts val="360"/>
              </a:spcBef>
              <a:spcAft>
                <a:spcPts val="0"/>
              </a:spcAft>
              <a:buSzPts val="1530"/>
              <a:buChar char="O"/>
              <a:defRPr/>
            </a:lvl8pPr>
            <a:lvl9pPr indent="-325754" lvl="8" marL="4114800" algn="l">
              <a:spcBef>
                <a:spcPts val="360"/>
              </a:spcBef>
              <a:spcAft>
                <a:spcPts val="0"/>
              </a:spcAft>
              <a:buSzPts val="1530"/>
              <a:buChar char="O"/>
              <a:defRPr/>
            </a:lvl9pPr>
          </a:lstStyle>
          <a:p/>
        </p:txBody>
      </p:sp>
      <p:sp>
        <p:nvSpPr>
          <p:cNvPr id="117" name="Google Shape;117;p12"/>
          <p:cNvSpPr txBox="1"/>
          <p:nvPr>
            <p:ph idx="10" type="dt"/>
          </p:nvPr>
        </p:nvSpPr>
        <p:spPr>
          <a:xfrm>
            <a:off x="6454588" y="5809152"/>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2"/>
          <p:cNvSpPr txBox="1"/>
          <p:nvPr>
            <p:ph idx="11" type="ftr"/>
          </p:nvPr>
        </p:nvSpPr>
        <p:spPr>
          <a:xfrm>
            <a:off x="914401" y="5809152"/>
            <a:ext cx="55401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2"/>
          <p:cNvSpPr txBox="1"/>
          <p:nvPr>
            <p:ph idx="12" type="sldNum"/>
          </p:nvPr>
        </p:nvSpPr>
        <p:spPr>
          <a:xfrm>
            <a:off x="7670202" y="5809152"/>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000000"/>
                </a:solidFill>
              </a:defRPr>
            </a:lvl1pPr>
            <a:lvl2pPr indent="0" lvl="1" marL="0" algn="r">
              <a:spcBef>
                <a:spcPts val="0"/>
              </a:spcBef>
              <a:buNone/>
              <a:defRPr>
                <a:solidFill>
                  <a:srgbClr val="000000"/>
                </a:solidFill>
              </a:defRPr>
            </a:lvl2pPr>
            <a:lvl3pPr indent="0" lvl="2" marL="0" algn="r">
              <a:spcBef>
                <a:spcPts val="0"/>
              </a:spcBef>
              <a:buNone/>
              <a:defRPr>
                <a:solidFill>
                  <a:srgbClr val="000000"/>
                </a:solidFill>
              </a:defRPr>
            </a:lvl3pPr>
            <a:lvl4pPr indent="0" lvl="3" marL="0" algn="r">
              <a:spcBef>
                <a:spcPts val="0"/>
              </a:spcBef>
              <a:buNone/>
              <a:defRPr>
                <a:solidFill>
                  <a:srgbClr val="000000"/>
                </a:solidFill>
              </a:defRPr>
            </a:lvl4pPr>
            <a:lvl5pPr indent="0" lvl="4" marL="0" algn="r">
              <a:spcBef>
                <a:spcPts val="0"/>
              </a:spcBef>
              <a:buNone/>
              <a:defRPr>
                <a:solidFill>
                  <a:srgbClr val="000000"/>
                </a:solidFill>
              </a:defRPr>
            </a:lvl5pPr>
            <a:lvl6pPr indent="0" lvl="5" marL="0" algn="r">
              <a:spcBef>
                <a:spcPts val="0"/>
              </a:spcBef>
              <a:buNone/>
              <a:defRPr>
                <a:solidFill>
                  <a:srgbClr val="000000"/>
                </a:solidFill>
              </a:defRPr>
            </a:lvl6pPr>
            <a:lvl7pPr indent="0" lvl="6" marL="0" algn="r">
              <a:spcBef>
                <a:spcPts val="0"/>
              </a:spcBef>
              <a:buNone/>
              <a:defRPr>
                <a:solidFill>
                  <a:srgbClr val="000000"/>
                </a:solidFill>
              </a:defRPr>
            </a:lvl7pPr>
            <a:lvl8pPr indent="0" lvl="7" marL="0" algn="r">
              <a:spcBef>
                <a:spcPts val="0"/>
              </a:spcBef>
              <a:buNone/>
              <a:defRPr>
                <a:solidFill>
                  <a:srgbClr val="000000"/>
                </a:solidFill>
              </a:defRPr>
            </a:lvl8pPr>
            <a:lvl9pPr indent="0" lvl="8" marL="0" algn="r">
              <a:spcBef>
                <a:spcPts val="0"/>
              </a:spcBef>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3"/>
          <p:cNvSpPr txBox="1"/>
          <p:nvPr>
            <p:ph type="title"/>
          </p:nvPr>
        </p:nvSpPr>
        <p:spPr>
          <a:xfrm>
            <a:off x="1095023" y="817582"/>
            <a:ext cx="6965245" cy="120248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
          <p:cNvSpPr txBox="1"/>
          <p:nvPr>
            <p:ph idx="1" type="body"/>
          </p:nvPr>
        </p:nvSpPr>
        <p:spPr>
          <a:xfrm>
            <a:off x="1463040" y="2119257"/>
            <a:ext cx="6196405" cy="3603812"/>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O"/>
              <a:defRPr/>
            </a:lvl1pPr>
            <a:lvl2pPr indent="-325755" lvl="1" marL="914400" algn="l">
              <a:spcBef>
                <a:spcPts val="360"/>
              </a:spcBef>
              <a:spcAft>
                <a:spcPts val="0"/>
              </a:spcAft>
              <a:buSzPts val="1530"/>
              <a:buChar char="O"/>
              <a:defRPr/>
            </a:lvl2pPr>
            <a:lvl3pPr indent="-325755" lvl="2" marL="1371600" algn="l">
              <a:spcBef>
                <a:spcPts val="360"/>
              </a:spcBef>
              <a:spcAft>
                <a:spcPts val="0"/>
              </a:spcAft>
              <a:buSzPts val="1530"/>
              <a:buChar char="O"/>
              <a:defRPr/>
            </a:lvl3pPr>
            <a:lvl4pPr indent="-325755" lvl="3" marL="1828800" algn="l">
              <a:spcBef>
                <a:spcPts val="360"/>
              </a:spcBef>
              <a:spcAft>
                <a:spcPts val="0"/>
              </a:spcAft>
              <a:buSzPts val="1530"/>
              <a:buChar char="O"/>
              <a:defRPr/>
            </a:lvl4pPr>
            <a:lvl5pPr indent="-325754" lvl="4" marL="2286000" algn="l">
              <a:spcBef>
                <a:spcPts val="360"/>
              </a:spcBef>
              <a:spcAft>
                <a:spcPts val="0"/>
              </a:spcAft>
              <a:buSzPts val="1530"/>
              <a:buChar char="O"/>
              <a:defRPr/>
            </a:lvl5pPr>
            <a:lvl6pPr indent="-325754" lvl="5" marL="2743200" algn="l">
              <a:spcBef>
                <a:spcPts val="360"/>
              </a:spcBef>
              <a:spcAft>
                <a:spcPts val="0"/>
              </a:spcAft>
              <a:buSzPts val="1530"/>
              <a:buChar char="O"/>
              <a:defRPr/>
            </a:lvl6pPr>
            <a:lvl7pPr indent="-325754" lvl="6" marL="3200400" algn="l">
              <a:spcBef>
                <a:spcPts val="360"/>
              </a:spcBef>
              <a:spcAft>
                <a:spcPts val="0"/>
              </a:spcAft>
              <a:buSzPts val="1530"/>
              <a:buChar char="O"/>
              <a:defRPr/>
            </a:lvl7pPr>
            <a:lvl8pPr indent="-325754" lvl="7" marL="3657600" algn="l">
              <a:spcBef>
                <a:spcPts val="360"/>
              </a:spcBef>
              <a:spcAft>
                <a:spcPts val="0"/>
              </a:spcAft>
              <a:buSzPts val="1530"/>
              <a:buChar char="O"/>
              <a:defRPr/>
            </a:lvl8pPr>
            <a:lvl9pPr indent="-325754" lvl="8" marL="4114800" algn="l">
              <a:spcBef>
                <a:spcPts val="360"/>
              </a:spcBef>
              <a:spcAft>
                <a:spcPts val="0"/>
              </a:spcAft>
              <a:buSzPts val="1530"/>
              <a:buChar char="O"/>
              <a:defRPr/>
            </a:lvl9pPr>
          </a:lstStyle>
          <a:p/>
        </p:txBody>
      </p:sp>
      <p:sp>
        <p:nvSpPr>
          <p:cNvPr id="40" name="Google Shape;40;p3"/>
          <p:cNvSpPr txBox="1"/>
          <p:nvPr>
            <p:ph idx="10" type="dt"/>
          </p:nvPr>
        </p:nvSpPr>
        <p:spPr>
          <a:xfrm>
            <a:off x="6454588" y="5809152"/>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1" type="ftr"/>
          </p:nvPr>
        </p:nvSpPr>
        <p:spPr>
          <a:xfrm>
            <a:off x="914401" y="5809152"/>
            <a:ext cx="55401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
          <p:cNvSpPr txBox="1"/>
          <p:nvPr>
            <p:ph idx="12" type="sldNum"/>
          </p:nvPr>
        </p:nvSpPr>
        <p:spPr>
          <a:xfrm>
            <a:off x="7670202" y="5809152"/>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000000"/>
                </a:solidFill>
              </a:defRPr>
            </a:lvl1pPr>
            <a:lvl2pPr indent="0" lvl="1" marL="0" algn="r">
              <a:spcBef>
                <a:spcPts val="0"/>
              </a:spcBef>
              <a:buNone/>
              <a:defRPr>
                <a:solidFill>
                  <a:srgbClr val="000000"/>
                </a:solidFill>
              </a:defRPr>
            </a:lvl2pPr>
            <a:lvl3pPr indent="0" lvl="2" marL="0" algn="r">
              <a:spcBef>
                <a:spcPts val="0"/>
              </a:spcBef>
              <a:buNone/>
              <a:defRPr>
                <a:solidFill>
                  <a:srgbClr val="000000"/>
                </a:solidFill>
              </a:defRPr>
            </a:lvl3pPr>
            <a:lvl4pPr indent="0" lvl="3" marL="0" algn="r">
              <a:spcBef>
                <a:spcPts val="0"/>
              </a:spcBef>
              <a:buNone/>
              <a:defRPr>
                <a:solidFill>
                  <a:srgbClr val="000000"/>
                </a:solidFill>
              </a:defRPr>
            </a:lvl4pPr>
            <a:lvl5pPr indent="0" lvl="4" marL="0" algn="r">
              <a:spcBef>
                <a:spcPts val="0"/>
              </a:spcBef>
              <a:buNone/>
              <a:defRPr>
                <a:solidFill>
                  <a:srgbClr val="000000"/>
                </a:solidFill>
              </a:defRPr>
            </a:lvl5pPr>
            <a:lvl6pPr indent="0" lvl="5" marL="0" algn="r">
              <a:spcBef>
                <a:spcPts val="0"/>
              </a:spcBef>
              <a:buNone/>
              <a:defRPr>
                <a:solidFill>
                  <a:srgbClr val="000000"/>
                </a:solidFill>
              </a:defRPr>
            </a:lvl6pPr>
            <a:lvl7pPr indent="0" lvl="6" marL="0" algn="r">
              <a:spcBef>
                <a:spcPts val="0"/>
              </a:spcBef>
              <a:buNone/>
              <a:defRPr>
                <a:solidFill>
                  <a:srgbClr val="000000"/>
                </a:solidFill>
              </a:defRPr>
            </a:lvl7pPr>
            <a:lvl8pPr indent="0" lvl="7" marL="0" algn="r">
              <a:spcBef>
                <a:spcPts val="0"/>
              </a:spcBef>
              <a:buNone/>
              <a:defRPr>
                <a:solidFill>
                  <a:srgbClr val="000000"/>
                </a:solidFill>
              </a:defRPr>
            </a:lvl8pPr>
            <a:lvl9pPr indent="0" lvl="8" marL="0" algn="r">
              <a:spcBef>
                <a:spcPts val="0"/>
              </a:spcBef>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4"/>
          <p:cNvSpPr txBox="1"/>
          <p:nvPr>
            <p:ph idx="10" type="dt"/>
          </p:nvPr>
        </p:nvSpPr>
        <p:spPr>
          <a:xfrm>
            <a:off x="6454588" y="5809152"/>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1" type="ftr"/>
          </p:nvPr>
        </p:nvSpPr>
        <p:spPr>
          <a:xfrm>
            <a:off x="914401" y="5809152"/>
            <a:ext cx="55401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txBox="1"/>
          <p:nvPr>
            <p:ph idx="12" type="sldNum"/>
          </p:nvPr>
        </p:nvSpPr>
        <p:spPr>
          <a:xfrm>
            <a:off x="7670202" y="5809152"/>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000000"/>
                </a:solidFill>
              </a:defRPr>
            </a:lvl1pPr>
            <a:lvl2pPr indent="0" lvl="1" marL="0" algn="r">
              <a:spcBef>
                <a:spcPts val="0"/>
              </a:spcBef>
              <a:buNone/>
              <a:defRPr>
                <a:solidFill>
                  <a:srgbClr val="000000"/>
                </a:solidFill>
              </a:defRPr>
            </a:lvl2pPr>
            <a:lvl3pPr indent="0" lvl="2" marL="0" algn="r">
              <a:spcBef>
                <a:spcPts val="0"/>
              </a:spcBef>
              <a:buNone/>
              <a:defRPr>
                <a:solidFill>
                  <a:srgbClr val="000000"/>
                </a:solidFill>
              </a:defRPr>
            </a:lvl3pPr>
            <a:lvl4pPr indent="0" lvl="3" marL="0" algn="r">
              <a:spcBef>
                <a:spcPts val="0"/>
              </a:spcBef>
              <a:buNone/>
              <a:defRPr>
                <a:solidFill>
                  <a:srgbClr val="000000"/>
                </a:solidFill>
              </a:defRPr>
            </a:lvl4pPr>
            <a:lvl5pPr indent="0" lvl="4" marL="0" algn="r">
              <a:spcBef>
                <a:spcPts val="0"/>
              </a:spcBef>
              <a:buNone/>
              <a:defRPr>
                <a:solidFill>
                  <a:srgbClr val="000000"/>
                </a:solidFill>
              </a:defRPr>
            </a:lvl5pPr>
            <a:lvl6pPr indent="0" lvl="5" marL="0" algn="r">
              <a:spcBef>
                <a:spcPts val="0"/>
              </a:spcBef>
              <a:buNone/>
              <a:defRPr>
                <a:solidFill>
                  <a:srgbClr val="000000"/>
                </a:solidFill>
              </a:defRPr>
            </a:lvl6pPr>
            <a:lvl7pPr indent="0" lvl="6" marL="0" algn="r">
              <a:spcBef>
                <a:spcPts val="0"/>
              </a:spcBef>
              <a:buNone/>
              <a:defRPr>
                <a:solidFill>
                  <a:srgbClr val="000000"/>
                </a:solidFill>
              </a:defRPr>
            </a:lvl7pPr>
            <a:lvl8pPr indent="0" lvl="7" marL="0" algn="r">
              <a:spcBef>
                <a:spcPts val="0"/>
              </a:spcBef>
              <a:buNone/>
              <a:defRPr>
                <a:solidFill>
                  <a:srgbClr val="000000"/>
                </a:solidFill>
              </a:defRPr>
            </a:lvl8pPr>
            <a:lvl9pPr indent="0" lvl="8" marL="0" algn="r">
              <a:spcBef>
                <a:spcPts val="0"/>
              </a:spcBef>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txBox="1"/>
          <p:nvPr>
            <p:ph type="title"/>
          </p:nvPr>
        </p:nvSpPr>
        <p:spPr>
          <a:xfrm>
            <a:off x="1444979" y="2239430"/>
            <a:ext cx="6254044" cy="1362075"/>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4000"/>
              <a:buFont typeface="Constanti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 type="body"/>
          </p:nvPr>
        </p:nvSpPr>
        <p:spPr>
          <a:xfrm>
            <a:off x="1456267" y="3725334"/>
            <a:ext cx="6231467" cy="1309511"/>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SzPts val="1700"/>
              <a:buNone/>
              <a:defRPr sz="2000">
                <a:solidFill>
                  <a:schemeClr val="dk2"/>
                </a:solidFill>
              </a:defRPr>
            </a:lvl1pPr>
            <a:lvl2pPr indent="-228600" lvl="1" marL="914400" algn="l">
              <a:spcBef>
                <a:spcPts val="360"/>
              </a:spcBef>
              <a:spcAft>
                <a:spcPts val="0"/>
              </a:spcAft>
              <a:buSzPts val="1530"/>
              <a:buNone/>
              <a:defRPr sz="1800">
                <a:solidFill>
                  <a:srgbClr val="888888"/>
                </a:solidFill>
              </a:defRPr>
            </a:lvl2pPr>
            <a:lvl3pPr indent="-228600" lvl="2" marL="1371600" algn="l">
              <a:spcBef>
                <a:spcPts val="320"/>
              </a:spcBef>
              <a:spcAft>
                <a:spcPts val="0"/>
              </a:spcAft>
              <a:buSzPts val="1360"/>
              <a:buNone/>
              <a:defRPr sz="1600">
                <a:solidFill>
                  <a:srgbClr val="888888"/>
                </a:solidFill>
              </a:defRPr>
            </a:lvl3pPr>
            <a:lvl4pPr indent="-228600" lvl="3" marL="1828800" algn="l">
              <a:spcBef>
                <a:spcPts val="280"/>
              </a:spcBef>
              <a:spcAft>
                <a:spcPts val="0"/>
              </a:spcAft>
              <a:buSzPts val="1190"/>
              <a:buNone/>
              <a:defRPr sz="1400">
                <a:solidFill>
                  <a:srgbClr val="888888"/>
                </a:solidFill>
              </a:defRPr>
            </a:lvl4pPr>
            <a:lvl5pPr indent="-228600" lvl="4" marL="2286000" algn="l">
              <a:spcBef>
                <a:spcPts val="280"/>
              </a:spcBef>
              <a:spcAft>
                <a:spcPts val="0"/>
              </a:spcAft>
              <a:buSzPts val="1190"/>
              <a:buNone/>
              <a:defRPr sz="1400">
                <a:solidFill>
                  <a:srgbClr val="888888"/>
                </a:solidFill>
              </a:defRPr>
            </a:lvl5pPr>
            <a:lvl6pPr indent="-228600" lvl="5" marL="2743200" algn="l">
              <a:spcBef>
                <a:spcPts val="280"/>
              </a:spcBef>
              <a:spcAft>
                <a:spcPts val="0"/>
              </a:spcAft>
              <a:buSzPts val="1190"/>
              <a:buNone/>
              <a:defRPr sz="1400">
                <a:solidFill>
                  <a:srgbClr val="888888"/>
                </a:solidFill>
              </a:defRPr>
            </a:lvl6pPr>
            <a:lvl7pPr indent="-228600" lvl="6" marL="3200400" algn="l">
              <a:spcBef>
                <a:spcPts val="280"/>
              </a:spcBef>
              <a:spcAft>
                <a:spcPts val="0"/>
              </a:spcAft>
              <a:buSzPts val="1190"/>
              <a:buNone/>
              <a:defRPr sz="1400">
                <a:solidFill>
                  <a:srgbClr val="888888"/>
                </a:solidFill>
              </a:defRPr>
            </a:lvl7pPr>
            <a:lvl8pPr indent="-228600" lvl="7" marL="3657600" algn="l">
              <a:spcBef>
                <a:spcPts val="280"/>
              </a:spcBef>
              <a:spcAft>
                <a:spcPts val="0"/>
              </a:spcAft>
              <a:buSzPts val="1190"/>
              <a:buNone/>
              <a:defRPr sz="1400">
                <a:solidFill>
                  <a:srgbClr val="888888"/>
                </a:solidFill>
              </a:defRPr>
            </a:lvl8pPr>
            <a:lvl9pPr indent="-228600" lvl="8" marL="4114800" algn="l">
              <a:spcBef>
                <a:spcPts val="280"/>
              </a:spcBef>
              <a:spcAft>
                <a:spcPts val="0"/>
              </a:spcAft>
              <a:buSzPts val="1190"/>
              <a:buNone/>
              <a:defRPr sz="1400">
                <a:solidFill>
                  <a:srgbClr val="888888"/>
                </a:solidFill>
              </a:defRPr>
            </a:lvl9pPr>
          </a:lstStyle>
          <a:p/>
        </p:txBody>
      </p:sp>
      <p:sp>
        <p:nvSpPr>
          <p:cNvPr id="50" name="Google Shape;50;p5"/>
          <p:cNvSpPr txBox="1"/>
          <p:nvPr>
            <p:ph idx="10" type="dt"/>
          </p:nvPr>
        </p:nvSpPr>
        <p:spPr>
          <a:xfrm>
            <a:off x="6454588" y="5809152"/>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1" type="ftr"/>
          </p:nvPr>
        </p:nvSpPr>
        <p:spPr>
          <a:xfrm>
            <a:off x="914401" y="5809152"/>
            <a:ext cx="55401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2" type="sldNum"/>
          </p:nvPr>
        </p:nvSpPr>
        <p:spPr>
          <a:xfrm>
            <a:off x="7670202" y="5809152"/>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000000"/>
                </a:solidFill>
              </a:defRPr>
            </a:lvl1pPr>
            <a:lvl2pPr indent="0" lvl="1" marL="0" algn="r">
              <a:spcBef>
                <a:spcPts val="0"/>
              </a:spcBef>
              <a:buNone/>
              <a:defRPr>
                <a:solidFill>
                  <a:srgbClr val="000000"/>
                </a:solidFill>
              </a:defRPr>
            </a:lvl2pPr>
            <a:lvl3pPr indent="0" lvl="2" marL="0" algn="r">
              <a:spcBef>
                <a:spcPts val="0"/>
              </a:spcBef>
              <a:buNone/>
              <a:defRPr>
                <a:solidFill>
                  <a:srgbClr val="000000"/>
                </a:solidFill>
              </a:defRPr>
            </a:lvl3pPr>
            <a:lvl4pPr indent="0" lvl="3" marL="0" algn="r">
              <a:spcBef>
                <a:spcPts val="0"/>
              </a:spcBef>
              <a:buNone/>
              <a:defRPr>
                <a:solidFill>
                  <a:srgbClr val="000000"/>
                </a:solidFill>
              </a:defRPr>
            </a:lvl4pPr>
            <a:lvl5pPr indent="0" lvl="4" marL="0" algn="r">
              <a:spcBef>
                <a:spcPts val="0"/>
              </a:spcBef>
              <a:buNone/>
              <a:defRPr>
                <a:solidFill>
                  <a:srgbClr val="000000"/>
                </a:solidFill>
              </a:defRPr>
            </a:lvl5pPr>
            <a:lvl6pPr indent="0" lvl="5" marL="0" algn="r">
              <a:spcBef>
                <a:spcPts val="0"/>
              </a:spcBef>
              <a:buNone/>
              <a:defRPr>
                <a:solidFill>
                  <a:srgbClr val="000000"/>
                </a:solidFill>
              </a:defRPr>
            </a:lvl6pPr>
            <a:lvl7pPr indent="0" lvl="6" marL="0" algn="r">
              <a:spcBef>
                <a:spcPts val="0"/>
              </a:spcBef>
              <a:buNone/>
              <a:defRPr>
                <a:solidFill>
                  <a:srgbClr val="000000"/>
                </a:solidFill>
              </a:defRPr>
            </a:lvl7pPr>
            <a:lvl8pPr indent="0" lvl="7" marL="0" algn="r">
              <a:spcBef>
                <a:spcPts val="0"/>
              </a:spcBef>
              <a:buNone/>
              <a:defRPr>
                <a:solidFill>
                  <a:srgbClr val="000000"/>
                </a:solidFill>
              </a:defRPr>
            </a:lvl8pPr>
            <a:lvl9pPr indent="0" lvl="8" marL="0" algn="r">
              <a:spcBef>
                <a:spcPts val="0"/>
              </a:spcBef>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6"/>
          <p:cNvSpPr txBox="1"/>
          <p:nvPr>
            <p:ph type="title"/>
          </p:nvPr>
        </p:nvSpPr>
        <p:spPr>
          <a:xfrm>
            <a:off x="1095023" y="817582"/>
            <a:ext cx="6965245" cy="120248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0" type="dt"/>
          </p:nvPr>
        </p:nvSpPr>
        <p:spPr>
          <a:xfrm>
            <a:off x="6454588" y="5809152"/>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914401" y="5809152"/>
            <a:ext cx="55401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7670202" y="5809152"/>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000000"/>
                </a:solidFill>
              </a:defRPr>
            </a:lvl1pPr>
            <a:lvl2pPr indent="0" lvl="1" marL="0" algn="r">
              <a:spcBef>
                <a:spcPts val="0"/>
              </a:spcBef>
              <a:buNone/>
              <a:defRPr>
                <a:solidFill>
                  <a:srgbClr val="000000"/>
                </a:solidFill>
              </a:defRPr>
            </a:lvl2pPr>
            <a:lvl3pPr indent="0" lvl="2" marL="0" algn="r">
              <a:spcBef>
                <a:spcPts val="0"/>
              </a:spcBef>
              <a:buNone/>
              <a:defRPr>
                <a:solidFill>
                  <a:srgbClr val="000000"/>
                </a:solidFill>
              </a:defRPr>
            </a:lvl3pPr>
            <a:lvl4pPr indent="0" lvl="3" marL="0" algn="r">
              <a:spcBef>
                <a:spcPts val="0"/>
              </a:spcBef>
              <a:buNone/>
              <a:defRPr>
                <a:solidFill>
                  <a:srgbClr val="000000"/>
                </a:solidFill>
              </a:defRPr>
            </a:lvl4pPr>
            <a:lvl5pPr indent="0" lvl="4" marL="0" algn="r">
              <a:spcBef>
                <a:spcPts val="0"/>
              </a:spcBef>
              <a:buNone/>
              <a:defRPr>
                <a:solidFill>
                  <a:srgbClr val="000000"/>
                </a:solidFill>
              </a:defRPr>
            </a:lvl5pPr>
            <a:lvl6pPr indent="0" lvl="5" marL="0" algn="r">
              <a:spcBef>
                <a:spcPts val="0"/>
              </a:spcBef>
              <a:buNone/>
              <a:defRPr>
                <a:solidFill>
                  <a:srgbClr val="000000"/>
                </a:solidFill>
              </a:defRPr>
            </a:lvl6pPr>
            <a:lvl7pPr indent="0" lvl="6" marL="0" algn="r">
              <a:spcBef>
                <a:spcPts val="0"/>
              </a:spcBef>
              <a:buNone/>
              <a:defRPr>
                <a:solidFill>
                  <a:srgbClr val="000000"/>
                </a:solidFill>
              </a:defRPr>
            </a:lvl7pPr>
            <a:lvl8pPr indent="0" lvl="7" marL="0" algn="r">
              <a:spcBef>
                <a:spcPts val="0"/>
              </a:spcBef>
              <a:buNone/>
              <a:defRPr>
                <a:solidFill>
                  <a:srgbClr val="000000"/>
                </a:solidFill>
              </a:defRPr>
            </a:lvl8pPr>
            <a:lvl9pPr indent="0" lvl="8" marL="0" algn="r">
              <a:spcBef>
                <a:spcPts val="0"/>
              </a:spcBef>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6"/>
          <p:cNvSpPr txBox="1"/>
          <p:nvPr>
            <p:ph idx="1" type="body"/>
          </p:nvPr>
        </p:nvSpPr>
        <p:spPr>
          <a:xfrm>
            <a:off x="1298448" y="2121407"/>
            <a:ext cx="3200400" cy="3602736"/>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O"/>
              <a:defRPr/>
            </a:lvl1pPr>
            <a:lvl2pPr indent="-325755" lvl="1" marL="914400" algn="l">
              <a:spcBef>
                <a:spcPts val="360"/>
              </a:spcBef>
              <a:spcAft>
                <a:spcPts val="0"/>
              </a:spcAft>
              <a:buSzPts val="1530"/>
              <a:buChar char="O"/>
              <a:defRPr/>
            </a:lvl2pPr>
            <a:lvl3pPr indent="-325755" lvl="2" marL="1371600" algn="l">
              <a:spcBef>
                <a:spcPts val="360"/>
              </a:spcBef>
              <a:spcAft>
                <a:spcPts val="0"/>
              </a:spcAft>
              <a:buSzPts val="1530"/>
              <a:buChar char="O"/>
              <a:defRPr/>
            </a:lvl3pPr>
            <a:lvl4pPr indent="-325755" lvl="3" marL="1828800" algn="l">
              <a:spcBef>
                <a:spcPts val="360"/>
              </a:spcBef>
              <a:spcAft>
                <a:spcPts val="0"/>
              </a:spcAft>
              <a:buSzPts val="1530"/>
              <a:buChar char="O"/>
              <a:defRPr/>
            </a:lvl4pPr>
            <a:lvl5pPr indent="-325754" lvl="4" marL="2286000" algn="l">
              <a:spcBef>
                <a:spcPts val="360"/>
              </a:spcBef>
              <a:spcAft>
                <a:spcPts val="0"/>
              </a:spcAft>
              <a:buSzPts val="1530"/>
              <a:buChar char="O"/>
              <a:defRPr/>
            </a:lvl5pPr>
            <a:lvl6pPr indent="-325754" lvl="5" marL="2743200" algn="l">
              <a:spcBef>
                <a:spcPts val="360"/>
              </a:spcBef>
              <a:spcAft>
                <a:spcPts val="0"/>
              </a:spcAft>
              <a:buSzPts val="1530"/>
              <a:buChar char="O"/>
              <a:defRPr/>
            </a:lvl6pPr>
            <a:lvl7pPr indent="-325754" lvl="6" marL="3200400" algn="l">
              <a:spcBef>
                <a:spcPts val="360"/>
              </a:spcBef>
              <a:spcAft>
                <a:spcPts val="0"/>
              </a:spcAft>
              <a:buSzPts val="1530"/>
              <a:buChar char="O"/>
              <a:defRPr/>
            </a:lvl7pPr>
            <a:lvl8pPr indent="-325754" lvl="7" marL="3657600" algn="l">
              <a:spcBef>
                <a:spcPts val="360"/>
              </a:spcBef>
              <a:spcAft>
                <a:spcPts val="0"/>
              </a:spcAft>
              <a:buSzPts val="1530"/>
              <a:buChar char="O"/>
              <a:defRPr/>
            </a:lvl8pPr>
            <a:lvl9pPr indent="-325754" lvl="8" marL="4114800" algn="l">
              <a:spcBef>
                <a:spcPts val="360"/>
              </a:spcBef>
              <a:spcAft>
                <a:spcPts val="0"/>
              </a:spcAft>
              <a:buSzPts val="1530"/>
              <a:buChar char="O"/>
              <a:defRPr/>
            </a:lvl9pPr>
          </a:lstStyle>
          <a:p/>
        </p:txBody>
      </p:sp>
      <p:sp>
        <p:nvSpPr>
          <p:cNvPr id="59" name="Google Shape;59;p6"/>
          <p:cNvSpPr txBox="1"/>
          <p:nvPr>
            <p:ph idx="2" type="body"/>
          </p:nvPr>
        </p:nvSpPr>
        <p:spPr>
          <a:xfrm>
            <a:off x="4663440" y="2119313"/>
            <a:ext cx="3200400" cy="3605212"/>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O"/>
              <a:defRPr/>
            </a:lvl1pPr>
            <a:lvl2pPr indent="-325755" lvl="1" marL="914400" algn="l">
              <a:spcBef>
                <a:spcPts val="360"/>
              </a:spcBef>
              <a:spcAft>
                <a:spcPts val="0"/>
              </a:spcAft>
              <a:buSzPts val="1530"/>
              <a:buChar char="O"/>
              <a:defRPr/>
            </a:lvl2pPr>
            <a:lvl3pPr indent="-325755" lvl="2" marL="1371600" algn="l">
              <a:spcBef>
                <a:spcPts val="360"/>
              </a:spcBef>
              <a:spcAft>
                <a:spcPts val="0"/>
              </a:spcAft>
              <a:buSzPts val="1530"/>
              <a:buChar char="O"/>
              <a:defRPr/>
            </a:lvl3pPr>
            <a:lvl4pPr indent="-325755" lvl="3" marL="1828800" algn="l">
              <a:spcBef>
                <a:spcPts val="360"/>
              </a:spcBef>
              <a:spcAft>
                <a:spcPts val="0"/>
              </a:spcAft>
              <a:buSzPts val="1530"/>
              <a:buChar char="O"/>
              <a:defRPr/>
            </a:lvl4pPr>
            <a:lvl5pPr indent="-325754" lvl="4" marL="2286000" algn="l">
              <a:spcBef>
                <a:spcPts val="360"/>
              </a:spcBef>
              <a:spcAft>
                <a:spcPts val="0"/>
              </a:spcAft>
              <a:buSzPts val="1530"/>
              <a:buChar char="O"/>
              <a:defRPr/>
            </a:lvl5pPr>
            <a:lvl6pPr indent="-325754" lvl="5" marL="2743200" algn="l">
              <a:spcBef>
                <a:spcPts val="360"/>
              </a:spcBef>
              <a:spcAft>
                <a:spcPts val="0"/>
              </a:spcAft>
              <a:buSzPts val="1530"/>
              <a:buChar char="O"/>
              <a:defRPr/>
            </a:lvl6pPr>
            <a:lvl7pPr indent="-325754" lvl="6" marL="3200400" algn="l">
              <a:spcBef>
                <a:spcPts val="360"/>
              </a:spcBef>
              <a:spcAft>
                <a:spcPts val="0"/>
              </a:spcAft>
              <a:buSzPts val="1530"/>
              <a:buChar char="O"/>
              <a:defRPr/>
            </a:lvl7pPr>
            <a:lvl8pPr indent="-325754" lvl="7" marL="3657600" algn="l">
              <a:spcBef>
                <a:spcPts val="360"/>
              </a:spcBef>
              <a:spcAft>
                <a:spcPts val="0"/>
              </a:spcAft>
              <a:buSzPts val="1530"/>
              <a:buChar char="O"/>
              <a:defRPr/>
            </a:lvl8pPr>
            <a:lvl9pPr indent="-325754" lvl="8" marL="4114800" algn="l">
              <a:spcBef>
                <a:spcPts val="360"/>
              </a:spcBef>
              <a:spcAft>
                <a:spcPts val="0"/>
              </a:spcAft>
              <a:buSzPts val="1530"/>
              <a:buChar char="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7"/>
          <p:cNvSpPr txBox="1"/>
          <p:nvPr>
            <p:ph type="title"/>
          </p:nvPr>
        </p:nvSpPr>
        <p:spPr>
          <a:xfrm>
            <a:off x="1095023" y="817582"/>
            <a:ext cx="6965245" cy="120248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onstant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 type="body"/>
          </p:nvPr>
        </p:nvSpPr>
        <p:spPr>
          <a:xfrm>
            <a:off x="1557869" y="2122312"/>
            <a:ext cx="2939521" cy="820208"/>
          </a:xfrm>
          <a:prstGeom prst="rect">
            <a:avLst/>
          </a:prstGeom>
          <a:noFill/>
          <a:ln>
            <a:noFill/>
          </a:ln>
        </p:spPr>
        <p:txBody>
          <a:bodyPr anchorCtr="0" anchor="b" bIns="45700" lIns="91425" spcFirstLastPara="1" rIns="91425" wrap="square" tIns="45700">
            <a:normAutofit/>
          </a:bodyPr>
          <a:lstStyle>
            <a:lvl1pPr indent="-228600" lvl="0" marL="457200" algn="ctr">
              <a:spcBef>
                <a:spcPts val="400"/>
              </a:spcBef>
              <a:spcAft>
                <a:spcPts val="0"/>
              </a:spcAft>
              <a:buSzPts val="1700"/>
              <a:buNone/>
              <a:defRPr b="1"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530"/>
              <a:buNone/>
              <a:defRPr b="1" sz="1800"/>
            </a:lvl3pPr>
            <a:lvl4pPr indent="-228600" lvl="3" marL="1828800" algn="l">
              <a:spcBef>
                <a:spcPts val="320"/>
              </a:spcBef>
              <a:spcAft>
                <a:spcPts val="0"/>
              </a:spcAft>
              <a:buSzPts val="1360"/>
              <a:buNone/>
              <a:defRPr b="1" sz="1600"/>
            </a:lvl4pPr>
            <a:lvl5pPr indent="-228600" lvl="4" marL="2286000" algn="l">
              <a:spcBef>
                <a:spcPts val="320"/>
              </a:spcBef>
              <a:spcAft>
                <a:spcPts val="0"/>
              </a:spcAft>
              <a:buSzPts val="1360"/>
              <a:buNone/>
              <a:defRPr b="1" sz="1600"/>
            </a:lvl5pPr>
            <a:lvl6pPr indent="-228600" lvl="5" marL="2743200" algn="l">
              <a:spcBef>
                <a:spcPts val="320"/>
              </a:spcBef>
              <a:spcAft>
                <a:spcPts val="0"/>
              </a:spcAft>
              <a:buSzPts val="1360"/>
              <a:buNone/>
              <a:defRPr b="1" sz="1600"/>
            </a:lvl6pPr>
            <a:lvl7pPr indent="-228600" lvl="6" marL="3200400" algn="l">
              <a:spcBef>
                <a:spcPts val="320"/>
              </a:spcBef>
              <a:spcAft>
                <a:spcPts val="0"/>
              </a:spcAft>
              <a:buSzPts val="1360"/>
              <a:buNone/>
              <a:defRPr b="1" sz="1600"/>
            </a:lvl7pPr>
            <a:lvl8pPr indent="-228600" lvl="7" marL="3657600" algn="l">
              <a:spcBef>
                <a:spcPts val="320"/>
              </a:spcBef>
              <a:spcAft>
                <a:spcPts val="0"/>
              </a:spcAft>
              <a:buSzPts val="1360"/>
              <a:buNone/>
              <a:defRPr b="1" sz="1600"/>
            </a:lvl8pPr>
            <a:lvl9pPr indent="-228600" lvl="8" marL="4114800" algn="l">
              <a:spcBef>
                <a:spcPts val="320"/>
              </a:spcBef>
              <a:spcAft>
                <a:spcPts val="0"/>
              </a:spcAft>
              <a:buSzPts val="1360"/>
              <a:buNone/>
              <a:defRPr b="1" sz="1600"/>
            </a:lvl9pPr>
          </a:lstStyle>
          <a:p/>
        </p:txBody>
      </p:sp>
      <p:sp>
        <p:nvSpPr>
          <p:cNvPr id="63" name="Google Shape;63;p7"/>
          <p:cNvSpPr txBox="1"/>
          <p:nvPr>
            <p:ph idx="2" type="body"/>
          </p:nvPr>
        </p:nvSpPr>
        <p:spPr>
          <a:xfrm>
            <a:off x="4910669" y="2122311"/>
            <a:ext cx="2944368" cy="822960"/>
          </a:xfrm>
          <a:prstGeom prst="rect">
            <a:avLst/>
          </a:prstGeom>
          <a:noFill/>
          <a:ln>
            <a:noFill/>
          </a:ln>
        </p:spPr>
        <p:txBody>
          <a:bodyPr anchorCtr="0" anchor="b" bIns="45700" lIns="91425" spcFirstLastPara="1" rIns="91425" wrap="square" tIns="45700">
            <a:normAutofit/>
          </a:bodyPr>
          <a:lstStyle>
            <a:lvl1pPr indent="-228600" lvl="0" marL="457200" algn="ctr">
              <a:spcBef>
                <a:spcPts val="400"/>
              </a:spcBef>
              <a:spcAft>
                <a:spcPts val="0"/>
              </a:spcAft>
              <a:buSzPts val="1700"/>
              <a:buNone/>
              <a:defRPr b="1"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530"/>
              <a:buNone/>
              <a:defRPr b="1" sz="1800"/>
            </a:lvl3pPr>
            <a:lvl4pPr indent="-228600" lvl="3" marL="1828800" algn="l">
              <a:spcBef>
                <a:spcPts val="320"/>
              </a:spcBef>
              <a:spcAft>
                <a:spcPts val="0"/>
              </a:spcAft>
              <a:buSzPts val="1360"/>
              <a:buNone/>
              <a:defRPr b="1" sz="1600"/>
            </a:lvl4pPr>
            <a:lvl5pPr indent="-228600" lvl="4" marL="2286000" algn="l">
              <a:spcBef>
                <a:spcPts val="320"/>
              </a:spcBef>
              <a:spcAft>
                <a:spcPts val="0"/>
              </a:spcAft>
              <a:buSzPts val="1360"/>
              <a:buNone/>
              <a:defRPr b="1" sz="1600"/>
            </a:lvl5pPr>
            <a:lvl6pPr indent="-228600" lvl="5" marL="2743200" algn="l">
              <a:spcBef>
                <a:spcPts val="320"/>
              </a:spcBef>
              <a:spcAft>
                <a:spcPts val="0"/>
              </a:spcAft>
              <a:buSzPts val="1360"/>
              <a:buNone/>
              <a:defRPr b="1" sz="1600"/>
            </a:lvl6pPr>
            <a:lvl7pPr indent="-228600" lvl="6" marL="3200400" algn="l">
              <a:spcBef>
                <a:spcPts val="320"/>
              </a:spcBef>
              <a:spcAft>
                <a:spcPts val="0"/>
              </a:spcAft>
              <a:buSzPts val="1360"/>
              <a:buNone/>
              <a:defRPr b="1" sz="1600"/>
            </a:lvl7pPr>
            <a:lvl8pPr indent="-228600" lvl="7" marL="3657600" algn="l">
              <a:spcBef>
                <a:spcPts val="320"/>
              </a:spcBef>
              <a:spcAft>
                <a:spcPts val="0"/>
              </a:spcAft>
              <a:buSzPts val="1360"/>
              <a:buNone/>
              <a:defRPr b="1" sz="1600"/>
            </a:lvl8pPr>
            <a:lvl9pPr indent="-228600" lvl="8" marL="4114800" algn="l">
              <a:spcBef>
                <a:spcPts val="320"/>
              </a:spcBef>
              <a:spcAft>
                <a:spcPts val="0"/>
              </a:spcAft>
              <a:buSzPts val="1360"/>
              <a:buNone/>
              <a:defRPr b="1" sz="1600"/>
            </a:lvl9pPr>
          </a:lstStyle>
          <a:p/>
        </p:txBody>
      </p:sp>
      <p:sp>
        <p:nvSpPr>
          <p:cNvPr id="64" name="Google Shape;64;p7"/>
          <p:cNvSpPr txBox="1"/>
          <p:nvPr>
            <p:ph idx="10" type="dt"/>
          </p:nvPr>
        </p:nvSpPr>
        <p:spPr>
          <a:xfrm>
            <a:off x="6454588" y="5809152"/>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1" type="ftr"/>
          </p:nvPr>
        </p:nvSpPr>
        <p:spPr>
          <a:xfrm>
            <a:off x="914401" y="5809152"/>
            <a:ext cx="55401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2" type="sldNum"/>
          </p:nvPr>
        </p:nvSpPr>
        <p:spPr>
          <a:xfrm>
            <a:off x="7670202" y="5809152"/>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000000"/>
                </a:solidFill>
              </a:defRPr>
            </a:lvl1pPr>
            <a:lvl2pPr indent="0" lvl="1" marL="0" algn="r">
              <a:spcBef>
                <a:spcPts val="0"/>
              </a:spcBef>
              <a:buNone/>
              <a:defRPr>
                <a:solidFill>
                  <a:srgbClr val="000000"/>
                </a:solidFill>
              </a:defRPr>
            </a:lvl2pPr>
            <a:lvl3pPr indent="0" lvl="2" marL="0" algn="r">
              <a:spcBef>
                <a:spcPts val="0"/>
              </a:spcBef>
              <a:buNone/>
              <a:defRPr>
                <a:solidFill>
                  <a:srgbClr val="000000"/>
                </a:solidFill>
              </a:defRPr>
            </a:lvl3pPr>
            <a:lvl4pPr indent="0" lvl="3" marL="0" algn="r">
              <a:spcBef>
                <a:spcPts val="0"/>
              </a:spcBef>
              <a:buNone/>
              <a:defRPr>
                <a:solidFill>
                  <a:srgbClr val="000000"/>
                </a:solidFill>
              </a:defRPr>
            </a:lvl4pPr>
            <a:lvl5pPr indent="0" lvl="4" marL="0" algn="r">
              <a:spcBef>
                <a:spcPts val="0"/>
              </a:spcBef>
              <a:buNone/>
              <a:defRPr>
                <a:solidFill>
                  <a:srgbClr val="000000"/>
                </a:solidFill>
              </a:defRPr>
            </a:lvl5pPr>
            <a:lvl6pPr indent="0" lvl="5" marL="0" algn="r">
              <a:spcBef>
                <a:spcPts val="0"/>
              </a:spcBef>
              <a:buNone/>
              <a:defRPr>
                <a:solidFill>
                  <a:srgbClr val="000000"/>
                </a:solidFill>
              </a:defRPr>
            </a:lvl6pPr>
            <a:lvl7pPr indent="0" lvl="6" marL="0" algn="r">
              <a:spcBef>
                <a:spcPts val="0"/>
              </a:spcBef>
              <a:buNone/>
              <a:defRPr>
                <a:solidFill>
                  <a:srgbClr val="000000"/>
                </a:solidFill>
              </a:defRPr>
            </a:lvl7pPr>
            <a:lvl8pPr indent="0" lvl="7" marL="0" algn="r">
              <a:spcBef>
                <a:spcPts val="0"/>
              </a:spcBef>
              <a:buNone/>
              <a:defRPr>
                <a:solidFill>
                  <a:srgbClr val="000000"/>
                </a:solidFill>
              </a:defRPr>
            </a:lvl8pPr>
            <a:lvl9pPr indent="0" lvl="8" marL="0" algn="r">
              <a:spcBef>
                <a:spcPts val="0"/>
              </a:spcBef>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7"/>
          <p:cNvSpPr txBox="1"/>
          <p:nvPr>
            <p:ph idx="3" type="body"/>
          </p:nvPr>
        </p:nvSpPr>
        <p:spPr>
          <a:xfrm>
            <a:off x="1298448" y="2944368"/>
            <a:ext cx="3227832" cy="2779776"/>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O"/>
              <a:defRPr/>
            </a:lvl1pPr>
            <a:lvl2pPr indent="-325755" lvl="1" marL="914400" algn="l">
              <a:spcBef>
                <a:spcPts val="360"/>
              </a:spcBef>
              <a:spcAft>
                <a:spcPts val="0"/>
              </a:spcAft>
              <a:buSzPts val="1530"/>
              <a:buChar char="O"/>
              <a:defRPr/>
            </a:lvl2pPr>
            <a:lvl3pPr indent="-325755" lvl="2" marL="1371600" algn="l">
              <a:spcBef>
                <a:spcPts val="360"/>
              </a:spcBef>
              <a:spcAft>
                <a:spcPts val="0"/>
              </a:spcAft>
              <a:buSzPts val="1530"/>
              <a:buChar char="O"/>
              <a:defRPr/>
            </a:lvl3pPr>
            <a:lvl4pPr indent="-325755" lvl="3" marL="1828800" algn="l">
              <a:spcBef>
                <a:spcPts val="360"/>
              </a:spcBef>
              <a:spcAft>
                <a:spcPts val="0"/>
              </a:spcAft>
              <a:buSzPts val="1530"/>
              <a:buChar char="O"/>
              <a:defRPr/>
            </a:lvl4pPr>
            <a:lvl5pPr indent="-325754" lvl="4" marL="2286000" algn="l">
              <a:spcBef>
                <a:spcPts val="360"/>
              </a:spcBef>
              <a:spcAft>
                <a:spcPts val="0"/>
              </a:spcAft>
              <a:buSzPts val="1530"/>
              <a:buChar char="O"/>
              <a:defRPr/>
            </a:lvl5pPr>
            <a:lvl6pPr indent="-325754" lvl="5" marL="2743200" algn="l">
              <a:spcBef>
                <a:spcPts val="360"/>
              </a:spcBef>
              <a:spcAft>
                <a:spcPts val="0"/>
              </a:spcAft>
              <a:buSzPts val="1530"/>
              <a:buChar char="O"/>
              <a:defRPr/>
            </a:lvl6pPr>
            <a:lvl7pPr indent="-325754" lvl="6" marL="3200400" algn="l">
              <a:spcBef>
                <a:spcPts val="360"/>
              </a:spcBef>
              <a:spcAft>
                <a:spcPts val="0"/>
              </a:spcAft>
              <a:buSzPts val="1530"/>
              <a:buChar char="O"/>
              <a:defRPr/>
            </a:lvl7pPr>
            <a:lvl8pPr indent="-325754" lvl="7" marL="3657600" algn="l">
              <a:spcBef>
                <a:spcPts val="360"/>
              </a:spcBef>
              <a:spcAft>
                <a:spcPts val="0"/>
              </a:spcAft>
              <a:buSzPts val="1530"/>
              <a:buChar char="O"/>
              <a:defRPr/>
            </a:lvl8pPr>
            <a:lvl9pPr indent="-325754" lvl="8" marL="4114800" algn="l">
              <a:spcBef>
                <a:spcPts val="360"/>
              </a:spcBef>
              <a:spcAft>
                <a:spcPts val="0"/>
              </a:spcAft>
              <a:buSzPts val="1530"/>
              <a:buChar char="O"/>
              <a:defRPr/>
            </a:lvl9pPr>
          </a:lstStyle>
          <a:p/>
        </p:txBody>
      </p:sp>
      <p:sp>
        <p:nvSpPr>
          <p:cNvPr id="68" name="Google Shape;68;p7"/>
          <p:cNvSpPr txBox="1"/>
          <p:nvPr>
            <p:ph idx="4" type="body"/>
          </p:nvPr>
        </p:nvSpPr>
        <p:spPr>
          <a:xfrm>
            <a:off x="4645151" y="2944813"/>
            <a:ext cx="3227832" cy="2779776"/>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O"/>
              <a:defRPr/>
            </a:lvl1pPr>
            <a:lvl2pPr indent="-325755" lvl="1" marL="914400" algn="l">
              <a:spcBef>
                <a:spcPts val="360"/>
              </a:spcBef>
              <a:spcAft>
                <a:spcPts val="0"/>
              </a:spcAft>
              <a:buSzPts val="1530"/>
              <a:buChar char="O"/>
              <a:defRPr/>
            </a:lvl2pPr>
            <a:lvl3pPr indent="-325755" lvl="2" marL="1371600" algn="l">
              <a:spcBef>
                <a:spcPts val="360"/>
              </a:spcBef>
              <a:spcAft>
                <a:spcPts val="0"/>
              </a:spcAft>
              <a:buSzPts val="1530"/>
              <a:buChar char="O"/>
              <a:defRPr/>
            </a:lvl3pPr>
            <a:lvl4pPr indent="-325755" lvl="3" marL="1828800" algn="l">
              <a:spcBef>
                <a:spcPts val="360"/>
              </a:spcBef>
              <a:spcAft>
                <a:spcPts val="0"/>
              </a:spcAft>
              <a:buSzPts val="1530"/>
              <a:buChar char="O"/>
              <a:defRPr/>
            </a:lvl4pPr>
            <a:lvl5pPr indent="-325754" lvl="4" marL="2286000" algn="l">
              <a:spcBef>
                <a:spcPts val="360"/>
              </a:spcBef>
              <a:spcAft>
                <a:spcPts val="0"/>
              </a:spcAft>
              <a:buSzPts val="1530"/>
              <a:buChar char="O"/>
              <a:defRPr/>
            </a:lvl5pPr>
            <a:lvl6pPr indent="-325754" lvl="5" marL="2743200" algn="l">
              <a:spcBef>
                <a:spcPts val="360"/>
              </a:spcBef>
              <a:spcAft>
                <a:spcPts val="0"/>
              </a:spcAft>
              <a:buSzPts val="1530"/>
              <a:buChar char="O"/>
              <a:defRPr/>
            </a:lvl6pPr>
            <a:lvl7pPr indent="-325754" lvl="6" marL="3200400" algn="l">
              <a:spcBef>
                <a:spcPts val="360"/>
              </a:spcBef>
              <a:spcAft>
                <a:spcPts val="0"/>
              </a:spcAft>
              <a:buSzPts val="1530"/>
              <a:buChar char="O"/>
              <a:defRPr/>
            </a:lvl7pPr>
            <a:lvl8pPr indent="-325754" lvl="7" marL="3657600" algn="l">
              <a:spcBef>
                <a:spcPts val="360"/>
              </a:spcBef>
              <a:spcAft>
                <a:spcPts val="0"/>
              </a:spcAft>
              <a:buSzPts val="1530"/>
              <a:buChar char="O"/>
              <a:defRPr/>
            </a:lvl8pPr>
            <a:lvl9pPr indent="-325754" lvl="8" marL="4114800" algn="l">
              <a:spcBef>
                <a:spcPts val="360"/>
              </a:spcBef>
              <a:spcAft>
                <a:spcPts val="0"/>
              </a:spcAft>
              <a:buSzPts val="1530"/>
              <a:buChar char="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8"/>
          <p:cNvSpPr txBox="1"/>
          <p:nvPr>
            <p:ph type="title"/>
          </p:nvPr>
        </p:nvSpPr>
        <p:spPr>
          <a:xfrm>
            <a:off x="1095023" y="817582"/>
            <a:ext cx="6965245" cy="120248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0" type="dt"/>
          </p:nvPr>
        </p:nvSpPr>
        <p:spPr>
          <a:xfrm>
            <a:off x="6454588" y="5809152"/>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1" type="ftr"/>
          </p:nvPr>
        </p:nvSpPr>
        <p:spPr>
          <a:xfrm>
            <a:off x="914401" y="5809152"/>
            <a:ext cx="55401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2" type="sldNum"/>
          </p:nvPr>
        </p:nvSpPr>
        <p:spPr>
          <a:xfrm>
            <a:off x="7670202" y="5809152"/>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000000"/>
                </a:solidFill>
              </a:defRPr>
            </a:lvl1pPr>
            <a:lvl2pPr indent="0" lvl="1" marL="0" algn="r">
              <a:spcBef>
                <a:spcPts val="0"/>
              </a:spcBef>
              <a:buNone/>
              <a:defRPr>
                <a:solidFill>
                  <a:srgbClr val="000000"/>
                </a:solidFill>
              </a:defRPr>
            </a:lvl2pPr>
            <a:lvl3pPr indent="0" lvl="2" marL="0" algn="r">
              <a:spcBef>
                <a:spcPts val="0"/>
              </a:spcBef>
              <a:buNone/>
              <a:defRPr>
                <a:solidFill>
                  <a:srgbClr val="000000"/>
                </a:solidFill>
              </a:defRPr>
            </a:lvl3pPr>
            <a:lvl4pPr indent="0" lvl="3" marL="0" algn="r">
              <a:spcBef>
                <a:spcPts val="0"/>
              </a:spcBef>
              <a:buNone/>
              <a:defRPr>
                <a:solidFill>
                  <a:srgbClr val="000000"/>
                </a:solidFill>
              </a:defRPr>
            </a:lvl4pPr>
            <a:lvl5pPr indent="0" lvl="4" marL="0" algn="r">
              <a:spcBef>
                <a:spcPts val="0"/>
              </a:spcBef>
              <a:buNone/>
              <a:defRPr>
                <a:solidFill>
                  <a:srgbClr val="000000"/>
                </a:solidFill>
              </a:defRPr>
            </a:lvl5pPr>
            <a:lvl6pPr indent="0" lvl="5" marL="0" algn="r">
              <a:spcBef>
                <a:spcPts val="0"/>
              </a:spcBef>
              <a:buNone/>
              <a:defRPr>
                <a:solidFill>
                  <a:srgbClr val="000000"/>
                </a:solidFill>
              </a:defRPr>
            </a:lvl6pPr>
            <a:lvl7pPr indent="0" lvl="6" marL="0" algn="r">
              <a:spcBef>
                <a:spcPts val="0"/>
              </a:spcBef>
              <a:buNone/>
              <a:defRPr>
                <a:solidFill>
                  <a:srgbClr val="000000"/>
                </a:solidFill>
              </a:defRPr>
            </a:lvl7pPr>
            <a:lvl8pPr indent="0" lvl="7" marL="0" algn="r">
              <a:spcBef>
                <a:spcPts val="0"/>
              </a:spcBef>
              <a:buNone/>
              <a:defRPr>
                <a:solidFill>
                  <a:srgbClr val="000000"/>
                </a:solidFill>
              </a:defRPr>
            </a:lvl8pPr>
            <a:lvl9pPr indent="0" lvl="8" marL="0" algn="r">
              <a:spcBef>
                <a:spcPts val="0"/>
              </a:spcBef>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grpSp>
        <p:nvGrpSpPr>
          <p:cNvPr id="75" name="Google Shape;75;p9"/>
          <p:cNvGrpSpPr/>
          <p:nvPr/>
        </p:nvGrpSpPr>
        <p:grpSpPr>
          <a:xfrm>
            <a:off x="0" y="0"/>
            <a:ext cx="9144000" cy="6858000"/>
            <a:chOff x="0" y="0"/>
            <a:chExt cx="9144000" cy="6858000"/>
          </a:xfrm>
        </p:grpSpPr>
        <p:sp>
          <p:nvSpPr>
            <p:cNvPr id="76" name="Google Shape;76;p9"/>
            <p:cNvSpPr/>
            <p:nvPr/>
          </p:nvSpPr>
          <p:spPr>
            <a:xfrm>
              <a:off x="0" y="0"/>
              <a:ext cx="7162800" cy="6858000"/>
            </a:xfrm>
            <a:prstGeom prst="rect">
              <a:avLst/>
            </a:prstGeom>
            <a:gradFill>
              <a:gsLst>
                <a:gs pos="0">
                  <a:srgbClr val="010101">
                    <a:alpha val="51764"/>
                  </a:srgbClr>
                </a:gs>
                <a:gs pos="60000">
                  <a:srgbClr val="FEFEFE">
                    <a:alpha val="0"/>
                  </a:srgbClr>
                </a:gs>
                <a:gs pos="100000">
                  <a:srgbClr val="FEFEFE">
                    <a:alpha val="0"/>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77" name="Google Shape;77;p9"/>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78" name="Google Shape;78;p9"/>
          <p:cNvSpPr/>
          <p:nvPr/>
        </p:nvSpPr>
        <p:spPr>
          <a:xfrm rot="10800000">
            <a:off x="632177" y="6058038"/>
            <a:ext cx="7721601" cy="537210"/>
          </a:xfrm>
          <a:custGeom>
            <a:rect b="b" l="l" r="r" t="t"/>
            <a:pathLst>
              <a:path extrusionOk="0" h="495300" w="7955280">
                <a:moveTo>
                  <a:pt x="0" y="495300"/>
                </a:moveTo>
                <a:lnTo>
                  <a:pt x="169546" y="0"/>
                </a:lnTo>
                <a:lnTo>
                  <a:pt x="3966210" y="95250"/>
                </a:lnTo>
                <a:lnTo>
                  <a:pt x="7785734" y="0"/>
                </a:lnTo>
                <a:lnTo>
                  <a:pt x="7955280" y="495300"/>
                </a:lnTo>
                <a:lnTo>
                  <a:pt x="0" y="495300"/>
                </a:lnTo>
                <a:close/>
              </a:path>
            </a:pathLst>
          </a:custGeom>
          <a:gradFill>
            <a:gsLst>
              <a:gs pos="0">
                <a:srgbClr val="010101">
                  <a:alpha val="33725"/>
                </a:srgbClr>
              </a:gs>
              <a:gs pos="30000">
                <a:srgbClr val="010101">
                  <a:alpha val="33725"/>
                </a:srgbClr>
              </a:gs>
              <a:gs pos="100000">
                <a:srgbClr val="010101">
                  <a:alpha val="25882"/>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79" name="Google Shape;79;p9"/>
          <p:cNvSpPr/>
          <p:nvPr/>
        </p:nvSpPr>
        <p:spPr>
          <a:xfrm rot="60000">
            <a:off x="4468872" y="605163"/>
            <a:ext cx="3788941" cy="5722296"/>
          </a:xfrm>
          <a:prstGeom prst="rect">
            <a:avLst/>
          </a:prstGeom>
          <a:solidFill>
            <a:schemeClr val="lt1"/>
          </a:solid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80" name="Google Shape;80;p9"/>
          <p:cNvSpPr/>
          <p:nvPr/>
        </p:nvSpPr>
        <p:spPr>
          <a:xfrm rot="60000">
            <a:off x="4471416" y="603504"/>
            <a:ext cx="3788941" cy="5722296"/>
          </a:xfrm>
          <a:prstGeom prst="rect">
            <a:avLst/>
          </a:prstGeom>
          <a:blipFill rotWithShape="1">
            <a:blip r:embed="rId2">
              <a:alphaModFix amt="20000"/>
            </a:blip>
            <a:tile algn="tl" flip="none" tx="0" sx="100000" ty="0" sy="100000"/>
          </a:blip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81" name="Google Shape;81;p9"/>
          <p:cNvSpPr/>
          <p:nvPr/>
        </p:nvSpPr>
        <p:spPr>
          <a:xfrm rot="-60000">
            <a:off x="749204" y="576868"/>
            <a:ext cx="3788941" cy="5722296"/>
          </a:xfrm>
          <a:prstGeom prst="rect">
            <a:avLst/>
          </a:prstGeom>
          <a:solidFill>
            <a:schemeClr val="lt1"/>
          </a:solid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82" name="Google Shape;82;p9"/>
          <p:cNvSpPr/>
          <p:nvPr/>
        </p:nvSpPr>
        <p:spPr>
          <a:xfrm rot="-60000">
            <a:off x="749808" y="576072"/>
            <a:ext cx="3788941" cy="5722296"/>
          </a:xfrm>
          <a:prstGeom prst="rect">
            <a:avLst/>
          </a:prstGeom>
          <a:blipFill rotWithShape="1">
            <a:blip r:embed="rId2">
              <a:alphaModFix amt="20000"/>
            </a:blip>
            <a:tile algn="tl" flip="none" tx="0" sx="100000" ty="0" sy="100000"/>
          </a:blip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C:\Users\Administrator\Desktop\Pushpin Dev\Assets\pushpinLeft.png" id="83" name="Google Shape;83;p9"/>
          <p:cNvPicPr preferRelativeResize="0"/>
          <p:nvPr/>
        </p:nvPicPr>
        <p:blipFill rotWithShape="1">
          <a:blip r:embed="rId3">
            <a:alphaModFix/>
          </a:blip>
          <a:srcRect b="0" l="0" r="0" t="0"/>
          <a:stretch/>
        </p:blipFill>
        <p:spPr>
          <a:xfrm rot="1435684">
            <a:off x="2371106" y="293953"/>
            <a:ext cx="567831" cy="567830"/>
          </a:xfrm>
          <a:prstGeom prst="rect">
            <a:avLst/>
          </a:prstGeom>
          <a:noFill/>
          <a:ln>
            <a:noFill/>
          </a:ln>
        </p:spPr>
      </p:pic>
      <p:pic>
        <p:nvPicPr>
          <p:cNvPr descr="C:\Users\Administrator\Desktop\Pushpin Dev\Assets\pushpinLeft.png" id="84" name="Google Shape;84;p9"/>
          <p:cNvPicPr preferRelativeResize="0"/>
          <p:nvPr/>
        </p:nvPicPr>
        <p:blipFill rotWithShape="1">
          <a:blip r:embed="rId3">
            <a:alphaModFix/>
          </a:blip>
          <a:srcRect b="0" l="0" r="0" t="0"/>
          <a:stretch/>
        </p:blipFill>
        <p:spPr>
          <a:xfrm rot="4096196">
            <a:off x="6279647" y="333163"/>
            <a:ext cx="566928" cy="566928"/>
          </a:xfrm>
          <a:prstGeom prst="rect">
            <a:avLst/>
          </a:prstGeom>
          <a:noFill/>
          <a:ln>
            <a:noFill/>
          </a:ln>
        </p:spPr>
      </p:pic>
      <p:sp>
        <p:nvSpPr>
          <p:cNvPr id="85" name="Google Shape;85;p9"/>
          <p:cNvSpPr txBox="1"/>
          <p:nvPr>
            <p:ph type="title"/>
          </p:nvPr>
        </p:nvSpPr>
        <p:spPr>
          <a:xfrm rot="-60000">
            <a:off x="1108976" y="2020042"/>
            <a:ext cx="3064827" cy="1503037"/>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nstant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 type="body"/>
          </p:nvPr>
        </p:nvSpPr>
        <p:spPr>
          <a:xfrm rot="60000">
            <a:off x="4854291" y="1150993"/>
            <a:ext cx="3020792" cy="4625489"/>
          </a:xfrm>
          <a:prstGeom prst="rect">
            <a:avLst/>
          </a:prstGeom>
          <a:noFill/>
          <a:ln>
            <a:noFill/>
          </a:ln>
        </p:spPr>
        <p:txBody>
          <a:bodyPr anchorCtr="0" anchor="ctr" bIns="45700" lIns="91425" spcFirstLastPara="1" rIns="91425" wrap="square" tIns="45700">
            <a:normAutofit/>
          </a:bodyPr>
          <a:lstStyle>
            <a:lvl1pPr indent="-347345" lvl="0" marL="457200" algn="l">
              <a:spcBef>
                <a:spcPts val="440"/>
              </a:spcBef>
              <a:spcAft>
                <a:spcPts val="0"/>
              </a:spcAft>
              <a:buSzPts val="1870"/>
              <a:buChar char="O"/>
              <a:defRPr sz="2200"/>
            </a:lvl1pPr>
            <a:lvl2pPr indent="-336550" lvl="1" marL="914400" algn="l">
              <a:spcBef>
                <a:spcPts val="400"/>
              </a:spcBef>
              <a:spcAft>
                <a:spcPts val="0"/>
              </a:spcAft>
              <a:buSzPts val="1700"/>
              <a:buChar char="O"/>
              <a:defRPr sz="2000"/>
            </a:lvl2pPr>
            <a:lvl3pPr indent="-325755" lvl="2" marL="1371600" algn="l">
              <a:spcBef>
                <a:spcPts val="360"/>
              </a:spcBef>
              <a:spcAft>
                <a:spcPts val="0"/>
              </a:spcAft>
              <a:buSzPts val="1530"/>
              <a:buChar char="O"/>
              <a:defRPr sz="1800"/>
            </a:lvl3pPr>
            <a:lvl4pPr indent="-314960" lvl="3" marL="1828800" algn="l">
              <a:spcBef>
                <a:spcPts val="320"/>
              </a:spcBef>
              <a:spcAft>
                <a:spcPts val="0"/>
              </a:spcAft>
              <a:buSzPts val="1360"/>
              <a:buChar char="O"/>
              <a:defRPr sz="1600"/>
            </a:lvl4pPr>
            <a:lvl5pPr indent="-304164" lvl="4" marL="2286000" algn="l">
              <a:spcBef>
                <a:spcPts val="280"/>
              </a:spcBef>
              <a:spcAft>
                <a:spcPts val="0"/>
              </a:spcAft>
              <a:buSzPts val="1190"/>
              <a:buChar char="O"/>
              <a:defRPr sz="1400"/>
            </a:lvl5pPr>
            <a:lvl6pPr indent="-336550" lvl="5" marL="2743200" algn="l">
              <a:spcBef>
                <a:spcPts val="400"/>
              </a:spcBef>
              <a:spcAft>
                <a:spcPts val="0"/>
              </a:spcAft>
              <a:buSzPts val="1700"/>
              <a:buChar char="O"/>
              <a:defRPr sz="2000"/>
            </a:lvl6pPr>
            <a:lvl7pPr indent="-336550" lvl="6" marL="3200400" algn="l">
              <a:spcBef>
                <a:spcPts val="400"/>
              </a:spcBef>
              <a:spcAft>
                <a:spcPts val="0"/>
              </a:spcAft>
              <a:buSzPts val="1700"/>
              <a:buChar char="O"/>
              <a:defRPr sz="2000"/>
            </a:lvl7pPr>
            <a:lvl8pPr indent="-336550" lvl="7" marL="3657600" algn="l">
              <a:spcBef>
                <a:spcPts val="400"/>
              </a:spcBef>
              <a:spcAft>
                <a:spcPts val="0"/>
              </a:spcAft>
              <a:buSzPts val="1700"/>
              <a:buChar char="O"/>
              <a:defRPr sz="2000"/>
            </a:lvl8pPr>
            <a:lvl9pPr indent="-336550" lvl="8" marL="4114800" algn="l">
              <a:spcBef>
                <a:spcPts val="400"/>
              </a:spcBef>
              <a:spcAft>
                <a:spcPts val="0"/>
              </a:spcAft>
              <a:buSzPts val="1700"/>
              <a:buChar char="O"/>
              <a:defRPr sz="2000"/>
            </a:lvl9pPr>
          </a:lstStyle>
          <a:p/>
        </p:txBody>
      </p:sp>
      <p:sp>
        <p:nvSpPr>
          <p:cNvPr id="87" name="Google Shape;87;p9"/>
          <p:cNvSpPr txBox="1"/>
          <p:nvPr>
            <p:ph idx="2" type="body"/>
          </p:nvPr>
        </p:nvSpPr>
        <p:spPr>
          <a:xfrm rot="-60000">
            <a:off x="1148125" y="3623748"/>
            <a:ext cx="3048891" cy="2100400"/>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360"/>
              <a:buNone/>
              <a:defRPr sz="16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850"/>
              <a:buNone/>
              <a:defRPr sz="1000"/>
            </a:lvl3pPr>
            <a:lvl4pPr indent="-228600" lvl="3" marL="1828800" algn="l">
              <a:spcBef>
                <a:spcPts val="180"/>
              </a:spcBef>
              <a:spcAft>
                <a:spcPts val="0"/>
              </a:spcAft>
              <a:buSzPts val="765"/>
              <a:buNone/>
              <a:defRPr sz="900"/>
            </a:lvl4pPr>
            <a:lvl5pPr indent="-228600" lvl="4" marL="2286000" algn="l">
              <a:spcBef>
                <a:spcPts val="180"/>
              </a:spcBef>
              <a:spcAft>
                <a:spcPts val="0"/>
              </a:spcAft>
              <a:buSzPts val="765"/>
              <a:buNone/>
              <a:defRPr sz="900"/>
            </a:lvl5pPr>
            <a:lvl6pPr indent="-228600" lvl="5" marL="2743200" algn="l">
              <a:spcBef>
                <a:spcPts val="180"/>
              </a:spcBef>
              <a:spcAft>
                <a:spcPts val="0"/>
              </a:spcAft>
              <a:buSzPts val="765"/>
              <a:buNone/>
              <a:defRPr sz="900"/>
            </a:lvl6pPr>
            <a:lvl7pPr indent="-228600" lvl="6" marL="3200400" algn="l">
              <a:spcBef>
                <a:spcPts val="180"/>
              </a:spcBef>
              <a:spcAft>
                <a:spcPts val="0"/>
              </a:spcAft>
              <a:buSzPts val="765"/>
              <a:buNone/>
              <a:defRPr sz="900"/>
            </a:lvl7pPr>
            <a:lvl8pPr indent="-228600" lvl="7" marL="3657600" algn="l">
              <a:spcBef>
                <a:spcPts val="180"/>
              </a:spcBef>
              <a:spcAft>
                <a:spcPts val="0"/>
              </a:spcAft>
              <a:buSzPts val="765"/>
              <a:buNone/>
              <a:defRPr sz="900"/>
            </a:lvl8pPr>
            <a:lvl9pPr indent="-228600" lvl="8" marL="4114800" algn="l">
              <a:spcBef>
                <a:spcPts val="180"/>
              </a:spcBef>
              <a:spcAft>
                <a:spcPts val="0"/>
              </a:spcAft>
              <a:buSzPts val="765"/>
              <a:buNone/>
              <a:defRPr sz="900"/>
            </a:lvl9pPr>
          </a:lstStyle>
          <a:p/>
        </p:txBody>
      </p:sp>
      <p:sp>
        <p:nvSpPr>
          <p:cNvPr id="88" name="Google Shape;88;p9"/>
          <p:cNvSpPr txBox="1"/>
          <p:nvPr>
            <p:ph idx="10" type="dt"/>
          </p:nvPr>
        </p:nvSpPr>
        <p:spPr>
          <a:xfrm rot="60000">
            <a:off x="6341698" y="5885672"/>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9"/>
          <p:cNvSpPr txBox="1"/>
          <p:nvPr>
            <p:ph idx="11" type="ftr"/>
          </p:nvPr>
        </p:nvSpPr>
        <p:spPr>
          <a:xfrm rot="-60000">
            <a:off x="914554" y="5829261"/>
            <a:ext cx="352260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2" type="sldNum"/>
          </p:nvPr>
        </p:nvSpPr>
        <p:spPr>
          <a:xfrm rot="60000">
            <a:off x="7557313" y="5896961"/>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000000"/>
                </a:solidFill>
              </a:defRPr>
            </a:lvl1pPr>
            <a:lvl2pPr indent="0" lvl="1" marL="0" algn="r">
              <a:spcBef>
                <a:spcPts val="0"/>
              </a:spcBef>
              <a:buNone/>
              <a:defRPr>
                <a:solidFill>
                  <a:srgbClr val="000000"/>
                </a:solidFill>
              </a:defRPr>
            </a:lvl2pPr>
            <a:lvl3pPr indent="0" lvl="2" marL="0" algn="r">
              <a:spcBef>
                <a:spcPts val="0"/>
              </a:spcBef>
              <a:buNone/>
              <a:defRPr>
                <a:solidFill>
                  <a:srgbClr val="000000"/>
                </a:solidFill>
              </a:defRPr>
            </a:lvl3pPr>
            <a:lvl4pPr indent="0" lvl="3" marL="0" algn="r">
              <a:spcBef>
                <a:spcPts val="0"/>
              </a:spcBef>
              <a:buNone/>
              <a:defRPr>
                <a:solidFill>
                  <a:srgbClr val="000000"/>
                </a:solidFill>
              </a:defRPr>
            </a:lvl4pPr>
            <a:lvl5pPr indent="0" lvl="4" marL="0" algn="r">
              <a:spcBef>
                <a:spcPts val="0"/>
              </a:spcBef>
              <a:buNone/>
              <a:defRPr>
                <a:solidFill>
                  <a:srgbClr val="000000"/>
                </a:solidFill>
              </a:defRPr>
            </a:lvl5pPr>
            <a:lvl6pPr indent="0" lvl="5" marL="0" algn="r">
              <a:spcBef>
                <a:spcPts val="0"/>
              </a:spcBef>
              <a:buNone/>
              <a:defRPr>
                <a:solidFill>
                  <a:srgbClr val="000000"/>
                </a:solidFill>
              </a:defRPr>
            </a:lvl6pPr>
            <a:lvl7pPr indent="0" lvl="6" marL="0" algn="r">
              <a:spcBef>
                <a:spcPts val="0"/>
              </a:spcBef>
              <a:buNone/>
              <a:defRPr>
                <a:solidFill>
                  <a:srgbClr val="000000"/>
                </a:solidFill>
              </a:defRPr>
            </a:lvl7pPr>
            <a:lvl8pPr indent="0" lvl="7" marL="0" algn="r">
              <a:spcBef>
                <a:spcPts val="0"/>
              </a:spcBef>
              <a:buNone/>
              <a:defRPr>
                <a:solidFill>
                  <a:srgbClr val="000000"/>
                </a:solidFill>
              </a:defRPr>
            </a:lvl8pPr>
            <a:lvl9pPr indent="0" lvl="8" marL="0" algn="r">
              <a:spcBef>
                <a:spcPts val="0"/>
              </a:spcBef>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grpSp>
        <p:nvGrpSpPr>
          <p:cNvPr id="92" name="Google Shape;92;p10"/>
          <p:cNvGrpSpPr/>
          <p:nvPr/>
        </p:nvGrpSpPr>
        <p:grpSpPr>
          <a:xfrm>
            <a:off x="0" y="0"/>
            <a:ext cx="9144000" cy="6858000"/>
            <a:chOff x="0" y="0"/>
            <a:chExt cx="9144000" cy="6858000"/>
          </a:xfrm>
        </p:grpSpPr>
        <p:sp>
          <p:nvSpPr>
            <p:cNvPr id="93" name="Google Shape;93;p10"/>
            <p:cNvSpPr/>
            <p:nvPr/>
          </p:nvSpPr>
          <p:spPr>
            <a:xfrm>
              <a:off x="0" y="0"/>
              <a:ext cx="7162800" cy="6858000"/>
            </a:xfrm>
            <a:prstGeom prst="rect">
              <a:avLst/>
            </a:prstGeom>
            <a:gradFill>
              <a:gsLst>
                <a:gs pos="0">
                  <a:srgbClr val="010101">
                    <a:alpha val="51764"/>
                  </a:srgbClr>
                </a:gs>
                <a:gs pos="60000">
                  <a:srgbClr val="FEFEFE">
                    <a:alpha val="0"/>
                  </a:srgbClr>
                </a:gs>
                <a:gs pos="100000">
                  <a:srgbClr val="FEFEFE">
                    <a:alpha val="0"/>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4" name="Google Shape;94;p10"/>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95" name="Google Shape;95;p10"/>
          <p:cNvSpPr/>
          <p:nvPr/>
        </p:nvSpPr>
        <p:spPr>
          <a:xfrm rot="10800000">
            <a:off x="632177" y="6058038"/>
            <a:ext cx="7721601" cy="537210"/>
          </a:xfrm>
          <a:custGeom>
            <a:rect b="b" l="l" r="r" t="t"/>
            <a:pathLst>
              <a:path extrusionOk="0" h="495300" w="7955280">
                <a:moveTo>
                  <a:pt x="0" y="495300"/>
                </a:moveTo>
                <a:lnTo>
                  <a:pt x="169546" y="0"/>
                </a:lnTo>
                <a:lnTo>
                  <a:pt x="3966210" y="95250"/>
                </a:lnTo>
                <a:lnTo>
                  <a:pt x="7785734" y="0"/>
                </a:lnTo>
                <a:lnTo>
                  <a:pt x="7955280" y="495300"/>
                </a:lnTo>
                <a:lnTo>
                  <a:pt x="0" y="495300"/>
                </a:lnTo>
                <a:close/>
              </a:path>
            </a:pathLst>
          </a:custGeom>
          <a:gradFill>
            <a:gsLst>
              <a:gs pos="0">
                <a:srgbClr val="010101">
                  <a:alpha val="33725"/>
                </a:srgbClr>
              </a:gs>
              <a:gs pos="30000">
                <a:srgbClr val="010101">
                  <a:alpha val="33725"/>
                </a:srgbClr>
              </a:gs>
              <a:gs pos="100000">
                <a:srgbClr val="010101">
                  <a:alpha val="25882"/>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6" name="Google Shape;96;p10"/>
          <p:cNvSpPr/>
          <p:nvPr/>
        </p:nvSpPr>
        <p:spPr>
          <a:xfrm rot="-60000">
            <a:off x="749204" y="576868"/>
            <a:ext cx="3788941" cy="5722296"/>
          </a:xfrm>
          <a:prstGeom prst="rect">
            <a:avLst/>
          </a:prstGeom>
          <a:solidFill>
            <a:schemeClr val="lt1"/>
          </a:solid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7" name="Google Shape;97;p10"/>
          <p:cNvSpPr/>
          <p:nvPr/>
        </p:nvSpPr>
        <p:spPr>
          <a:xfrm rot="-60000">
            <a:off x="745058" y="575769"/>
            <a:ext cx="3788941" cy="5722296"/>
          </a:xfrm>
          <a:prstGeom prst="rect">
            <a:avLst/>
          </a:prstGeom>
          <a:blipFill rotWithShape="1">
            <a:blip r:embed="rId2">
              <a:alphaModFix amt="20000"/>
            </a:blip>
            <a:tile algn="tl" flip="none" tx="0" sx="100000" ty="0" sy="100000"/>
          </a:blip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8" name="Google Shape;98;p10"/>
          <p:cNvSpPr/>
          <p:nvPr/>
        </p:nvSpPr>
        <p:spPr>
          <a:xfrm rot="60000">
            <a:off x="4468872" y="605163"/>
            <a:ext cx="3788941" cy="5722296"/>
          </a:xfrm>
          <a:prstGeom prst="rect">
            <a:avLst/>
          </a:prstGeom>
          <a:solidFill>
            <a:schemeClr val="lt1"/>
          </a:solid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9" name="Google Shape;99;p10"/>
          <p:cNvSpPr/>
          <p:nvPr/>
        </p:nvSpPr>
        <p:spPr>
          <a:xfrm rot="60000">
            <a:off x="4464768" y="603920"/>
            <a:ext cx="3788941" cy="5722296"/>
          </a:xfrm>
          <a:prstGeom prst="rect">
            <a:avLst/>
          </a:prstGeom>
          <a:blipFill rotWithShape="1">
            <a:blip r:embed="rId2">
              <a:alphaModFix amt="20000"/>
            </a:blip>
            <a:tile algn="tl" flip="none" tx="0" sx="100000" ty="0" sy="100000"/>
          </a:blip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C:\Users\Administrator\Desktop\Pushpin Dev\Assets\pushpinLeft.png" id="100" name="Google Shape;100;p10"/>
          <p:cNvPicPr preferRelativeResize="0"/>
          <p:nvPr/>
        </p:nvPicPr>
        <p:blipFill rotWithShape="1">
          <a:blip r:embed="rId3">
            <a:alphaModFix/>
          </a:blip>
          <a:srcRect b="0" l="0" r="0" t="0"/>
          <a:stretch/>
        </p:blipFill>
        <p:spPr>
          <a:xfrm rot="1435684">
            <a:off x="2371106" y="293953"/>
            <a:ext cx="567831" cy="567830"/>
          </a:xfrm>
          <a:prstGeom prst="rect">
            <a:avLst/>
          </a:prstGeom>
          <a:noFill/>
          <a:ln>
            <a:noFill/>
          </a:ln>
        </p:spPr>
      </p:pic>
      <p:pic>
        <p:nvPicPr>
          <p:cNvPr descr="C:\Users\Administrator\Desktop\Pushpin Dev\Assets\pushpinLeft.png" id="101" name="Google Shape;101;p10"/>
          <p:cNvPicPr preferRelativeResize="0"/>
          <p:nvPr/>
        </p:nvPicPr>
        <p:blipFill rotWithShape="1">
          <a:blip r:embed="rId3">
            <a:alphaModFix/>
          </a:blip>
          <a:srcRect b="0" l="0" r="0" t="0"/>
          <a:stretch/>
        </p:blipFill>
        <p:spPr>
          <a:xfrm rot="4096196">
            <a:off x="6279647" y="333163"/>
            <a:ext cx="566928" cy="566928"/>
          </a:xfrm>
          <a:prstGeom prst="rect">
            <a:avLst/>
          </a:prstGeom>
          <a:noFill/>
          <a:ln>
            <a:noFill/>
          </a:ln>
        </p:spPr>
      </p:pic>
      <p:sp>
        <p:nvSpPr>
          <p:cNvPr id="102" name="Google Shape;102;p10"/>
          <p:cNvSpPr txBox="1"/>
          <p:nvPr>
            <p:ph type="title"/>
          </p:nvPr>
        </p:nvSpPr>
        <p:spPr>
          <a:xfrm rot="-60000">
            <a:off x="1106424" y="2020824"/>
            <a:ext cx="3063240" cy="1499616"/>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nstant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0"/>
          <p:cNvSpPr/>
          <p:nvPr>
            <p:ph idx="2" type="pic"/>
          </p:nvPr>
        </p:nvSpPr>
        <p:spPr>
          <a:xfrm rot="60000">
            <a:off x="4898615" y="1207272"/>
            <a:ext cx="2913863" cy="4539412"/>
          </a:xfrm>
          <a:prstGeom prst="rect">
            <a:avLst/>
          </a:prstGeom>
          <a:noFill/>
          <a:ln cap="rnd" cmpd="sng" w="101600">
            <a:solidFill>
              <a:srgbClr val="FFFFFF"/>
            </a:solidFill>
            <a:prstDash val="solid"/>
            <a:round/>
            <a:headEnd len="sm" w="sm" type="none"/>
            <a:tailEnd len="sm" w="sm" type="none"/>
          </a:ln>
          <a:effectLst>
            <a:outerShdw blurRad="88900" rotWithShape="0" algn="tl">
              <a:srgbClr val="000000">
                <a:alpha val="40000"/>
              </a:srgbClr>
            </a:outerShdw>
          </a:effectLst>
        </p:spPr>
      </p:sp>
      <p:sp>
        <p:nvSpPr>
          <p:cNvPr id="104" name="Google Shape;104;p10"/>
          <p:cNvSpPr txBox="1"/>
          <p:nvPr>
            <p:ph idx="1" type="body"/>
          </p:nvPr>
        </p:nvSpPr>
        <p:spPr>
          <a:xfrm rot="-60000">
            <a:off x="1152144" y="3621024"/>
            <a:ext cx="3044952" cy="2103120"/>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360"/>
              <a:buNone/>
              <a:defRPr sz="16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850"/>
              <a:buNone/>
              <a:defRPr sz="1000"/>
            </a:lvl3pPr>
            <a:lvl4pPr indent="-228600" lvl="3" marL="1828800" algn="l">
              <a:spcBef>
                <a:spcPts val="180"/>
              </a:spcBef>
              <a:spcAft>
                <a:spcPts val="0"/>
              </a:spcAft>
              <a:buSzPts val="765"/>
              <a:buNone/>
              <a:defRPr sz="900"/>
            </a:lvl4pPr>
            <a:lvl5pPr indent="-228600" lvl="4" marL="2286000" algn="l">
              <a:spcBef>
                <a:spcPts val="180"/>
              </a:spcBef>
              <a:spcAft>
                <a:spcPts val="0"/>
              </a:spcAft>
              <a:buSzPts val="765"/>
              <a:buNone/>
              <a:defRPr sz="900"/>
            </a:lvl5pPr>
            <a:lvl6pPr indent="-228600" lvl="5" marL="2743200" algn="l">
              <a:spcBef>
                <a:spcPts val="180"/>
              </a:spcBef>
              <a:spcAft>
                <a:spcPts val="0"/>
              </a:spcAft>
              <a:buSzPts val="765"/>
              <a:buNone/>
              <a:defRPr sz="900"/>
            </a:lvl6pPr>
            <a:lvl7pPr indent="-228600" lvl="6" marL="3200400" algn="l">
              <a:spcBef>
                <a:spcPts val="180"/>
              </a:spcBef>
              <a:spcAft>
                <a:spcPts val="0"/>
              </a:spcAft>
              <a:buSzPts val="765"/>
              <a:buNone/>
              <a:defRPr sz="900"/>
            </a:lvl7pPr>
            <a:lvl8pPr indent="-228600" lvl="7" marL="3657600" algn="l">
              <a:spcBef>
                <a:spcPts val="180"/>
              </a:spcBef>
              <a:spcAft>
                <a:spcPts val="0"/>
              </a:spcAft>
              <a:buSzPts val="765"/>
              <a:buNone/>
              <a:defRPr sz="900"/>
            </a:lvl8pPr>
            <a:lvl9pPr indent="-228600" lvl="8" marL="4114800" algn="l">
              <a:spcBef>
                <a:spcPts val="180"/>
              </a:spcBef>
              <a:spcAft>
                <a:spcPts val="0"/>
              </a:spcAft>
              <a:buSzPts val="765"/>
              <a:buNone/>
              <a:defRPr sz="900"/>
            </a:lvl9pPr>
          </a:lstStyle>
          <a:p/>
        </p:txBody>
      </p:sp>
      <p:sp>
        <p:nvSpPr>
          <p:cNvPr id="105" name="Google Shape;105;p10"/>
          <p:cNvSpPr txBox="1"/>
          <p:nvPr>
            <p:ph idx="10" type="dt"/>
          </p:nvPr>
        </p:nvSpPr>
        <p:spPr>
          <a:xfrm rot="60000">
            <a:off x="6345936" y="5888737"/>
            <a:ext cx="121382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txBox="1"/>
          <p:nvPr>
            <p:ph idx="11" type="ftr"/>
          </p:nvPr>
        </p:nvSpPr>
        <p:spPr>
          <a:xfrm rot="-60000">
            <a:off x="914569" y="5831037"/>
            <a:ext cx="331904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0"/>
          <p:cNvSpPr txBox="1"/>
          <p:nvPr>
            <p:ph idx="12" type="sldNum"/>
          </p:nvPr>
        </p:nvSpPr>
        <p:spPr>
          <a:xfrm rot="60000">
            <a:off x="7562089" y="5900026"/>
            <a:ext cx="5540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000000"/>
                </a:solidFill>
              </a:defRPr>
            </a:lvl1pPr>
            <a:lvl2pPr indent="0" lvl="1" marL="0" algn="r">
              <a:spcBef>
                <a:spcPts val="0"/>
              </a:spcBef>
              <a:buNone/>
              <a:defRPr>
                <a:solidFill>
                  <a:srgbClr val="000000"/>
                </a:solidFill>
              </a:defRPr>
            </a:lvl2pPr>
            <a:lvl3pPr indent="0" lvl="2" marL="0" algn="r">
              <a:spcBef>
                <a:spcPts val="0"/>
              </a:spcBef>
              <a:buNone/>
              <a:defRPr>
                <a:solidFill>
                  <a:srgbClr val="000000"/>
                </a:solidFill>
              </a:defRPr>
            </a:lvl3pPr>
            <a:lvl4pPr indent="0" lvl="3" marL="0" algn="r">
              <a:spcBef>
                <a:spcPts val="0"/>
              </a:spcBef>
              <a:buNone/>
              <a:defRPr>
                <a:solidFill>
                  <a:srgbClr val="000000"/>
                </a:solidFill>
              </a:defRPr>
            </a:lvl4pPr>
            <a:lvl5pPr indent="0" lvl="4" marL="0" algn="r">
              <a:spcBef>
                <a:spcPts val="0"/>
              </a:spcBef>
              <a:buNone/>
              <a:defRPr>
                <a:solidFill>
                  <a:srgbClr val="000000"/>
                </a:solidFill>
              </a:defRPr>
            </a:lvl5pPr>
            <a:lvl6pPr indent="0" lvl="5" marL="0" algn="r">
              <a:spcBef>
                <a:spcPts val="0"/>
              </a:spcBef>
              <a:buNone/>
              <a:defRPr>
                <a:solidFill>
                  <a:srgbClr val="000000"/>
                </a:solidFill>
              </a:defRPr>
            </a:lvl6pPr>
            <a:lvl7pPr indent="0" lvl="6" marL="0" algn="r">
              <a:spcBef>
                <a:spcPts val="0"/>
              </a:spcBef>
              <a:buNone/>
              <a:defRPr>
                <a:solidFill>
                  <a:srgbClr val="000000"/>
                </a:solidFill>
              </a:defRPr>
            </a:lvl7pPr>
            <a:lvl8pPr indent="0" lvl="7" marL="0" algn="r">
              <a:spcBef>
                <a:spcPts val="0"/>
              </a:spcBef>
              <a:buNone/>
              <a:defRPr>
                <a:solidFill>
                  <a:srgbClr val="000000"/>
                </a:solidFill>
              </a:defRPr>
            </a:lvl8pPr>
            <a:lvl9pPr indent="0" lvl="8" marL="0" algn="r">
              <a:spcBef>
                <a:spcPts val="0"/>
              </a:spcBef>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9144000" cy="6858000"/>
            <a:chOff x="0" y="0"/>
            <a:chExt cx="9144000" cy="6858000"/>
          </a:xfrm>
        </p:grpSpPr>
        <p:sp>
          <p:nvSpPr>
            <p:cNvPr id="11" name="Google Shape;11;p1"/>
            <p:cNvSpPr/>
            <p:nvPr/>
          </p:nvSpPr>
          <p:spPr>
            <a:xfrm>
              <a:off x="0" y="0"/>
              <a:ext cx="7162800" cy="6858000"/>
            </a:xfrm>
            <a:prstGeom prst="rect">
              <a:avLst/>
            </a:prstGeom>
            <a:gradFill>
              <a:gsLst>
                <a:gs pos="0">
                  <a:srgbClr val="010101">
                    <a:alpha val="51764"/>
                  </a:srgbClr>
                </a:gs>
                <a:gs pos="60000">
                  <a:srgbClr val="FEFEFE">
                    <a:alpha val="0"/>
                  </a:srgbClr>
                </a:gs>
                <a:gs pos="100000">
                  <a:srgbClr val="FEFEFE">
                    <a:alpha val="0"/>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2" name="Google Shape;12;p1"/>
            <p:cNvSpPr/>
            <p:nvPr/>
          </p:nvSpPr>
          <p:spPr>
            <a:xfrm>
              <a:off x="1143000" y="0"/>
              <a:ext cx="8001000" cy="6858000"/>
            </a:xfrm>
            <a:prstGeom prst="rect">
              <a:avLst/>
            </a:prstGeom>
            <a:gradFill>
              <a:gsLst>
                <a:gs pos="0">
                  <a:srgbClr val="010101">
                    <a:alpha val="55686"/>
                  </a:srgbClr>
                </a:gs>
                <a:gs pos="61000">
                  <a:srgbClr val="FEFEFE">
                    <a:alpha val="0"/>
                  </a:srgbClr>
                </a:gs>
                <a:gs pos="100000">
                  <a:srgbClr val="FEFEFE">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3" name="Google Shape;13;p1"/>
          <p:cNvSpPr/>
          <p:nvPr/>
        </p:nvSpPr>
        <p:spPr>
          <a:xfrm rot="10800000">
            <a:off x="628649" y="6069330"/>
            <a:ext cx="7920991" cy="537210"/>
          </a:xfrm>
          <a:custGeom>
            <a:rect b="b" l="l" r="r" t="t"/>
            <a:pathLst>
              <a:path extrusionOk="0" h="495300" w="7955280">
                <a:moveTo>
                  <a:pt x="0" y="495300"/>
                </a:moveTo>
                <a:lnTo>
                  <a:pt x="169546" y="0"/>
                </a:lnTo>
                <a:lnTo>
                  <a:pt x="3966210" y="95250"/>
                </a:lnTo>
                <a:lnTo>
                  <a:pt x="7785734" y="0"/>
                </a:lnTo>
                <a:lnTo>
                  <a:pt x="7955280" y="495300"/>
                </a:lnTo>
                <a:lnTo>
                  <a:pt x="0" y="495300"/>
                </a:lnTo>
                <a:close/>
              </a:path>
            </a:pathLst>
          </a:custGeom>
          <a:gradFill>
            <a:gsLst>
              <a:gs pos="0">
                <a:srgbClr val="010101">
                  <a:alpha val="33725"/>
                </a:srgbClr>
              </a:gs>
              <a:gs pos="30000">
                <a:srgbClr val="010101">
                  <a:alpha val="33725"/>
                </a:srgbClr>
              </a:gs>
              <a:gs pos="100000">
                <a:srgbClr val="010101">
                  <a:alpha val="25882"/>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4" name="Google Shape;14;p1"/>
          <p:cNvSpPr/>
          <p:nvPr/>
        </p:nvSpPr>
        <p:spPr>
          <a:xfrm>
            <a:off x="731520" y="575310"/>
            <a:ext cx="7696200" cy="5715000"/>
          </a:xfrm>
          <a:prstGeom prst="rect">
            <a:avLst/>
          </a:prstGeom>
          <a:solidFill>
            <a:srgbClr val="FEFEFE"/>
          </a:solid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5" name="Google Shape;15;p1"/>
          <p:cNvSpPr/>
          <p:nvPr/>
        </p:nvSpPr>
        <p:spPr>
          <a:xfrm>
            <a:off x="731520" y="576072"/>
            <a:ext cx="7696200" cy="5715000"/>
          </a:xfrm>
          <a:prstGeom prst="rect">
            <a:avLst/>
          </a:prstGeom>
          <a:blipFill rotWithShape="1">
            <a:blip r:embed="rId1">
              <a:alphaModFix amt="20000"/>
            </a:blip>
            <a:tile algn="tl" flip="none" tx="0" sx="100000" ty="0" sy="100000"/>
          </a:blipFill>
          <a:ln>
            <a:noFill/>
          </a:ln>
          <a:effectLst>
            <a:outerShdw blurRad="1016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C:\Users\Administrator\Desktop\Pushpin Dev\Assets\pushpinLeft.png" id="16" name="Google Shape;16;p1"/>
          <p:cNvPicPr preferRelativeResize="0"/>
          <p:nvPr/>
        </p:nvPicPr>
        <p:blipFill rotWithShape="1">
          <a:blip r:embed="rId2">
            <a:alphaModFix/>
          </a:blip>
          <a:srcRect b="0" l="0" r="0" t="0"/>
          <a:stretch/>
        </p:blipFill>
        <p:spPr>
          <a:xfrm rot="1435684">
            <a:off x="543741" y="273091"/>
            <a:ext cx="567831" cy="567830"/>
          </a:xfrm>
          <a:prstGeom prst="rect">
            <a:avLst/>
          </a:prstGeom>
          <a:noFill/>
          <a:ln>
            <a:noFill/>
          </a:ln>
        </p:spPr>
      </p:pic>
      <p:pic>
        <p:nvPicPr>
          <p:cNvPr descr="C:\Users\Administrator\Desktop\Pushpin Dev\Assets\pushpinLeft.png" id="17" name="Google Shape;17;p1"/>
          <p:cNvPicPr preferRelativeResize="0"/>
          <p:nvPr/>
        </p:nvPicPr>
        <p:blipFill rotWithShape="1">
          <a:blip r:embed="rId3">
            <a:alphaModFix/>
          </a:blip>
          <a:srcRect b="0" l="0" r="0" t="0"/>
          <a:stretch/>
        </p:blipFill>
        <p:spPr>
          <a:xfrm rot="4096196">
            <a:off x="8115079" y="298163"/>
            <a:ext cx="566928" cy="566928"/>
          </a:xfrm>
          <a:prstGeom prst="rect">
            <a:avLst/>
          </a:prstGeom>
          <a:noFill/>
          <a:ln>
            <a:noFill/>
          </a:ln>
        </p:spPr>
      </p:pic>
      <p:sp>
        <p:nvSpPr>
          <p:cNvPr id="18" name="Google Shape;18;p1"/>
          <p:cNvSpPr txBox="1"/>
          <p:nvPr>
            <p:ph type="title"/>
          </p:nvPr>
        </p:nvSpPr>
        <p:spPr>
          <a:xfrm>
            <a:off x="1095023" y="817582"/>
            <a:ext cx="6965245" cy="120248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onstantia"/>
              <a:buNone/>
              <a:defRPr b="0" i="0" sz="44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9" name="Google Shape;19;p1"/>
          <p:cNvSpPr txBox="1"/>
          <p:nvPr>
            <p:ph idx="1" type="body"/>
          </p:nvPr>
        </p:nvSpPr>
        <p:spPr>
          <a:xfrm>
            <a:off x="1463040" y="2119257"/>
            <a:ext cx="6196405" cy="3603812"/>
          </a:xfrm>
          <a:prstGeom prst="rect">
            <a:avLst/>
          </a:prstGeom>
          <a:noFill/>
          <a:ln>
            <a:noFill/>
          </a:ln>
        </p:spPr>
        <p:txBody>
          <a:bodyPr anchorCtr="0" anchor="t" bIns="45700" lIns="91425" spcFirstLastPara="1" rIns="91425" wrap="square" tIns="45700">
            <a:normAutofit/>
          </a:bodyPr>
          <a:lstStyle>
            <a:lvl1pPr indent="-358140" lvl="0" marL="457200" marR="0" rtl="0" algn="l">
              <a:spcBef>
                <a:spcPts val="480"/>
              </a:spcBef>
              <a:spcAft>
                <a:spcPts val="0"/>
              </a:spcAft>
              <a:buClr>
                <a:schemeClr val="accent2"/>
              </a:buClr>
              <a:buSzPts val="2040"/>
              <a:buFont typeface="Courgette"/>
              <a:buChar char="O"/>
              <a:defRPr b="0" i="0" sz="2400" u="none" cap="none" strike="noStrike">
                <a:solidFill>
                  <a:schemeClr val="dk1"/>
                </a:solidFill>
                <a:latin typeface="Libre Franklin"/>
                <a:ea typeface="Libre Franklin"/>
                <a:cs typeface="Libre Franklin"/>
                <a:sym typeface="Libre Franklin"/>
              </a:defRPr>
            </a:lvl1pPr>
            <a:lvl2pPr indent="-347344" lvl="1" marL="914400" marR="0" rtl="0" algn="l">
              <a:spcBef>
                <a:spcPts val="440"/>
              </a:spcBef>
              <a:spcAft>
                <a:spcPts val="0"/>
              </a:spcAft>
              <a:buClr>
                <a:schemeClr val="accent2"/>
              </a:buClr>
              <a:buSzPts val="1870"/>
              <a:buFont typeface="Courgette"/>
              <a:buChar char="O"/>
              <a:defRPr b="0" i="0" sz="2200" u="none" cap="none" strike="noStrike">
                <a:solidFill>
                  <a:schemeClr val="dk1"/>
                </a:solidFill>
                <a:latin typeface="Libre Franklin"/>
                <a:ea typeface="Libre Franklin"/>
                <a:cs typeface="Libre Franklin"/>
                <a:sym typeface="Libre Franklin"/>
              </a:defRPr>
            </a:lvl2pPr>
            <a:lvl3pPr indent="-336550" lvl="2" marL="1371600" marR="0" rtl="0" algn="l">
              <a:spcBef>
                <a:spcPts val="400"/>
              </a:spcBef>
              <a:spcAft>
                <a:spcPts val="0"/>
              </a:spcAft>
              <a:buClr>
                <a:schemeClr val="accent2"/>
              </a:buClr>
              <a:buSzPts val="1700"/>
              <a:buFont typeface="Courgette"/>
              <a:buChar char="O"/>
              <a:defRPr b="0" i="0" sz="2000" u="none" cap="none" strike="noStrike">
                <a:solidFill>
                  <a:schemeClr val="dk1"/>
                </a:solidFill>
                <a:latin typeface="Libre Franklin"/>
                <a:ea typeface="Libre Franklin"/>
                <a:cs typeface="Libre Franklin"/>
                <a:sym typeface="Libre Franklin"/>
              </a:defRPr>
            </a:lvl3pPr>
            <a:lvl4pPr indent="-325755" lvl="3" marL="1828800" marR="0" rtl="0" algn="l">
              <a:spcBef>
                <a:spcPts val="360"/>
              </a:spcBef>
              <a:spcAft>
                <a:spcPts val="0"/>
              </a:spcAft>
              <a:buClr>
                <a:schemeClr val="accent2"/>
              </a:buClr>
              <a:buSzPts val="1530"/>
              <a:buFont typeface="Courgette"/>
              <a:buChar char="O"/>
              <a:defRPr b="0" i="0" sz="1800" u="none" cap="none" strike="noStrike">
                <a:solidFill>
                  <a:schemeClr val="dk1"/>
                </a:solidFill>
                <a:latin typeface="Libre Franklin"/>
                <a:ea typeface="Libre Franklin"/>
                <a:cs typeface="Libre Franklin"/>
                <a:sym typeface="Libre Franklin"/>
              </a:defRPr>
            </a:lvl4pPr>
            <a:lvl5pPr indent="-314960" lvl="4" marL="2286000" marR="0" rtl="0" algn="l">
              <a:spcBef>
                <a:spcPts val="320"/>
              </a:spcBef>
              <a:spcAft>
                <a:spcPts val="0"/>
              </a:spcAft>
              <a:buClr>
                <a:schemeClr val="accent2"/>
              </a:buClr>
              <a:buSzPts val="1360"/>
              <a:buFont typeface="Courgette"/>
              <a:buChar char="O"/>
              <a:defRPr b="0" i="0" sz="1600" u="none" cap="none" strike="noStrike">
                <a:solidFill>
                  <a:schemeClr val="dk1"/>
                </a:solidFill>
                <a:latin typeface="Libre Franklin"/>
                <a:ea typeface="Libre Franklin"/>
                <a:cs typeface="Libre Franklin"/>
                <a:sym typeface="Libre Franklin"/>
              </a:defRPr>
            </a:lvl5pPr>
            <a:lvl6pPr indent="-314960" lvl="5" marL="2743200" marR="0" rtl="0" algn="l">
              <a:spcBef>
                <a:spcPts val="320"/>
              </a:spcBef>
              <a:spcAft>
                <a:spcPts val="0"/>
              </a:spcAft>
              <a:buClr>
                <a:schemeClr val="accent2"/>
              </a:buClr>
              <a:buSzPts val="1360"/>
              <a:buFont typeface="Courgette"/>
              <a:buChar char="O"/>
              <a:defRPr b="0" i="0" sz="1600" u="none" cap="none" strike="noStrike">
                <a:solidFill>
                  <a:schemeClr val="dk1"/>
                </a:solidFill>
                <a:latin typeface="Libre Franklin"/>
                <a:ea typeface="Libre Franklin"/>
                <a:cs typeface="Libre Franklin"/>
                <a:sym typeface="Libre Franklin"/>
              </a:defRPr>
            </a:lvl6pPr>
            <a:lvl7pPr indent="-314960" lvl="6" marL="3200400" marR="0" rtl="0" algn="l">
              <a:spcBef>
                <a:spcPts val="320"/>
              </a:spcBef>
              <a:spcAft>
                <a:spcPts val="0"/>
              </a:spcAft>
              <a:buClr>
                <a:schemeClr val="accent2"/>
              </a:buClr>
              <a:buSzPts val="1360"/>
              <a:buFont typeface="Courgette"/>
              <a:buChar char="O"/>
              <a:defRPr b="0" i="0" sz="1600" u="none" cap="none" strike="noStrike">
                <a:solidFill>
                  <a:schemeClr val="dk1"/>
                </a:solidFill>
                <a:latin typeface="Libre Franklin"/>
                <a:ea typeface="Libre Franklin"/>
                <a:cs typeface="Libre Franklin"/>
                <a:sym typeface="Libre Franklin"/>
              </a:defRPr>
            </a:lvl7pPr>
            <a:lvl8pPr indent="-314959" lvl="7" marL="3657600" marR="0" rtl="0" algn="l">
              <a:spcBef>
                <a:spcPts val="320"/>
              </a:spcBef>
              <a:spcAft>
                <a:spcPts val="0"/>
              </a:spcAft>
              <a:buClr>
                <a:schemeClr val="accent2"/>
              </a:buClr>
              <a:buSzPts val="1360"/>
              <a:buFont typeface="Courgette"/>
              <a:buChar char="O"/>
              <a:defRPr b="0" i="0" sz="1600" u="none" cap="none" strike="noStrike">
                <a:solidFill>
                  <a:schemeClr val="dk1"/>
                </a:solidFill>
                <a:latin typeface="Libre Franklin"/>
                <a:ea typeface="Libre Franklin"/>
                <a:cs typeface="Libre Franklin"/>
                <a:sym typeface="Libre Franklin"/>
              </a:defRPr>
            </a:lvl8pPr>
            <a:lvl9pPr indent="-314959" lvl="8" marL="4114800" marR="0" rtl="0" algn="l">
              <a:spcBef>
                <a:spcPts val="320"/>
              </a:spcBef>
              <a:spcAft>
                <a:spcPts val="0"/>
              </a:spcAft>
              <a:buClr>
                <a:schemeClr val="accent2"/>
              </a:buClr>
              <a:buSzPts val="1360"/>
              <a:buFont typeface="Courgette"/>
              <a:buChar char="O"/>
              <a:defRPr b="0" i="0" sz="1600" u="none" cap="none" strike="noStrike">
                <a:solidFill>
                  <a:schemeClr val="dk1"/>
                </a:solidFill>
                <a:latin typeface="Libre Franklin"/>
                <a:ea typeface="Libre Franklin"/>
                <a:cs typeface="Libre Franklin"/>
                <a:sym typeface="Libre Franklin"/>
              </a:defRPr>
            </a:lvl9pPr>
          </a:lstStyle>
          <a:p/>
        </p:txBody>
      </p:sp>
      <p:sp>
        <p:nvSpPr>
          <p:cNvPr id="20" name="Google Shape;20;p1"/>
          <p:cNvSpPr txBox="1"/>
          <p:nvPr>
            <p:ph idx="10" type="dt"/>
          </p:nvPr>
        </p:nvSpPr>
        <p:spPr>
          <a:xfrm>
            <a:off x="6454588" y="5809152"/>
            <a:ext cx="1213821"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1" name="Google Shape;21;p1"/>
          <p:cNvSpPr txBox="1"/>
          <p:nvPr>
            <p:ph idx="11" type="ftr"/>
          </p:nvPr>
        </p:nvSpPr>
        <p:spPr>
          <a:xfrm>
            <a:off x="914401" y="5809152"/>
            <a:ext cx="554018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2" name="Google Shape;22;p1"/>
          <p:cNvSpPr txBox="1"/>
          <p:nvPr>
            <p:ph idx="12" type="sldNum"/>
          </p:nvPr>
        </p:nvSpPr>
        <p:spPr>
          <a:xfrm>
            <a:off x="7670202" y="5809152"/>
            <a:ext cx="55402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r">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r">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r">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r">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r">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r">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r">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r">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583101" y="1468335"/>
            <a:ext cx="5653200" cy="1058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320"/>
              <a:buFont typeface="Constantia"/>
              <a:buNone/>
            </a:pPr>
            <a:r>
              <a:rPr b="1" lang="en-US" sz="3320">
                <a:latin typeface="Times New Roman"/>
                <a:ea typeface="Times New Roman"/>
                <a:cs typeface="Times New Roman"/>
                <a:sym typeface="Times New Roman"/>
              </a:rPr>
              <a:t>Detection of COTS-Starfish in underwater image</a:t>
            </a:r>
            <a:endParaRPr b="1" sz="3320">
              <a:latin typeface="Times New Roman"/>
              <a:ea typeface="Times New Roman"/>
              <a:cs typeface="Times New Roman"/>
              <a:sym typeface="Times New Roman"/>
            </a:endParaRPr>
          </a:p>
        </p:txBody>
      </p:sp>
      <p:sp>
        <p:nvSpPr>
          <p:cNvPr id="129" name="Google Shape;129;p13"/>
          <p:cNvSpPr txBox="1"/>
          <p:nvPr>
            <p:ph idx="1" type="subTitle"/>
          </p:nvPr>
        </p:nvSpPr>
        <p:spPr>
          <a:xfrm>
            <a:off x="1183825" y="2762250"/>
            <a:ext cx="6916800" cy="29709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SzPts val="2040"/>
              <a:buNone/>
            </a:pPr>
            <a:r>
              <a:rPr lang="en-US" sz="2291">
                <a:solidFill>
                  <a:srgbClr val="000000"/>
                </a:solidFill>
                <a:latin typeface="Times New Roman"/>
                <a:ea typeface="Times New Roman"/>
                <a:cs typeface="Times New Roman"/>
                <a:sym typeface="Times New Roman"/>
              </a:rPr>
              <a:t>Sumanth K V</a:t>
            </a:r>
            <a:r>
              <a:rPr lang="en-US" sz="2291">
                <a:solidFill>
                  <a:srgbClr val="000000"/>
                </a:solidFill>
                <a:latin typeface="Times New Roman"/>
                <a:ea typeface="Times New Roman"/>
                <a:cs typeface="Times New Roman"/>
                <a:sym typeface="Times New Roman"/>
              </a:rPr>
              <a:t>                                           Sharan Ram D B        </a:t>
            </a:r>
            <a:endParaRPr sz="2291">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2040"/>
              <a:buNone/>
            </a:pPr>
            <a:r>
              <a:rPr lang="en-US" sz="2291">
                <a:solidFill>
                  <a:srgbClr val="000000"/>
                </a:solidFill>
                <a:latin typeface="Times New Roman"/>
                <a:ea typeface="Times New Roman"/>
                <a:cs typeface="Times New Roman"/>
                <a:sym typeface="Times New Roman"/>
              </a:rPr>
              <a:t>1BM18CS112	                                         1BM18CS097</a:t>
            </a:r>
            <a:endParaRPr sz="2291">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2040"/>
              <a:buNone/>
            </a:pPr>
            <a:r>
              <a:rPr lang="en-US" sz="2291">
                <a:solidFill>
                  <a:srgbClr val="000000"/>
                </a:solidFill>
                <a:latin typeface="Times New Roman"/>
                <a:ea typeface="Times New Roman"/>
                <a:cs typeface="Times New Roman"/>
                <a:sym typeface="Times New Roman"/>
              </a:rPr>
              <a:t>Kshitij R	                                              Shashidhar Pai B</a:t>
            </a:r>
            <a:endParaRPr sz="2291">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2040"/>
              <a:buNone/>
            </a:pPr>
            <a:r>
              <a:rPr lang="en-US" sz="2291">
                <a:solidFill>
                  <a:srgbClr val="000000"/>
                </a:solidFill>
                <a:latin typeface="Times New Roman"/>
                <a:ea typeface="Times New Roman"/>
                <a:cs typeface="Times New Roman"/>
                <a:sym typeface="Times New Roman"/>
              </a:rPr>
              <a:t>1BM18CS048                                           1BM18CS09</a:t>
            </a:r>
            <a:endParaRPr sz="2291">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2040"/>
              <a:buNone/>
            </a:pPr>
            <a:r>
              <a:t/>
            </a:r>
            <a:endParaRPr sz="2291">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2040"/>
              <a:buNone/>
            </a:pPr>
            <a:r>
              <a:rPr lang="en-US" sz="2291">
                <a:solidFill>
                  <a:srgbClr val="000000"/>
                </a:solidFill>
                <a:latin typeface="Times New Roman"/>
                <a:ea typeface="Times New Roman"/>
                <a:cs typeface="Times New Roman"/>
                <a:sym typeface="Times New Roman"/>
              </a:rPr>
              <a:t>                     Guide: Dr. Rajeshwari B S</a:t>
            </a:r>
            <a:endParaRPr sz="2291">
              <a:solidFill>
                <a:srgbClr val="000000"/>
              </a:solidFill>
              <a:latin typeface="Times New Roman"/>
              <a:ea typeface="Times New Roman"/>
              <a:cs typeface="Times New Roman"/>
              <a:sym typeface="Times New Roman"/>
            </a:endParaRPr>
          </a:p>
          <a:p>
            <a:pPr indent="0" lvl="0" marL="0" rtl="0" algn="l">
              <a:spcBef>
                <a:spcPts val="480"/>
              </a:spcBef>
              <a:spcAft>
                <a:spcPts val="0"/>
              </a:spcAft>
              <a:buSzPts val="2040"/>
              <a:buNone/>
            </a:pPr>
            <a:r>
              <a:rPr lang="en-US">
                <a:solidFill>
                  <a:srgbClr val="000000"/>
                </a:solidFill>
                <a:latin typeface="Times New Roman"/>
                <a:ea typeface="Times New Roman"/>
                <a:cs typeface="Times New Roman"/>
                <a:sym typeface="Times New Roman"/>
              </a:rPr>
              <a:t>                               Assistant Professor </a:t>
            </a:r>
            <a:endParaRPr>
              <a:latin typeface="Times New Roman"/>
              <a:ea typeface="Times New Roman"/>
              <a:cs typeface="Times New Roman"/>
              <a:sym typeface="Times New Roman"/>
            </a:endParaRPr>
          </a:p>
          <a:p>
            <a:pPr indent="457200" lvl="0" marL="0" rtl="0" algn="l">
              <a:spcBef>
                <a:spcPts val="480"/>
              </a:spcBef>
              <a:spcAft>
                <a:spcPts val="0"/>
              </a:spcAft>
              <a:buSzPts val="2040"/>
              <a:buNone/>
            </a:pPr>
            <a:r>
              <a:rPr lang="en-US">
                <a:solidFill>
                  <a:srgbClr val="000000"/>
                </a:solidFill>
                <a:latin typeface="Times New Roman"/>
                <a:ea typeface="Times New Roman"/>
                <a:cs typeface="Times New Roman"/>
                <a:sym typeface="Times New Roman"/>
              </a:rPr>
              <a:t>Department of Computer Science &amp; Engineering</a:t>
            </a:r>
            <a:endParaRPr>
              <a:latin typeface="Times New Roman"/>
              <a:ea typeface="Times New Roman"/>
              <a:cs typeface="Times New Roman"/>
              <a:sym typeface="Times New Roman"/>
            </a:endParaRPr>
          </a:p>
          <a:p>
            <a:pPr indent="0" lvl="0" marL="0" rtl="0" algn="l">
              <a:spcBef>
                <a:spcPts val="480"/>
              </a:spcBef>
              <a:spcAft>
                <a:spcPts val="0"/>
              </a:spcAft>
              <a:buSzPts val="2040"/>
              <a:buNone/>
            </a:pPr>
            <a:r>
              <a:rPr lang="en-US">
                <a:solidFill>
                  <a:srgbClr val="000000"/>
                </a:solidFill>
                <a:latin typeface="Times New Roman"/>
                <a:ea typeface="Times New Roman"/>
                <a:cs typeface="Times New Roman"/>
                <a:sym typeface="Times New Roman"/>
              </a:rPr>
              <a:t>                         B.M.S. College of Engineering</a:t>
            </a:r>
            <a:endParaRPr>
              <a:latin typeface="Times New Roman"/>
              <a:ea typeface="Times New Roman"/>
              <a:cs typeface="Times New Roman"/>
              <a:sym typeface="Times New Roman"/>
            </a:endParaRPr>
          </a:p>
        </p:txBody>
      </p:sp>
      <p:pic>
        <p:nvPicPr>
          <p:cNvPr id="130" name="Google Shape;130;p13"/>
          <p:cNvPicPr preferRelativeResize="0"/>
          <p:nvPr/>
        </p:nvPicPr>
        <p:blipFill rotWithShape="1">
          <a:blip r:embed="rId3">
            <a:alphaModFix/>
          </a:blip>
          <a:srcRect b="-13120" l="-287910" r="287910" t="13120"/>
          <a:stretch/>
        </p:blipFill>
        <p:spPr>
          <a:xfrm>
            <a:off x="4024946" y="408647"/>
            <a:ext cx="1238250" cy="622300"/>
          </a:xfrm>
          <a:prstGeom prst="rect">
            <a:avLst/>
          </a:prstGeom>
          <a:noFill/>
          <a:ln>
            <a:noFill/>
          </a:ln>
        </p:spPr>
      </p:pic>
      <p:pic>
        <p:nvPicPr>
          <p:cNvPr id="131" name="Google Shape;131;p13"/>
          <p:cNvPicPr preferRelativeResize="0"/>
          <p:nvPr/>
        </p:nvPicPr>
        <p:blipFill rotWithShape="1">
          <a:blip r:embed="rId4">
            <a:alphaModFix/>
          </a:blip>
          <a:srcRect b="0" l="0" r="0" t="0"/>
          <a:stretch/>
        </p:blipFill>
        <p:spPr>
          <a:xfrm>
            <a:off x="6633771" y="610197"/>
            <a:ext cx="1238250" cy="622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ph type="title"/>
          </p:nvPr>
        </p:nvSpPr>
        <p:spPr>
          <a:xfrm>
            <a:off x="1095025" y="817577"/>
            <a:ext cx="6965100" cy="774300"/>
          </a:xfrm>
          <a:prstGeom prst="rect">
            <a:avLst/>
          </a:prstGeom>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990"/>
              <a:buFont typeface="Arial"/>
              <a:buNone/>
            </a:pPr>
            <a:r>
              <a:rPr b="1" lang="en-US" sz="2500">
                <a:latin typeface="Times New Roman"/>
                <a:ea typeface="Times New Roman"/>
                <a:cs typeface="Times New Roman"/>
                <a:sym typeface="Times New Roman"/>
              </a:rPr>
              <a:t>Robotic Detection and Tracking of Crown-of-Thorns Starfish</a:t>
            </a:r>
            <a:endParaRPr b="1" sz="2500">
              <a:latin typeface="Times New Roman"/>
              <a:ea typeface="Times New Roman"/>
              <a:cs typeface="Times New Roman"/>
              <a:sym typeface="Times New Roman"/>
            </a:endParaRPr>
          </a:p>
          <a:p>
            <a:pPr indent="0" lvl="0" marL="0" rtl="0" algn="ctr">
              <a:spcBef>
                <a:spcPts val="1200"/>
              </a:spcBef>
              <a:spcAft>
                <a:spcPts val="0"/>
              </a:spcAft>
              <a:buSzPts val="990"/>
              <a:buNone/>
            </a:pPr>
            <a:r>
              <a:t/>
            </a:r>
            <a:endParaRPr sz="3959"/>
          </a:p>
        </p:txBody>
      </p:sp>
      <p:sp>
        <p:nvSpPr>
          <p:cNvPr id="223" name="Google Shape;223;p22"/>
          <p:cNvSpPr txBox="1"/>
          <p:nvPr>
            <p:ph idx="1" type="body"/>
          </p:nvPr>
        </p:nvSpPr>
        <p:spPr>
          <a:xfrm>
            <a:off x="914400" y="1360725"/>
            <a:ext cx="6745200" cy="4362300"/>
          </a:xfrm>
          <a:prstGeom prst="rect">
            <a:avLst/>
          </a:prstGeom>
        </p:spPr>
        <p:txBody>
          <a:bodyPr anchorCtr="0" anchor="t" bIns="45700" lIns="91425" spcFirstLastPara="1" rIns="91425" wrap="square" tIns="45700">
            <a:noAutofit/>
          </a:bodyPr>
          <a:lstStyle/>
          <a:p>
            <a:pPr indent="-336550" lvl="0" marL="457200" rtl="0" algn="l">
              <a:lnSpc>
                <a:spcPct val="115000"/>
              </a:lnSpc>
              <a:spcBef>
                <a:spcPts val="1200"/>
              </a:spcBef>
              <a:spcAft>
                <a:spcPts val="0"/>
              </a:spcAft>
              <a:buSzPts val="1700"/>
              <a:buFont typeface="Times New Roman"/>
              <a:buAutoNum type="arabicPeriod"/>
            </a:pPr>
            <a:r>
              <a:rPr lang="en-US" sz="1700">
                <a:latin typeface="Times New Roman"/>
                <a:ea typeface="Times New Roman"/>
                <a:cs typeface="Times New Roman"/>
                <a:sym typeface="Times New Roman"/>
              </a:rPr>
              <a:t>This paper was published by Feras Dayoub ,Matthew Dunbabin &amp; Peter Corke.</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This paper p</a:t>
            </a:r>
            <a:r>
              <a:rPr lang="en-US" sz="1700">
                <a:latin typeface="Times New Roman"/>
                <a:ea typeface="Times New Roman"/>
                <a:cs typeface="Times New Roman"/>
                <a:sym typeface="Times New Roman"/>
              </a:rPr>
              <a:t>r</a:t>
            </a:r>
            <a:r>
              <a:rPr lang="en-US" sz="1700">
                <a:latin typeface="Times New Roman"/>
                <a:ea typeface="Times New Roman"/>
                <a:cs typeface="Times New Roman"/>
                <a:sym typeface="Times New Roman"/>
              </a:rPr>
              <a:t>esents a novel vision-based underwater robotic system for the identification and control of Crown Of-Thorns starfish (COTS) in coral reef environments.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COTS have been identified as one of the most significant threats to Australia’s Great Barrier Reef.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In this paper we introduce a vision-based COTS detection and tracking system based on a Random Forest Classifier (RFC) trained on images from underwater footage.</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Crown-Of-Thorns Starfish (COTS) are severely impacting Australia’s Great Barrier Reef and the marine ecosystem that it supports. </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AutoNum type="arabicPeriod"/>
            </a:pPr>
            <a:r>
              <a:rPr lang="en-US" sz="1700">
                <a:latin typeface="Times New Roman"/>
                <a:ea typeface="Times New Roman"/>
                <a:cs typeface="Times New Roman"/>
                <a:sym typeface="Times New Roman"/>
              </a:rPr>
              <a:t>The results demonstrate the robustness of the algorithms in visual detection of the COTS</a:t>
            </a:r>
            <a:r>
              <a:rPr lang="en-US" sz="1700">
                <a:latin typeface="Arial"/>
                <a:ea typeface="Arial"/>
                <a:cs typeface="Arial"/>
                <a:sym typeface="Arial"/>
              </a:rPr>
              <a:t>.</a:t>
            </a:r>
            <a:endParaRPr sz="1700">
              <a:latin typeface="Times New Roman"/>
              <a:ea typeface="Times New Roman"/>
              <a:cs typeface="Times New Roman"/>
              <a:sym typeface="Times New Roman"/>
            </a:endParaRPr>
          </a:p>
        </p:txBody>
      </p:sp>
      <p:sp>
        <p:nvSpPr>
          <p:cNvPr id="224" name="Google Shape;224;p22"/>
          <p:cNvSpPr txBox="1"/>
          <p:nvPr>
            <p:ph idx="12" type="sldNum"/>
          </p:nvPr>
        </p:nvSpPr>
        <p:spPr>
          <a:xfrm>
            <a:off x="7670202" y="5809152"/>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5" name="Google Shape;225;p22"/>
          <p:cNvPicPr preferRelativeResize="0"/>
          <p:nvPr/>
        </p:nvPicPr>
        <p:blipFill rotWithShape="1">
          <a:blip r:embed="rId3">
            <a:alphaModFix/>
          </a:blip>
          <a:srcRect b="0" l="0" r="0" t="0"/>
          <a:stretch/>
        </p:blipFill>
        <p:spPr>
          <a:xfrm>
            <a:off x="7236296" y="476672"/>
            <a:ext cx="1238250" cy="622300"/>
          </a:xfrm>
          <a:prstGeom prst="rect">
            <a:avLst/>
          </a:prstGeom>
          <a:noFill/>
          <a:ln>
            <a:noFill/>
          </a:ln>
        </p:spPr>
      </p:pic>
      <p:sp>
        <p:nvSpPr>
          <p:cNvPr id="226" name="Google Shape;226;p22"/>
          <p:cNvSpPr txBox="1"/>
          <p:nvPr>
            <p:ph idx="11" type="ftr"/>
          </p:nvPr>
        </p:nvSpPr>
        <p:spPr>
          <a:xfrm>
            <a:off x="914400" y="580915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ph type="title"/>
          </p:nvPr>
        </p:nvSpPr>
        <p:spPr>
          <a:xfrm>
            <a:off x="802825" y="817575"/>
            <a:ext cx="7350300" cy="12024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1200"/>
              </a:spcBef>
              <a:spcAft>
                <a:spcPts val="0"/>
              </a:spcAft>
              <a:buNone/>
            </a:pPr>
            <a:r>
              <a:t/>
            </a:r>
            <a:endParaRPr b="1" sz="2477">
              <a:latin typeface="Arial"/>
              <a:ea typeface="Arial"/>
              <a:cs typeface="Arial"/>
              <a:sym typeface="Arial"/>
            </a:endParaRPr>
          </a:p>
          <a:p>
            <a:pPr indent="0" lvl="0" marL="0" rtl="0" algn="l">
              <a:lnSpc>
                <a:spcPct val="115000"/>
              </a:lnSpc>
              <a:spcBef>
                <a:spcPts val="1200"/>
              </a:spcBef>
              <a:spcAft>
                <a:spcPts val="0"/>
              </a:spcAft>
              <a:buClr>
                <a:schemeClr val="dk1"/>
              </a:buClr>
              <a:buSzPct val="39130"/>
              <a:buFont typeface="Arial"/>
              <a:buNone/>
            </a:pPr>
            <a:r>
              <a:rPr b="1" lang="en-US" sz="2811">
                <a:latin typeface="Times New Roman"/>
                <a:ea typeface="Times New Roman"/>
                <a:cs typeface="Times New Roman"/>
                <a:sym typeface="Times New Roman"/>
              </a:rPr>
              <a:t>SPARSE CORAL CLASSIFICATION USING DEEP CONVOLUTIONAL NEURAL NETWORK</a:t>
            </a:r>
            <a:endParaRPr b="1" sz="2811">
              <a:latin typeface="Times New Roman"/>
              <a:ea typeface="Times New Roman"/>
              <a:cs typeface="Times New Roman"/>
              <a:sym typeface="Times New Roman"/>
            </a:endParaRPr>
          </a:p>
          <a:p>
            <a:pPr indent="0" lvl="0" marL="0" rtl="0" algn="ctr">
              <a:spcBef>
                <a:spcPts val="1200"/>
              </a:spcBef>
              <a:spcAft>
                <a:spcPts val="0"/>
              </a:spcAft>
              <a:buNone/>
            </a:pPr>
            <a:r>
              <a:t/>
            </a:r>
            <a:endParaRPr/>
          </a:p>
        </p:txBody>
      </p:sp>
      <p:sp>
        <p:nvSpPr>
          <p:cNvPr id="233" name="Google Shape;233;p23"/>
          <p:cNvSpPr txBox="1"/>
          <p:nvPr>
            <p:ph idx="1" type="body"/>
          </p:nvPr>
        </p:nvSpPr>
        <p:spPr>
          <a:xfrm>
            <a:off x="914400" y="1743075"/>
            <a:ext cx="7426800" cy="4234500"/>
          </a:xfrm>
          <a:prstGeom prst="rect">
            <a:avLst/>
          </a:prstGeom>
        </p:spPr>
        <p:txBody>
          <a:bodyPr anchorCtr="0" anchor="t" bIns="45700" lIns="91425" spcFirstLastPara="1" rIns="91425" wrap="square" tIns="45700">
            <a:normAutofit fontScale="62500" lnSpcReduction="20000"/>
          </a:bodyPr>
          <a:lstStyle/>
          <a:p>
            <a:pPr indent="-343122" lvl="0" marL="457200" rtl="0" algn="l">
              <a:lnSpc>
                <a:spcPct val="115000"/>
              </a:lnSpc>
              <a:spcBef>
                <a:spcPts val="1200"/>
              </a:spcBef>
              <a:spcAft>
                <a:spcPts val="0"/>
              </a:spcAft>
              <a:buSzPct val="100000"/>
              <a:buFont typeface="Times New Roman"/>
              <a:buAutoNum type="arabicPeriod"/>
            </a:pPr>
            <a:r>
              <a:rPr lang="en-US" sz="2885">
                <a:latin typeface="Times New Roman"/>
                <a:ea typeface="Times New Roman"/>
                <a:cs typeface="Times New Roman"/>
                <a:sym typeface="Times New Roman"/>
              </a:rPr>
              <a:t>Mohamed Elsayed Elawady et al., proposed a CNN architecture that provides a solution to the classification of coral into multiple classes.</a:t>
            </a:r>
            <a:endParaRPr sz="2885">
              <a:latin typeface="Times New Roman"/>
              <a:ea typeface="Times New Roman"/>
              <a:cs typeface="Times New Roman"/>
              <a:sym typeface="Times New Roman"/>
            </a:endParaRPr>
          </a:p>
          <a:p>
            <a:pPr indent="-343122" lvl="0" marL="457200" rtl="0" algn="l">
              <a:spcBef>
                <a:spcPts val="0"/>
              </a:spcBef>
              <a:spcAft>
                <a:spcPts val="0"/>
              </a:spcAft>
              <a:buSzPct val="100000"/>
              <a:buFont typeface="Times New Roman"/>
              <a:buAutoNum type="arabicPeriod"/>
            </a:pPr>
            <a:r>
              <a:rPr lang="en-US" sz="2885">
                <a:latin typeface="Times New Roman"/>
                <a:ea typeface="Times New Roman"/>
                <a:cs typeface="Times New Roman"/>
                <a:sym typeface="Times New Roman"/>
              </a:rPr>
              <a:t>Preprocessing steps like colour enhancement/correction is performed on image data.</a:t>
            </a:r>
            <a:endParaRPr sz="2885">
              <a:latin typeface="Times New Roman"/>
              <a:ea typeface="Times New Roman"/>
              <a:cs typeface="Times New Roman"/>
              <a:sym typeface="Times New Roman"/>
            </a:endParaRPr>
          </a:p>
          <a:p>
            <a:pPr indent="-343122" lvl="0" marL="457200" rtl="0" algn="l">
              <a:spcBef>
                <a:spcPts val="0"/>
              </a:spcBef>
              <a:spcAft>
                <a:spcPts val="0"/>
              </a:spcAft>
              <a:buSzPct val="100000"/>
              <a:buFont typeface="Times New Roman"/>
              <a:buAutoNum type="arabicPeriod"/>
            </a:pPr>
            <a:r>
              <a:rPr lang="en-US" sz="2885">
                <a:latin typeface="Times New Roman"/>
                <a:ea typeface="Times New Roman"/>
                <a:cs typeface="Times New Roman"/>
                <a:sym typeface="Times New Roman"/>
              </a:rPr>
              <a:t>Hidden layer contain one or more layer(s) in which each layer consists of convolution layer followed by down-sampling layer in such a way that the network can find suitable weights of convolutional kernel and additive biases.</a:t>
            </a:r>
            <a:endParaRPr sz="2885">
              <a:latin typeface="Times New Roman"/>
              <a:ea typeface="Times New Roman"/>
              <a:cs typeface="Times New Roman"/>
              <a:sym typeface="Times New Roman"/>
            </a:endParaRPr>
          </a:p>
          <a:p>
            <a:pPr indent="-343122" lvl="0" marL="457200" rtl="0" algn="l">
              <a:spcBef>
                <a:spcPts val="0"/>
              </a:spcBef>
              <a:spcAft>
                <a:spcPts val="0"/>
              </a:spcAft>
              <a:buSzPct val="100000"/>
              <a:buFont typeface="Times New Roman"/>
              <a:buAutoNum type="arabicPeriod"/>
            </a:pPr>
            <a:r>
              <a:rPr lang="en-US" sz="2885">
                <a:latin typeface="Times New Roman"/>
                <a:ea typeface="Times New Roman"/>
                <a:cs typeface="Times New Roman"/>
                <a:sym typeface="Times New Roman"/>
              </a:rPr>
              <a:t>The datasets are from Moorea Labelled Corals and Atlantic Deep Sea.</a:t>
            </a:r>
            <a:endParaRPr sz="2885">
              <a:latin typeface="Times New Roman"/>
              <a:ea typeface="Times New Roman"/>
              <a:cs typeface="Times New Roman"/>
              <a:sym typeface="Times New Roman"/>
            </a:endParaRPr>
          </a:p>
          <a:p>
            <a:pPr indent="-343122" lvl="0" marL="457200" rtl="0" algn="l">
              <a:spcBef>
                <a:spcPts val="0"/>
              </a:spcBef>
              <a:spcAft>
                <a:spcPts val="0"/>
              </a:spcAft>
              <a:buSzPct val="100000"/>
              <a:buFont typeface="Times New Roman"/>
              <a:buAutoNum type="arabicPeriod"/>
            </a:pPr>
            <a:r>
              <a:rPr lang="en-US" sz="2885">
                <a:latin typeface="Times New Roman"/>
                <a:ea typeface="Times New Roman"/>
                <a:cs typeface="Times New Roman"/>
                <a:sym typeface="Times New Roman"/>
              </a:rPr>
              <a:t>There are 5 coral and 4 non-coral classes.</a:t>
            </a:r>
            <a:endParaRPr sz="2885">
              <a:latin typeface="Times New Roman"/>
              <a:ea typeface="Times New Roman"/>
              <a:cs typeface="Times New Roman"/>
              <a:sym typeface="Times New Roman"/>
            </a:endParaRPr>
          </a:p>
          <a:p>
            <a:pPr indent="-343122" lvl="0" marL="457200" rtl="0" algn="l">
              <a:lnSpc>
                <a:spcPct val="115000"/>
              </a:lnSpc>
              <a:spcBef>
                <a:spcPts val="0"/>
              </a:spcBef>
              <a:spcAft>
                <a:spcPts val="0"/>
              </a:spcAft>
              <a:buSzPct val="100000"/>
              <a:buFont typeface="Times New Roman"/>
              <a:buAutoNum type="arabicPeriod"/>
            </a:pPr>
            <a:r>
              <a:rPr lang="en-US" sz="2885">
                <a:latin typeface="Times New Roman"/>
                <a:ea typeface="Times New Roman"/>
                <a:cs typeface="Times New Roman"/>
                <a:sym typeface="Times New Roman"/>
              </a:rPr>
              <a:t> Proposed framework provides a higher classification rate for some corals (Pavon) and misclassification for some corals (Monti) due to similarity in their shape properties or growth environment</a:t>
            </a:r>
            <a:endParaRPr sz="2885">
              <a:latin typeface="Times New Roman"/>
              <a:ea typeface="Times New Roman"/>
              <a:cs typeface="Times New Roman"/>
              <a:sym typeface="Times New Roman"/>
            </a:endParaRPr>
          </a:p>
          <a:p>
            <a:pPr indent="-343122" lvl="0" marL="457200" rtl="0" algn="l">
              <a:spcBef>
                <a:spcPts val="0"/>
              </a:spcBef>
              <a:spcAft>
                <a:spcPts val="0"/>
              </a:spcAft>
              <a:buSzPct val="100000"/>
              <a:buFont typeface="Times New Roman"/>
              <a:buAutoNum type="arabicPeriod"/>
            </a:pPr>
            <a:r>
              <a:rPr lang="en-US" sz="2885">
                <a:latin typeface="Times New Roman"/>
                <a:ea typeface="Times New Roman"/>
                <a:cs typeface="Times New Roman"/>
                <a:sym typeface="Times New Roman"/>
              </a:rPr>
              <a:t> The limitation of this framework is a lack of performance on large-sized input data and dilemma to find out best parameters for the deep convolutional neural network.</a:t>
            </a:r>
            <a:endParaRPr sz="2000">
              <a:latin typeface="Times New Roman"/>
              <a:ea typeface="Times New Roman"/>
              <a:cs typeface="Times New Roman"/>
              <a:sym typeface="Times New Roman"/>
            </a:endParaRPr>
          </a:p>
        </p:txBody>
      </p:sp>
      <p:sp>
        <p:nvSpPr>
          <p:cNvPr id="234" name="Google Shape;234;p23"/>
          <p:cNvSpPr txBox="1"/>
          <p:nvPr>
            <p:ph idx="12" type="sldNum"/>
          </p:nvPr>
        </p:nvSpPr>
        <p:spPr>
          <a:xfrm>
            <a:off x="7787127" y="5977527"/>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35" name="Google Shape;235;p23"/>
          <p:cNvPicPr preferRelativeResize="0"/>
          <p:nvPr/>
        </p:nvPicPr>
        <p:blipFill rotWithShape="1">
          <a:blip r:embed="rId3">
            <a:alphaModFix/>
          </a:blip>
          <a:srcRect b="0" l="0" r="0" t="0"/>
          <a:stretch/>
        </p:blipFill>
        <p:spPr>
          <a:xfrm>
            <a:off x="7445046" y="463072"/>
            <a:ext cx="1238250" cy="622300"/>
          </a:xfrm>
          <a:prstGeom prst="rect">
            <a:avLst/>
          </a:prstGeom>
          <a:noFill/>
          <a:ln>
            <a:noFill/>
          </a:ln>
        </p:spPr>
      </p:pic>
      <p:sp>
        <p:nvSpPr>
          <p:cNvPr id="236" name="Google Shape;236;p23"/>
          <p:cNvSpPr txBox="1"/>
          <p:nvPr>
            <p:ph idx="11" type="ftr"/>
          </p:nvPr>
        </p:nvSpPr>
        <p:spPr>
          <a:xfrm>
            <a:off x="914400" y="580915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ph type="title"/>
          </p:nvPr>
        </p:nvSpPr>
        <p:spPr>
          <a:xfrm>
            <a:off x="1095023" y="817582"/>
            <a:ext cx="6965100" cy="12024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1200"/>
              </a:spcBef>
              <a:spcAft>
                <a:spcPts val="0"/>
              </a:spcAft>
              <a:buNone/>
            </a:pPr>
            <a:r>
              <a:rPr b="1" lang="en-US" sz="2500">
                <a:latin typeface="Times New Roman"/>
                <a:ea typeface="Times New Roman"/>
                <a:cs typeface="Times New Roman"/>
                <a:sym typeface="Times New Roman"/>
              </a:rPr>
              <a:t>  </a:t>
            </a:r>
            <a:r>
              <a:rPr b="1" lang="en-US" sz="2750">
                <a:latin typeface="Times New Roman"/>
                <a:ea typeface="Times New Roman"/>
                <a:cs typeface="Times New Roman"/>
                <a:sym typeface="Times New Roman"/>
              </a:rPr>
              <a:t>AUTOMATED ANNOTATION OF CORAL         </a:t>
            </a:r>
            <a:endParaRPr b="1" sz="275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b="1" lang="en-US" sz="2750">
                <a:latin typeface="Times New Roman"/>
                <a:ea typeface="Times New Roman"/>
                <a:cs typeface="Times New Roman"/>
                <a:sym typeface="Times New Roman"/>
              </a:rPr>
              <a:t>                </a:t>
            </a:r>
            <a:r>
              <a:rPr b="1" lang="en-US" sz="2750">
                <a:latin typeface="Times New Roman"/>
                <a:ea typeface="Times New Roman"/>
                <a:cs typeface="Times New Roman"/>
                <a:sym typeface="Times New Roman"/>
              </a:rPr>
              <a:t>REEF SURVEY IMAGES</a:t>
            </a:r>
            <a:r>
              <a:rPr b="1" lang="en-US" sz="2750">
                <a:latin typeface="Times New Roman"/>
                <a:ea typeface="Times New Roman"/>
                <a:cs typeface="Times New Roman"/>
                <a:sym typeface="Times New Roman"/>
              </a:rPr>
              <a:t>  </a:t>
            </a:r>
            <a:r>
              <a:rPr b="1" lang="en-US" sz="2750">
                <a:latin typeface="Arial"/>
                <a:ea typeface="Arial"/>
                <a:cs typeface="Arial"/>
                <a:sym typeface="Arial"/>
              </a:rPr>
              <a:t>  </a:t>
            </a:r>
            <a:r>
              <a:rPr b="1" lang="en-US" sz="2500">
                <a:latin typeface="Arial"/>
                <a:ea typeface="Arial"/>
                <a:cs typeface="Arial"/>
                <a:sym typeface="Arial"/>
              </a:rPr>
              <a:t>               </a:t>
            </a:r>
            <a:endParaRPr sz="5400"/>
          </a:p>
        </p:txBody>
      </p:sp>
      <p:sp>
        <p:nvSpPr>
          <p:cNvPr id="243" name="Google Shape;243;p24"/>
          <p:cNvSpPr txBox="1"/>
          <p:nvPr>
            <p:ph idx="1" type="body"/>
          </p:nvPr>
        </p:nvSpPr>
        <p:spPr>
          <a:xfrm>
            <a:off x="884475" y="1918600"/>
            <a:ext cx="7339800" cy="4255800"/>
          </a:xfrm>
          <a:prstGeom prst="rect">
            <a:avLst/>
          </a:prstGeom>
        </p:spPr>
        <p:txBody>
          <a:bodyPr anchorCtr="0" anchor="t" bIns="45700" lIns="91425" spcFirstLastPara="1" rIns="91425" wrap="square" tIns="45700">
            <a:noAutofit/>
          </a:bodyPr>
          <a:lstStyle/>
          <a:p>
            <a:pPr indent="-342900" lvl="0" marL="457200" rtl="0" algn="l">
              <a:lnSpc>
                <a:spcPct val="105000"/>
              </a:lnSpc>
              <a:spcBef>
                <a:spcPts val="1200"/>
              </a:spcBef>
              <a:spcAft>
                <a:spcPts val="0"/>
              </a:spcAft>
              <a:buSzPts val="1800"/>
              <a:buFont typeface="Times New Roman"/>
              <a:buAutoNum type="arabicPeriod"/>
            </a:pPr>
            <a:r>
              <a:rPr lang="en-US" sz="1800">
                <a:latin typeface="Times New Roman"/>
                <a:ea typeface="Times New Roman"/>
                <a:cs typeface="Times New Roman"/>
                <a:sym typeface="Times New Roman"/>
              </a:rPr>
              <a:t>Oscar Beijbom et al., proposed a method to determine the percentage of the reef surface covered by rock, sand, algae and corals.</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It includes classification of corals based on size, color, shape and texture of each class.</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In the Preprocessing step, all the images are downsized by a factor of 2</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For each of the RGB channels, ColorChannelStretch method is applied to increase the intensity across each channel</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 In Texture and Colour, they used Maximum Response filter which encodes rotational invariance.</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 In the Machine learning step, they used the implementation of Support Vector Machines (SVM) with the Radial Basis Function kernel.</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For each experiment they reported the accuracy of 74% in 2008, 67% in 2009 and 83% in 2010.</a:t>
            </a:r>
            <a:endParaRPr sz="1800"/>
          </a:p>
        </p:txBody>
      </p:sp>
      <p:sp>
        <p:nvSpPr>
          <p:cNvPr id="244" name="Google Shape;244;p24"/>
          <p:cNvSpPr txBox="1"/>
          <p:nvPr>
            <p:ph idx="12" type="sldNum"/>
          </p:nvPr>
        </p:nvSpPr>
        <p:spPr>
          <a:xfrm>
            <a:off x="7670202" y="5809152"/>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5" name="Google Shape;245;p24"/>
          <p:cNvPicPr preferRelativeResize="0"/>
          <p:nvPr/>
        </p:nvPicPr>
        <p:blipFill rotWithShape="1">
          <a:blip r:embed="rId3">
            <a:alphaModFix/>
          </a:blip>
          <a:srcRect b="0" l="0" r="0" t="0"/>
          <a:stretch/>
        </p:blipFill>
        <p:spPr>
          <a:xfrm>
            <a:off x="7236296" y="476672"/>
            <a:ext cx="1238250" cy="622300"/>
          </a:xfrm>
          <a:prstGeom prst="rect">
            <a:avLst/>
          </a:prstGeom>
          <a:noFill/>
          <a:ln>
            <a:noFill/>
          </a:ln>
        </p:spPr>
      </p:pic>
      <p:sp>
        <p:nvSpPr>
          <p:cNvPr id="246" name="Google Shape;246;p24"/>
          <p:cNvSpPr txBox="1"/>
          <p:nvPr>
            <p:ph idx="11" type="ftr"/>
          </p:nvPr>
        </p:nvSpPr>
        <p:spPr>
          <a:xfrm>
            <a:off x="914400" y="580915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1095023" y="817582"/>
            <a:ext cx="6965100" cy="12024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1200"/>
              </a:spcBef>
              <a:spcAft>
                <a:spcPts val="1200"/>
              </a:spcAft>
              <a:buNone/>
            </a:pPr>
            <a:r>
              <a:rPr b="1" lang="en-US" sz="2500">
                <a:latin typeface="Times New Roman"/>
                <a:ea typeface="Times New Roman"/>
                <a:cs typeface="Times New Roman"/>
                <a:sym typeface="Times New Roman"/>
              </a:rPr>
              <a:t>           IMAGE-BASED CORAL REEF CLASSIFICATION AND THEMATIC MAPPING</a:t>
            </a:r>
            <a:endParaRPr sz="5400">
              <a:latin typeface="Times New Roman"/>
              <a:ea typeface="Times New Roman"/>
              <a:cs typeface="Times New Roman"/>
              <a:sym typeface="Times New Roman"/>
            </a:endParaRPr>
          </a:p>
        </p:txBody>
      </p:sp>
      <p:sp>
        <p:nvSpPr>
          <p:cNvPr id="253" name="Google Shape;253;p25"/>
          <p:cNvSpPr txBox="1"/>
          <p:nvPr>
            <p:ph idx="1" type="body"/>
          </p:nvPr>
        </p:nvSpPr>
        <p:spPr>
          <a:xfrm>
            <a:off x="857250" y="2019975"/>
            <a:ext cx="7367100" cy="4035300"/>
          </a:xfrm>
          <a:prstGeom prst="rect">
            <a:avLst/>
          </a:prstGeom>
        </p:spPr>
        <p:txBody>
          <a:bodyPr anchorCtr="0" anchor="t" bIns="45700" lIns="91425" spcFirstLastPara="1" rIns="91425" wrap="square" tIns="45700">
            <a:normAutofit fontScale="92500" lnSpcReduction="20000"/>
          </a:bodyPr>
          <a:lstStyle/>
          <a:p>
            <a:pPr indent="-343310" lvl="0" marL="457200" rtl="0" algn="l">
              <a:lnSpc>
                <a:spcPct val="115000"/>
              </a:lnSpc>
              <a:spcBef>
                <a:spcPts val="1200"/>
              </a:spcBef>
              <a:spcAft>
                <a:spcPts val="0"/>
              </a:spcAft>
              <a:buSzPct val="100000"/>
              <a:buFont typeface="Times New Roman"/>
              <a:buAutoNum type="arabicPeriod"/>
            </a:pPr>
            <a:r>
              <a:rPr lang="en-US" sz="1952">
                <a:latin typeface="Times New Roman"/>
                <a:ea typeface="Times New Roman"/>
                <a:cs typeface="Times New Roman"/>
                <a:sym typeface="Times New Roman"/>
              </a:rPr>
              <a:t>A.S.M. Shihavuddin et al., proposed a classification framework for benthic coral reef images that can be applied to both single image and composite mosaic datasets.</a:t>
            </a:r>
            <a:endParaRPr sz="1952">
              <a:latin typeface="Times New Roman"/>
              <a:ea typeface="Times New Roman"/>
              <a:cs typeface="Times New Roman"/>
              <a:sym typeface="Times New Roman"/>
            </a:endParaRPr>
          </a:p>
          <a:p>
            <a:pPr indent="-343310" lvl="0" marL="457200" rtl="0" algn="l">
              <a:lnSpc>
                <a:spcPct val="115000"/>
              </a:lnSpc>
              <a:spcBef>
                <a:spcPts val="0"/>
              </a:spcBef>
              <a:spcAft>
                <a:spcPts val="0"/>
              </a:spcAft>
              <a:buSzPct val="100000"/>
              <a:buFont typeface="Times New Roman"/>
              <a:buAutoNum type="arabicPeriod"/>
            </a:pPr>
            <a:r>
              <a:rPr lang="en-US" sz="1952">
                <a:latin typeface="Times New Roman"/>
                <a:ea typeface="Times New Roman"/>
                <a:cs typeface="Times New Roman"/>
                <a:sym typeface="Times New Roman"/>
              </a:rPr>
              <a:t>The proposed method uses completed local binary pattern (CLBP), grey level co-occurrence matrix (GLCM), Gabor filter response, and opponent angle and hue channel color histograms as feature descriptors.</a:t>
            </a:r>
            <a:endParaRPr sz="1952">
              <a:latin typeface="Times New Roman"/>
              <a:ea typeface="Times New Roman"/>
              <a:cs typeface="Times New Roman"/>
              <a:sym typeface="Times New Roman"/>
            </a:endParaRPr>
          </a:p>
          <a:p>
            <a:pPr indent="-343310" lvl="0" marL="457200" rtl="0" algn="l">
              <a:lnSpc>
                <a:spcPct val="115000"/>
              </a:lnSpc>
              <a:spcBef>
                <a:spcPts val="0"/>
              </a:spcBef>
              <a:spcAft>
                <a:spcPts val="0"/>
              </a:spcAft>
              <a:buSzPct val="100000"/>
              <a:buFont typeface="Times New Roman"/>
              <a:buAutoNum type="arabicPeriod"/>
            </a:pPr>
            <a:r>
              <a:rPr lang="en-US" sz="1952">
                <a:latin typeface="Times New Roman"/>
                <a:ea typeface="Times New Roman"/>
                <a:cs typeface="Times New Roman"/>
                <a:sym typeface="Times New Roman"/>
              </a:rPr>
              <a:t>For classification, either k-nearest neighbor (KNN), neural network (NN), support vector machine (SVM) or probability density weighted mean distance (PDWMD) was used.</a:t>
            </a:r>
            <a:endParaRPr sz="1952">
              <a:latin typeface="Times New Roman"/>
              <a:ea typeface="Times New Roman"/>
              <a:cs typeface="Times New Roman"/>
              <a:sym typeface="Times New Roman"/>
            </a:endParaRPr>
          </a:p>
          <a:p>
            <a:pPr indent="-343310" lvl="0" marL="457200" rtl="0" algn="l">
              <a:lnSpc>
                <a:spcPct val="115000"/>
              </a:lnSpc>
              <a:spcBef>
                <a:spcPts val="0"/>
              </a:spcBef>
              <a:spcAft>
                <a:spcPts val="0"/>
              </a:spcAft>
              <a:buSzPct val="100000"/>
              <a:buFont typeface="Times New Roman"/>
              <a:buAutoNum type="arabicPeriod"/>
            </a:pPr>
            <a:r>
              <a:rPr lang="en-US" sz="1952">
                <a:latin typeface="Times New Roman"/>
                <a:ea typeface="Times New Roman"/>
                <a:cs typeface="Times New Roman"/>
                <a:sym typeface="Times New Roman"/>
              </a:rPr>
              <a:t>They achieved an overall accuracy of about 93% on multiple datasets.</a:t>
            </a:r>
            <a:endParaRPr sz="1952">
              <a:latin typeface="Times New Roman"/>
              <a:ea typeface="Times New Roman"/>
              <a:cs typeface="Times New Roman"/>
              <a:sym typeface="Times New Roman"/>
            </a:endParaRPr>
          </a:p>
          <a:p>
            <a:pPr indent="-341237" lvl="0" marL="457200" rtl="0" algn="l">
              <a:lnSpc>
                <a:spcPct val="115000"/>
              </a:lnSpc>
              <a:spcBef>
                <a:spcPts val="0"/>
              </a:spcBef>
              <a:spcAft>
                <a:spcPts val="0"/>
              </a:spcAft>
              <a:buSzPct val="100000"/>
              <a:buFont typeface="Times New Roman"/>
              <a:buAutoNum type="arabicPeriod"/>
            </a:pPr>
            <a:r>
              <a:rPr lang="en-US" sz="1917">
                <a:latin typeface="Times New Roman"/>
                <a:ea typeface="Times New Roman"/>
                <a:cs typeface="Times New Roman"/>
                <a:sym typeface="Times New Roman"/>
              </a:rPr>
              <a:t>They showed that their proposed method presents a novel image classification scheme for benthic coral reef images that achieved the highest overall classification accuracy of any of the tested methods and had moderate execution times.</a:t>
            </a:r>
            <a:endParaRPr sz="1900"/>
          </a:p>
        </p:txBody>
      </p:sp>
      <p:sp>
        <p:nvSpPr>
          <p:cNvPr id="254" name="Google Shape;254;p25"/>
          <p:cNvSpPr txBox="1"/>
          <p:nvPr>
            <p:ph idx="12" type="sldNum"/>
          </p:nvPr>
        </p:nvSpPr>
        <p:spPr>
          <a:xfrm>
            <a:off x="7670202" y="5809152"/>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55" name="Google Shape;255;p25"/>
          <p:cNvPicPr preferRelativeResize="0"/>
          <p:nvPr/>
        </p:nvPicPr>
        <p:blipFill rotWithShape="1">
          <a:blip r:embed="rId3">
            <a:alphaModFix/>
          </a:blip>
          <a:srcRect b="0" l="0" r="0" t="0"/>
          <a:stretch/>
        </p:blipFill>
        <p:spPr>
          <a:xfrm>
            <a:off x="7236296" y="476672"/>
            <a:ext cx="1238250" cy="622300"/>
          </a:xfrm>
          <a:prstGeom prst="rect">
            <a:avLst/>
          </a:prstGeom>
          <a:noFill/>
          <a:ln>
            <a:noFill/>
          </a:ln>
        </p:spPr>
      </p:pic>
      <p:sp>
        <p:nvSpPr>
          <p:cNvPr id="256" name="Google Shape;256;p25"/>
          <p:cNvSpPr txBox="1"/>
          <p:nvPr>
            <p:ph idx="11" type="ftr"/>
          </p:nvPr>
        </p:nvSpPr>
        <p:spPr>
          <a:xfrm>
            <a:off x="914400" y="580915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type="title"/>
          </p:nvPr>
        </p:nvSpPr>
        <p:spPr>
          <a:xfrm>
            <a:off x="1095023" y="817582"/>
            <a:ext cx="6965100" cy="12024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latin typeface="Times New Roman"/>
                <a:ea typeface="Times New Roman"/>
                <a:cs typeface="Times New Roman"/>
                <a:sym typeface="Times New Roman"/>
              </a:rPr>
              <a:t>Sonar Image Target detection and Recognition</a:t>
            </a:r>
            <a:endParaRPr>
              <a:latin typeface="Times New Roman"/>
              <a:ea typeface="Times New Roman"/>
              <a:cs typeface="Times New Roman"/>
              <a:sym typeface="Times New Roman"/>
            </a:endParaRPr>
          </a:p>
        </p:txBody>
      </p:sp>
      <p:sp>
        <p:nvSpPr>
          <p:cNvPr id="263" name="Google Shape;263;p26"/>
          <p:cNvSpPr txBox="1"/>
          <p:nvPr>
            <p:ph idx="1" type="body"/>
          </p:nvPr>
        </p:nvSpPr>
        <p:spPr>
          <a:xfrm>
            <a:off x="1020526" y="2019975"/>
            <a:ext cx="6639000" cy="370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650">
                <a:latin typeface="Times New Roman"/>
                <a:ea typeface="Times New Roman"/>
                <a:cs typeface="Times New Roman"/>
                <a:sym typeface="Times New Roman"/>
              </a:rPr>
              <a:t>As proposed by </a:t>
            </a:r>
            <a:r>
              <a:rPr lang="en-US" sz="1250">
                <a:latin typeface="Times New Roman"/>
                <a:ea typeface="Times New Roman"/>
                <a:cs typeface="Times New Roman"/>
                <a:sym typeface="Times New Roman"/>
              </a:rPr>
              <a:t>Wu Yanchen</a:t>
            </a:r>
            <a:r>
              <a:rPr b="1" lang="en-US" sz="1250">
                <a:latin typeface="Times New Roman"/>
                <a:ea typeface="Times New Roman"/>
                <a:cs typeface="Times New Roman"/>
                <a:sym typeface="Times New Roman"/>
              </a:rPr>
              <a:t> ,</a:t>
            </a:r>
            <a:r>
              <a:rPr lang="en-US" sz="1650">
                <a:latin typeface="Times New Roman"/>
                <a:ea typeface="Times New Roman"/>
                <a:cs typeface="Times New Roman"/>
                <a:sym typeface="Times New Roman"/>
              </a:rPr>
              <a:t>Sonar technology  is used for image detection and recognition.</a:t>
            </a:r>
            <a:endParaRPr sz="1650">
              <a:latin typeface="Times New Roman"/>
              <a:ea typeface="Times New Roman"/>
              <a:cs typeface="Times New Roman"/>
              <a:sym typeface="Times New Roman"/>
            </a:endParaRPr>
          </a:p>
          <a:p>
            <a:pPr indent="0" lvl="0" marL="0" rtl="0" algn="l">
              <a:spcBef>
                <a:spcPts val="360"/>
              </a:spcBef>
              <a:spcAft>
                <a:spcPts val="0"/>
              </a:spcAft>
              <a:buNone/>
            </a:pPr>
            <a:r>
              <a:rPr lang="en-US" sz="1650">
                <a:latin typeface="Times New Roman"/>
                <a:ea typeface="Times New Roman"/>
                <a:cs typeface="Times New Roman"/>
                <a:sym typeface="Times New Roman"/>
              </a:rPr>
              <a:t>Convolutional neural networks model has strong </a:t>
            </a:r>
            <a:r>
              <a:rPr lang="en-US" sz="1650">
                <a:latin typeface="Times New Roman"/>
                <a:ea typeface="Times New Roman"/>
                <a:cs typeface="Times New Roman"/>
                <a:sym typeface="Times New Roman"/>
              </a:rPr>
              <a:t>characteristics</a:t>
            </a:r>
            <a:r>
              <a:rPr lang="en-US" sz="1650">
                <a:latin typeface="Times New Roman"/>
                <a:ea typeface="Times New Roman"/>
                <a:cs typeface="Times New Roman"/>
                <a:sym typeface="Times New Roman"/>
              </a:rPr>
              <a:t> and gives higher efficiency.</a:t>
            </a:r>
            <a:endParaRPr sz="1650">
              <a:latin typeface="Times New Roman"/>
              <a:ea typeface="Times New Roman"/>
              <a:cs typeface="Times New Roman"/>
              <a:sym typeface="Times New Roman"/>
            </a:endParaRPr>
          </a:p>
          <a:p>
            <a:pPr indent="0" lvl="0" marL="0" rtl="0" algn="l">
              <a:spcBef>
                <a:spcPts val="360"/>
              </a:spcBef>
              <a:spcAft>
                <a:spcPts val="0"/>
              </a:spcAft>
              <a:buNone/>
            </a:pPr>
            <a:r>
              <a:rPr lang="en-US" sz="1650">
                <a:latin typeface="Times New Roman"/>
                <a:ea typeface="Times New Roman"/>
                <a:cs typeface="Times New Roman"/>
                <a:sym typeface="Times New Roman"/>
              </a:rPr>
              <a:t>Major information gathered by this paper are:</a:t>
            </a:r>
            <a:endParaRPr sz="1650">
              <a:latin typeface="Times New Roman"/>
              <a:ea typeface="Times New Roman"/>
              <a:cs typeface="Times New Roman"/>
              <a:sym typeface="Times New Roman"/>
            </a:endParaRPr>
          </a:p>
          <a:p>
            <a:pPr indent="0" lvl="0" marL="0" rtl="0" algn="l">
              <a:spcBef>
                <a:spcPts val="360"/>
              </a:spcBef>
              <a:spcAft>
                <a:spcPts val="0"/>
              </a:spcAft>
              <a:buNone/>
            </a:pPr>
            <a:r>
              <a:rPr lang="en-US" sz="1650">
                <a:latin typeface="Times New Roman"/>
                <a:ea typeface="Times New Roman"/>
                <a:cs typeface="Times New Roman"/>
                <a:sym typeface="Times New Roman"/>
              </a:rPr>
              <a:t>1- An intelligent and powerful computational model is proposed for the classification of sonar image target detection and recognition</a:t>
            </a:r>
            <a:endParaRPr sz="1650">
              <a:latin typeface="Times New Roman"/>
              <a:ea typeface="Times New Roman"/>
              <a:cs typeface="Times New Roman"/>
              <a:sym typeface="Times New Roman"/>
            </a:endParaRPr>
          </a:p>
          <a:p>
            <a:pPr indent="0" lvl="0" marL="0" rtl="0" algn="l">
              <a:spcBef>
                <a:spcPts val="360"/>
              </a:spcBef>
              <a:spcAft>
                <a:spcPts val="0"/>
              </a:spcAft>
              <a:buNone/>
            </a:pPr>
            <a:r>
              <a:rPr lang="en-US" sz="1650">
                <a:latin typeface="Times New Roman"/>
                <a:ea typeface="Times New Roman"/>
                <a:cs typeface="Times New Roman"/>
                <a:sym typeface="Times New Roman"/>
              </a:rPr>
              <a:t>2- This work proposes an algorithm that can automatically perform target recognition, tracking, or detection works</a:t>
            </a:r>
            <a:endParaRPr sz="1650">
              <a:latin typeface="Times New Roman"/>
              <a:ea typeface="Times New Roman"/>
              <a:cs typeface="Times New Roman"/>
              <a:sym typeface="Times New Roman"/>
            </a:endParaRPr>
          </a:p>
          <a:p>
            <a:pPr indent="0" lvl="0" marL="0" rtl="0" algn="l">
              <a:spcBef>
                <a:spcPts val="360"/>
              </a:spcBef>
              <a:spcAft>
                <a:spcPts val="0"/>
              </a:spcAft>
              <a:buNone/>
            </a:pPr>
            <a:r>
              <a:rPr lang="en-US" sz="1650">
                <a:latin typeface="Times New Roman"/>
                <a:ea typeface="Times New Roman"/>
                <a:cs typeface="Times New Roman"/>
                <a:sym typeface="Times New Roman"/>
              </a:rPr>
              <a:t>3- This work proposes a rigorous model that classifies multitype objects at the same time as the traditional approach using a feature matching technique that can detect one type of object at a time</a:t>
            </a:r>
            <a:endParaRPr sz="1650">
              <a:latin typeface="Times New Roman"/>
              <a:ea typeface="Times New Roman"/>
              <a:cs typeface="Times New Roman"/>
              <a:sym typeface="Times New Roman"/>
            </a:endParaRPr>
          </a:p>
          <a:p>
            <a:pPr indent="0" lvl="0" marL="0" rtl="0" algn="l">
              <a:spcBef>
                <a:spcPts val="360"/>
              </a:spcBef>
              <a:spcAft>
                <a:spcPts val="0"/>
              </a:spcAft>
              <a:buNone/>
            </a:pPr>
            <a:r>
              <a:rPr lang="en-US" sz="1650">
                <a:latin typeface="Times New Roman"/>
                <a:ea typeface="Times New Roman"/>
                <a:cs typeface="Times New Roman"/>
                <a:sym typeface="Times New Roman"/>
              </a:rPr>
              <a:t>4- Finally, the proposed scheme has been extensively tested on comparative experiments and ablation studies.</a:t>
            </a:r>
            <a:endParaRPr sz="1650">
              <a:latin typeface="Times New Roman"/>
              <a:ea typeface="Times New Roman"/>
              <a:cs typeface="Times New Roman"/>
              <a:sym typeface="Times New Roman"/>
            </a:endParaRPr>
          </a:p>
          <a:p>
            <a:pPr indent="0" lvl="0" marL="0" rtl="0" algn="l">
              <a:spcBef>
                <a:spcPts val="360"/>
              </a:spcBef>
              <a:spcAft>
                <a:spcPts val="0"/>
              </a:spcAft>
              <a:buNone/>
            </a:pPr>
            <a:r>
              <a:t/>
            </a:r>
            <a:endParaRPr sz="1450"/>
          </a:p>
        </p:txBody>
      </p:sp>
      <p:sp>
        <p:nvSpPr>
          <p:cNvPr id="264" name="Google Shape;264;p26"/>
          <p:cNvSpPr txBox="1"/>
          <p:nvPr>
            <p:ph idx="12" type="sldNum"/>
          </p:nvPr>
        </p:nvSpPr>
        <p:spPr>
          <a:xfrm>
            <a:off x="7670202" y="5809152"/>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65" name="Google Shape;265;p26"/>
          <p:cNvPicPr preferRelativeResize="0"/>
          <p:nvPr/>
        </p:nvPicPr>
        <p:blipFill rotWithShape="1">
          <a:blip r:embed="rId3">
            <a:alphaModFix/>
          </a:blip>
          <a:srcRect b="0" l="0" r="0" t="0"/>
          <a:stretch/>
        </p:blipFill>
        <p:spPr>
          <a:xfrm>
            <a:off x="7236296" y="476672"/>
            <a:ext cx="1238250" cy="622300"/>
          </a:xfrm>
          <a:prstGeom prst="rect">
            <a:avLst/>
          </a:prstGeom>
          <a:noFill/>
          <a:ln>
            <a:noFill/>
          </a:ln>
        </p:spPr>
      </p:pic>
      <p:sp>
        <p:nvSpPr>
          <p:cNvPr id="266" name="Google Shape;266;p26"/>
          <p:cNvSpPr txBox="1"/>
          <p:nvPr>
            <p:ph idx="11" type="ftr"/>
          </p:nvPr>
        </p:nvSpPr>
        <p:spPr>
          <a:xfrm>
            <a:off x="914400" y="590440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txBox="1"/>
          <p:nvPr>
            <p:ph type="title"/>
          </p:nvPr>
        </p:nvSpPr>
        <p:spPr>
          <a:xfrm>
            <a:off x="1095023" y="817582"/>
            <a:ext cx="6965100" cy="12024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latin typeface="Times New Roman"/>
                <a:ea typeface="Times New Roman"/>
                <a:cs typeface="Times New Roman"/>
                <a:sym typeface="Times New Roman"/>
              </a:rPr>
              <a:t>Detection of Marine Animals with varying visibility</a:t>
            </a:r>
            <a:endParaRPr>
              <a:latin typeface="Times New Roman"/>
              <a:ea typeface="Times New Roman"/>
              <a:cs typeface="Times New Roman"/>
              <a:sym typeface="Times New Roman"/>
            </a:endParaRPr>
          </a:p>
        </p:txBody>
      </p:sp>
      <p:sp>
        <p:nvSpPr>
          <p:cNvPr id="273" name="Google Shape;273;p27"/>
          <p:cNvSpPr txBox="1"/>
          <p:nvPr>
            <p:ph idx="1" type="body"/>
          </p:nvPr>
        </p:nvSpPr>
        <p:spPr>
          <a:xfrm>
            <a:off x="1463040" y="2119257"/>
            <a:ext cx="6196500" cy="3603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500">
                <a:latin typeface="Times New Roman"/>
                <a:ea typeface="Times New Roman"/>
                <a:cs typeface="Times New Roman"/>
                <a:sym typeface="Times New Roman"/>
              </a:rPr>
              <a:t>As proposed by Niels Madsen, publicly available underwater dataset containing bounding box annotated sequences of images containing big fish, small fish, starfish, shrimps, jellyfish, and crabs captured in a brackish strait dataset(https://www.kaggle.com/aalborguniversity/)with varying visibility.</a:t>
            </a:r>
            <a:endParaRPr sz="1500">
              <a:latin typeface="Times New Roman"/>
              <a:ea typeface="Times New Roman"/>
              <a:cs typeface="Times New Roman"/>
              <a:sym typeface="Times New Roman"/>
            </a:endParaRPr>
          </a:p>
          <a:p>
            <a:pPr indent="0" lvl="0" marL="0" rtl="0" algn="l">
              <a:spcBef>
                <a:spcPts val="360"/>
              </a:spcBef>
              <a:spcAft>
                <a:spcPts val="0"/>
              </a:spcAft>
              <a:buNone/>
            </a:pPr>
            <a:r>
              <a:rPr lang="en-US" sz="1500">
                <a:solidFill>
                  <a:srgbClr val="202124"/>
                </a:solidFill>
                <a:highlight>
                  <a:srgbClr val="F3F3F3"/>
                </a:highlight>
                <a:latin typeface="Times New Roman"/>
                <a:ea typeface="Times New Roman"/>
                <a:cs typeface="Times New Roman"/>
                <a:sym typeface="Times New Roman"/>
              </a:rPr>
              <a:t>YOLO (You Only Look Once, Version ) is a real-time object detection algorithm that identifies specific objects in videos, live feeds, or images. YOLO uses features learned by a deep convolutional neural network to detect an object,, which divides each image into regions and predicts bounding boxes and corresponding probabilities for each region.</a:t>
            </a:r>
            <a:endParaRPr sz="1500">
              <a:solidFill>
                <a:srgbClr val="202124"/>
              </a:solidFill>
              <a:highlight>
                <a:srgbClr val="F3F3F3"/>
              </a:highlight>
              <a:latin typeface="Times New Roman"/>
              <a:ea typeface="Times New Roman"/>
              <a:cs typeface="Times New Roman"/>
              <a:sym typeface="Times New Roman"/>
            </a:endParaRPr>
          </a:p>
          <a:p>
            <a:pPr indent="0" lvl="0" marL="0" rtl="0" algn="l">
              <a:spcBef>
                <a:spcPts val="360"/>
              </a:spcBef>
              <a:spcAft>
                <a:spcPts val="0"/>
              </a:spcAft>
              <a:buNone/>
            </a:pPr>
            <a:r>
              <a:rPr lang="en-US" sz="1500">
                <a:solidFill>
                  <a:srgbClr val="202124"/>
                </a:solidFill>
                <a:highlight>
                  <a:srgbClr val="F3F3F3"/>
                </a:highlight>
                <a:latin typeface="Times New Roman"/>
                <a:ea typeface="Times New Roman"/>
                <a:cs typeface="Times New Roman"/>
                <a:sym typeface="Times New Roman"/>
              </a:rPr>
              <a:t>The dataset consists of 14,518 frames with 25,613 annotations of the six classes: big fish, small fish, crab, jellyfish, shrimp, and starfish.</a:t>
            </a:r>
            <a:endParaRPr sz="1500">
              <a:solidFill>
                <a:srgbClr val="202124"/>
              </a:solidFill>
              <a:highlight>
                <a:srgbClr val="F3F3F3"/>
              </a:highlight>
              <a:latin typeface="Times New Roman"/>
              <a:ea typeface="Times New Roman"/>
              <a:cs typeface="Times New Roman"/>
              <a:sym typeface="Times New Roman"/>
            </a:endParaRPr>
          </a:p>
          <a:p>
            <a:pPr indent="0" lvl="0" marL="0" rtl="0" algn="l">
              <a:spcBef>
                <a:spcPts val="360"/>
              </a:spcBef>
              <a:spcAft>
                <a:spcPts val="0"/>
              </a:spcAft>
              <a:buNone/>
            </a:pPr>
            <a:r>
              <a:rPr lang="en-US" sz="1500">
                <a:solidFill>
                  <a:srgbClr val="202124"/>
                </a:solidFill>
                <a:highlight>
                  <a:srgbClr val="F3F3F3"/>
                </a:highlight>
                <a:latin typeface="Times New Roman"/>
                <a:ea typeface="Times New Roman"/>
                <a:cs typeface="Times New Roman"/>
                <a:sym typeface="Times New Roman"/>
              </a:rPr>
              <a:t>Object detectors are evaluated through mean Average Precision (mAP) metric , the fine-tuned </a:t>
            </a:r>
            <a:r>
              <a:rPr lang="en-US" sz="1500">
                <a:solidFill>
                  <a:srgbClr val="202124"/>
                </a:solidFill>
                <a:highlight>
                  <a:srgbClr val="F3F3F3"/>
                </a:highlight>
                <a:latin typeface="Times New Roman"/>
                <a:ea typeface="Times New Roman"/>
                <a:cs typeface="Times New Roman"/>
                <a:sym typeface="Times New Roman"/>
              </a:rPr>
              <a:t>YOLO v3</a:t>
            </a:r>
            <a:r>
              <a:rPr lang="en-US" sz="1500">
                <a:solidFill>
                  <a:srgbClr val="202124"/>
                </a:solidFill>
                <a:highlight>
                  <a:srgbClr val="F3F3F3"/>
                </a:highlight>
                <a:latin typeface="Times New Roman"/>
                <a:ea typeface="Times New Roman"/>
                <a:cs typeface="Times New Roman"/>
                <a:sym typeface="Times New Roman"/>
              </a:rPr>
              <a:t> network achieved the best performance with AP ≈ 39% and AP50 ≈ 84%, allowing for improvements to be made</a:t>
            </a:r>
            <a:r>
              <a:rPr lang="en-US" sz="1500">
                <a:solidFill>
                  <a:srgbClr val="202124"/>
                </a:solidFill>
                <a:highlight>
                  <a:srgbClr val="D9D9D9"/>
                </a:highlight>
                <a:latin typeface="Times New Roman"/>
                <a:ea typeface="Times New Roman"/>
                <a:cs typeface="Times New Roman"/>
                <a:sym typeface="Times New Roman"/>
              </a:rPr>
              <a:t>.</a:t>
            </a:r>
            <a:r>
              <a:rPr lang="en-US" sz="1550">
                <a:solidFill>
                  <a:srgbClr val="202124"/>
                </a:solidFill>
                <a:highlight>
                  <a:srgbClr val="FFFFFF"/>
                </a:highlight>
                <a:latin typeface="Arial"/>
                <a:ea typeface="Arial"/>
                <a:cs typeface="Arial"/>
                <a:sym typeface="Arial"/>
              </a:rPr>
              <a:t> </a:t>
            </a:r>
            <a:endParaRPr sz="1550">
              <a:solidFill>
                <a:srgbClr val="202124"/>
              </a:solidFill>
              <a:highlight>
                <a:srgbClr val="FFFFFF"/>
              </a:highlight>
              <a:latin typeface="Arial"/>
              <a:ea typeface="Arial"/>
              <a:cs typeface="Arial"/>
              <a:sym typeface="Arial"/>
            </a:endParaRPr>
          </a:p>
        </p:txBody>
      </p:sp>
      <p:sp>
        <p:nvSpPr>
          <p:cNvPr id="274" name="Google Shape;274;p27"/>
          <p:cNvSpPr txBox="1"/>
          <p:nvPr>
            <p:ph idx="12" type="sldNum"/>
          </p:nvPr>
        </p:nvSpPr>
        <p:spPr>
          <a:xfrm>
            <a:off x="7670202" y="5809152"/>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75" name="Google Shape;275;p27"/>
          <p:cNvPicPr preferRelativeResize="0"/>
          <p:nvPr/>
        </p:nvPicPr>
        <p:blipFill rotWithShape="1">
          <a:blip r:embed="rId3">
            <a:alphaModFix/>
          </a:blip>
          <a:srcRect b="0" l="0" r="0" t="0"/>
          <a:stretch/>
        </p:blipFill>
        <p:spPr>
          <a:xfrm>
            <a:off x="7593746" y="383997"/>
            <a:ext cx="1238250" cy="622300"/>
          </a:xfrm>
          <a:prstGeom prst="rect">
            <a:avLst/>
          </a:prstGeom>
          <a:noFill/>
          <a:ln>
            <a:noFill/>
          </a:ln>
        </p:spPr>
      </p:pic>
      <p:sp>
        <p:nvSpPr>
          <p:cNvPr id="276" name="Google Shape;276;p27"/>
          <p:cNvSpPr txBox="1"/>
          <p:nvPr>
            <p:ph idx="11" type="ftr"/>
          </p:nvPr>
        </p:nvSpPr>
        <p:spPr>
          <a:xfrm>
            <a:off x="914400" y="590440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8"/>
          <p:cNvSpPr txBox="1"/>
          <p:nvPr>
            <p:ph type="title"/>
          </p:nvPr>
        </p:nvSpPr>
        <p:spPr>
          <a:xfrm>
            <a:off x="1095023" y="817582"/>
            <a:ext cx="6965100" cy="1202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References</a:t>
            </a:r>
            <a:r>
              <a:rPr lang="en-US"/>
              <a:t>		</a:t>
            </a:r>
            <a:endParaRPr/>
          </a:p>
        </p:txBody>
      </p:sp>
      <p:sp>
        <p:nvSpPr>
          <p:cNvPr id="283" name="Google Shape;283;p28"/>
          <p:cNvSpPr txBox="1"/>
          <p:nvPr>
            <p:ph idx="1" type="body"/>
          </p:nvPr>
        </p:nvSpPr>
        <p:spPr>
          <a:xfrm>
            <a:off x="1006925" y="2119250"/>
            <a:ext cx="7053300" cy="3963300"/>
          </a:xfrm>
          <a:prstGeom prst="rect">
            <a:avLst/>
          </a:prstGeom>
        </p:spPr>
        <p:txBody>
          <a:bodyPr anchorCtr="0" anchor="t" bIns="45700" lIns="91425" spcFirstLastPara="1" rIns="91425" wrap="square" tIns="45700">
            <a:normAutofit fontScale="55000" lnSpcReduction="20000"/>
          </a:bodyPr>
          <a:lstStyle/>
          <a:p>
            <a:pPr indent="0" lvl="0" marL="0" rtl="0" algn="l">
              <a:spcBef>
                <a:spcPts val="360"/>
              </a:spcBef>
              <a:spcAft>
                <a:spcPts val="0"/>
              </a:spcAft>
              <a:buNone/>
            </a:pPr>
            <a:r>
              <a:rPr lang="en-US" sz="2550"/>
              <a:t>[ 1 ]   </a:t>
            </a:r>
            <a:r>
              <a:rPr lang="en-US" sz="3050"/>
              <a:t> </a:t>
            </a:r>
            <a:r>
              <a:rPr lang="en-US" sz="3050">
                <a:latin typeface="Times New Roman"/>
                <a:ea typeface="Times New Roman"/>
                <a:cs typeface="Times New Roman"/>
                <a:sym typeface="Times New Roman"/>
              </a:rPr>
              <a:t>Hailing Zhou, Lyndon Llewllyn, Lei Wei and Douglas,	</a:t>
            </a:r>
            <a:endParaRPr sz="3050">
              <a:latin typeface="Times New Roman"/>
              <a:ea typeface="Times New Roman"/>
              <a:cs typeface="Times New Roman"/>
              <a:sym typeface="Times New Roman"/>
            </a:endParaRPr>
          </a:p>
          <a:p>
            <a:pPr indent="0" lvl="0" marL="0" rtl="0" algn="l">
              <a:spcBef>
                <a:spcPts val="360"/>
              </a:spcBef>
              <a:spcAft>
                <a:spcPts val="0"/>
              </a:spcAft>
              <a:buNone/>
            </a:pPr>
            <a:r>
              <a:rPr lang="en-US" sz="3050">
                <a:latin typeface="Times New Roman"/>
                <a:ea typeface="Times New Roman"/>
                <a:cs typeface="Times New Roman"/>
                <a:sym typeface="Times New Roman"/>
              </a:rPr>
              <a:t>       “Creighton, and Saeid Nahavandi </a:t>
            </a:r>
            <a:r>
              <a:rPr lang="en-US" sz="3050">
                <a:latin typeface="Times New Roman"/>
                <a:ea typeface="Times New Roman"/>
                <a:cs typeface="Times New Roman"/>
                <a:sym typeface="Times New Roman"/>
              </a:rPr>
              <a:t>Marine object detection using   </a:t>
            </a:r>
            <a:endParaRPr sz="3050">
              <a:latin typeface="Times New Roman"/>
              <a:ea typeface="Times New Roman"/>
              <a:cs typeface="Times New Roman"/>
              <a:sym typeface="Times New Roman"/>
            </a:endParaRPr>
          </a:p>
          <a:p>
            <a:pPr indent="0" lvl="0" marL="0" rtl="0" algn="l">
              <a:spcBef>
                <a:spcPts val="360"/>
              </a:spcBef>
              <a:spcAft>
                <a:spcPts val="0"/>
              </a:spcAft>
              <a:buNone/>
            </a:pPr>
            <a:r>
              <a:rPr lang="en-US" sz="3050">
                <a:latin typeface="Times New Roman"/>
                <a:ea typeface="Times New Roman"/>
                <a:cs typeface="Times New Roman"/>
                <a:sym typeface="Times New Roman"/>
              </a:rPr>
              <a:t>        background modelling and blob </a:t>
            </a:r>
            <a:r>
              <a:rPr lang="en-US" sz="3050">
                <a:latin typeface="Times New Roman"/>
                <a:ea typeface="Times New Roman"/>
                <a:cs typeface="Times New Roman"/>
                <a:sym typeface="Times New Roman"/>
              </a:rPr>
              <a:t>analysis”</a:t>
            </a:r>
            <a:endParaRPr sz="3050">
              <a:latin typeface="Times New Roman"/>
              <a:ea typeface="Times New Roman"/>
              <a:cs typeface="Times New Roman"/>
              <a:sym typeface="Times New Roman"/>
            </a:endParaRPr>
          </a:p>
          <a:p>
            <a:pPr indent="0" lvl="0" marL="0" rtl="0" algn="l">
              <a:spcBef>
                <a:spcPts val="360"/>
              </a:spcBef>
              <a:spcAft>
                <a:spcPts val="0"/>
              </a:spcAft>
              <a:buNone/>
            </a:pPr>
            <a:r>
              <a:rPr lang="en-US" sz="2550"/>
              <a:t>[ 2 ]   </a:t>
            </a:r>
            <a:r>
              <a:rPr lang="en-US" sz="3250">
                <a:latin typeface="Times New Roman"/>
                <a:ea typeface="Times New Roman"/>
                <a:cs typeface="Times New Roman"/>
                <a:sym typeface="Times New Roman"/>
              </a:rPr>
              <a:t>M. Dale Stokes and Grant B. Deane,</a:t>
            </a:r>
            <a:endParaRPr sz="3250">
              <a:latin typeface="Times New Roman"/>
              <a:ea typeface="Times New Roman"/>
              <a:cs typeface="Times New Roman"/>
              <a:sym typeface="Times New Roman"/>
            </a:endParaRPr>
          </a:p>
          <a:p>
            <a:pPr indent="0" lvl="0" marL="0" rtl="0" algn="l">
              <a:spcBef>
                <a:spcPts val="360"/>
              </a:spcBef>
              <a:spcAft>
                <a:spcPts val="0"/>
              </a:spcAft>
              <a:buNone/>
            </a:pPr>
            <a:r>
              <a:rPr lang="en-US" sz="3250">
                <a:latin typeface="Times New Roman"/>
                <a:ea typeface="Times New Roman"/>
                <a:cs typeface="Times New Roman"/>
                <a:sym typeface="Times New Roman"/>
              </a:rPr>
              <a:t>       “</a:t>
            </a:r>
            <a:r>
              <a:rPr lang="en-US" sz="3250">
                <a:latin typeface="Times New Roman"/>
                <a:ea typeface="Times New Roman"/>
                <a:cs typeface="Times New Roman"/>
                <a:sym typeface="Times New Roman"/>
              </a:rPr>
              <a:t>Automated processing of coral reef benthic images” </a:t>
            </a:r>
            <a:endParaRPr sz="3250">
              <a:latin typeface="Times New Roman"/>
              <a:ea typeface="Times New Roman"/>
              <a:cs typeface="Times New Roman"/>
              <a:sym typeface="Times New Roman"/>
            </a:endParaRPr>
          </a:p>
          <a:p>
            <a:pPr indent="0" lvl="0" marL="0" rtl="0" algn="l">
              <a:spcBef>
                <a:spcPts val="360"/>
              </a:spcBef>
              <a:spcAft>
                <a:spcPts val="0"/>
              </a:spcAft>
              <a:buNone/>
            </a:pPr>
            <a:r>
              <a:rPr lang="en-US" sz="2550">
                <a:latin typeface="Times New Roman"/>
                <a:ea typeface="Times New Roman"/>
                <a:cs typeface="Times New Roman"/>
                <a:sym typeface="Times New Roman"/>
              </a:rPr>
              <a:t>       </a:t>
            </a:r>
            <a:endParaRPr sz="2550">
              <a:latin typeface="Times New Roman"/>
              <a:ea typeface="Times New Roman"/>
              <a:cs typeface="Times New Roman"/>
              <a:sym typeface="Times New Roman"/>
            </a:endParaRPr>
          </a:p>
          <a:p>
            <a:pPr indent="0" lvl="0" marL="0" rtl="0" algn="l">
              <a:spcBef>
                <a:spcPts val="360"/>
              </a:spcBef>
              <a:spcAft>
                <a:spcPts val="0"/>
              </a:spcAft>
              <a:buNone/>
            </a:pPr>
            <a:r>
              <a:rPr lang="en-US" sz="2550"/>
              <a:t>[ 3 ]  </a:t>
            </a:r>
            <a:r>
              <a:rPr lang="en-US" sz="2850">
                <a:latin typeface="Times New Roman"/>
                <a:ea typeface="Times New Roman"/>
                <a:cs typeface="Times New Roman"/>
                <a:sym typeface="Times New Roman"/>
              </a:rPr>
              <a:t>Ellen M. Ditria, Sebastian Lopez-Marcano, Michael Sievers , Eric L.        </a:t>
            </a:r>
            <a:endParaRPr sz="2850">
              <a:latin typeface="Times New Roman"/>
              <a:ea typeface="Times New Roman"/>
              <a:cs typeface="Times New Roman"/>
              <a:sym typeface="Times New Roman"/>
            </a:endParaRPr>
          </a:p>
          <a:p>
            <a:pPr indent="0" lvl="0" marL="0" rtl="0" algn="l">
              <a:spcBef>
                <a:spcPts val="360"/>
              </a:spcBef>
              <a:spcAft>
                <a:spcPts val="0"/>
              </a:spcAft>
              <a:buNone/>
            </a:pPr>
            <a:r>
              <a:rPr lang="en-US" sz="2850">
                <a:latin typeface="Times New Roman"/>
                <a:ea typeface="Times New Roman"/>
                <a:cs typeface="Times New Roman"/>
                <a:sym typeface="Times New Roman"/>
              </a:rPr>
              <a:t>        Jinks, Christopher J. Brown and Rod M. Connolly,</a:t>
            </a:r>
            <a:endParaRPr sz="2850">
              <a:latin typeface="Times New Roman"/>
              <a:ea typeface="Times New Roman"/>
              <a:cs typeface="Times New Roman"/>
              <a:sym typeface="Times New Roman"/>
            </a:endParaRPr>
          </a:p>
          <a:p>
            <a:pPr indent="0" lvl="0" marL="0" rtl="0" algn="l">
              <a:spcBef>
                <a:spcPts val="360"/>
              </a:spcBef>
              <a:spcAft>
                <a:spcPts val="0"/>
              </a:spcAft>
              <a:buNone/>
            </a:pPr>
            <a:r>
              <a:rPr lang="en-US" sz="2850">
                <a:latin typeface="Times New Roman"/>
                <a:ea typeface="Times New Roman"/>
                <a:cs typeface="Times New Roman"/>
                <a:sym typeface="Times New Roman"/>
              </a:rPr>
              <a:t>       “</a:t>
            </a:r>
            <a:r>
              <a:rPr lang="en-US" sz="2850">
                <a:latin typeface="Times New Roman"/>
                <a:ea typeface="Times New Roman"/>
                <a:cs typeface="Times New Roman"/>
                <a:sym typeface="Times New Roman"/>
              </a:rPr>
              <a:t>Automating the Analysis of Fish Abundance Using Object Detection:   </a:t>
            </a:r>
            <a:endParaRPr sz="2850">
              <a:latin typeface="Times New Roman"/>
              <a:ea typeface="Times New Roman"/>
              <a:cs typeface="Times New Roman"/>
              <a:sym typeface="Times New Roman"/>
            </a:endParaRPr>
          </a:p>
          <a:p>
            <a:pPr indent="0" lvl="0" marL="0" rtl="0" algn="l">
              <a:spcBef>
                <a:spcPts val="360"/>
              </a:spcBef>
              <a:spcAft>
                <a:spcPts val="0"/>
              </a:spcAft>
              <a:buNone/>
            </a:pPr>
            <a:r>
              <a:rPr lang="en-US" sz="2850">
                <a:latin typeface="Times New Roman"/>
                <a:ea typeface="Times New Roman"/>
                <a:cs typeface="Times New Roman"/>
                <a:sym typeface="Times New Roman"/>
              </a:rPr>
              <a:t>        Optimizing Animal Ecology With Deep Learning” </a:t>
            </a:r>
            <a:endParaRPr sz="2850">
              <a:latin typeface="Times New Roman"/>
              <a:ea typeface="Times New Roman"/>
              <a:cs typeface="Times New Roman"/>
              <a:sym typeface="Times New Roman"/>
            </a:endParaRPr>
          </a:p>
          <a:p>
            <a:pPr indent="0" lvl="0" marL="0" rtl="0" algn="l">
              <a:spcBef>
                <a:spcPts val="360"/>
              </a:spcBef>
              <a:spcAft>
                <a:spcPts val="0"/>
              </a:spcAft>
              <a:buNone/>
            </a:pPr>
            <a:r>
              <a:t/>
            </a:r>
            <a:endParaRPr sz="2550">
              <a:latin typeface="Times New Roman"/>
              <a:ea typeface="Times New Roman"/>
              <a:cs typeface="Times New Roman"/>
              <a:sym typeface="Times New Roman"/>
            </a:endParaRPr>
          </a:p>
          <a:p>
            <a:pPr indent="0" lvl="0" marL="0" rtl="0" algn="l">
              <a:spcBef>
                <a:spcPts val="360"/>
              </a:spcBef>
              <a:spcAft>
                <a:spcPts val="0"/>
              </a:spcAft>
              <a:buNone/>
            </a:pPr>
            <a:r>
              <a:rPr lang="en-US" sz="2550"/>
              <a:t>[ 4 ]</a:t>
            </a:r>
            <a:r>
              <a:rPr lang="en-US" sz="2850"/>
              <a:t> </a:t>
            </a:r>
            <a:r>
              <a:rPr lang="en-US" sz="2850">
                <a:latin typeface="Times New Roman"/>
                <a:ea typeface="Times New Roman"/>
                <a:cs typeface="Times New Roman"/>
                <a:sym typeface="Times New Roman"/>
              </a:rPr>
              <a:t>Daniel Smith, CSIRO Tasmanian ICT Centre , Matthew Dunbabin,   </a:t>
            </a:r>
            <a:endParaRPr sz="2850">
              <a:latin typeface="Times New Roman"/>
              <a:ea typeface="Times New Roman"/>
              <a:cs typeface="Times New Roman"/>
              <a:sym typeface="Times New Roman"/>
            </a:endParaRPr>
          </a:p>
          <a:p>
            <a:pPr indent="0" lvl="0" marL="0" rtl="0" algn="l">
              <a:spcBef>
                <a:spcPts val="360"/>
              </a:spcBef>
              <a:spcAft>
                <a:spcPts val="0"/>
              </a:spcAft>
              <a:buNone/>
            </a:pPr>
            <a:r>
              <a:rPr lang="en-US" sz="2850">
                <a:latin typeface="Times New Roman"/>
                <a:ea typeface="Times New Roman"/>
                <a:cs typeface="Times New Roman"/>
                <a:sym typeface="Times New Roman"/>
              </a:rPr>
              <a:t>       Autonomous System Laboratory CSIRO ICT Centre </a:t>
            </a:r>
            <a:endParaRPr sz="2850">
              <a:latin typeface="Times New Roman"/>
              <a:ea typeface="Times New Roman"/>
              <a:cs typeface="Times New Roman"/>
              <a:sym typeface="Times New Roman"/>
            </a:endParaRPr>
          </a:p>
          <a:p>
            <a:pPr indent="0" lvl="0" marL="0" rtl="0" algn="l">
              <a:spcBef>
                <a:spcPts val="360"/>
              </a:spcBef>
              <a:spcAft>
                <a:spcPts val="0"/>
              </a:spcAft>
              <a:buNone/>
            </a:pPr>
            <a:r>
              <a:rPr lang="en-US" sz="2850">
                <a:latin typeface="Times New Roman"/>
                <a:ea typeface="Times New Roman"/>
                <a:cs typeface="Times New Roman"/>
                <a:sym typeface="Times New Roman"/>
              </a:rPr>
              <a:t>       “</a:t>
            </a:r>
            <a:r>
              <a:rPr lang="en-US" sz="2850">
                <a:latin typeface="Times New Roman"/>
                <a:ea typeface="Times New Roman"/>
                <a:cs typeface="Times New Roman"/>
                <a:sym typeface="Times New Roman"/>
              </a:rPr>
              <a:t>Automated Counting of the Northern Pacific Sea Star in  the Derwent       </a:t>
            </a:r>
            <a:endParaRPr sz="2850">
              <a:latin typeface="Times New Roman"/>
              <a:ea typeface="Times New Roman"/>
              <a:cs typeface="Times New Roman"/>
              <a:sym typeface="Times New Roman"/>
            </a:endParaRPr>
          </a:p>
          <a:p>
            <a:pPr indent="0" lvl="0" marL="0" rtl="0" algn="l">
              <a:spcBef>
                <a:spcPts val="360"/>
              </a:spcBef>
              <a:spcAft>
                <a:spcPts val="0"/>
              </a:spcAft>
              <a:buNone/>
            </a:pPr>
            <a:r>
              <a:rPr lang="en-US" sz="2850">
                <a:latin typeface="Times New Roman"/>
                <a:ea typeface="Times New Roman"/>
                <a:cs typeface="Times New Roman"/>
                <a:sym typeface="Times New Roman"/>
              </a:rPr>
              <a:t>       using Shape Recognition”</a:t>
            </a:r>
            <a:endParaRPr sz="2850">
              <a:latin typeface="Times New Roman"/>
              <a:ea typeface="Times New Roman"/>
              <a:cs typeface="Times New Roman"/>
              <a:sym typeface="Times New Roman"/>
            </a:endParaRPr>
          </a:p>
          <a:p>
            <a:pPr indent="0" lvl="0" marL="0" rtl="0" algn="l">
              <a:spcBef>
                <a:spcPts val="360"/>
              </a:spcBef>
              <a:spcAft>
                <a:spcPts val="0"/>
              </a:spcAft>
              <a:buNone/>
            </a:pPr>
            <a:r>
              <a:t/>
            </a:r>
            <a:endParaRPr sz="2000"/>
          </a:p>
        </p:txBody>
      </p:sp>
      <p:sp>
        <p:nvSpPr>
          <p:cNvPr id="284" name="Google Shape;284;p28"/>
          <p:cNvSpPr txBox="1"/>
          <p:nvPr>
            <p:ph idx="12" type="sldNum"/>
          </p:nvPr>
        </p:nvSpPr>
        <p:spPr>
          <a:xfrm>
            <a:off x="7670202" y="5809152"/>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5" name="Google Shape;285;p28"/>
          <p:cNvPicPr preferRelativeResize="0"/>
          <p:nvPr/>
        </p:nvPicPr>
        <p:blipFill rotWithShape="1">
          <a:blip r:embed="rId3">
            <a:alphaModFix/>
          </a:blip>
          <a:srcRect b="0" l="0" r="0" t="0"/>
          <a:stretch/>
        </p:blipFill>
        <p:spPr>
          <a:xfrm>
            <a:off x="7207996" y="641172"/>
            <a:ext cx="1238250" cy="622300"/>
          </a:xfrm>
          <a:prstGeom prst="rect">
            <a:avLst/>
          </a:prstGeom>
          <a:noFill/>
          <a:ln>
            <a:noFill/>
          </a:ln>
        </p:spPr>
      </p:pic>
      <p:sp>
        <p:nvSpPr>
          <p:cNvPr id="286" name="Google Shape;286;p28"/>
          <p:cNvSpPr txBox="1"/>
          <p:nvPr>
            <p:ph idx="11" type="ftr"/>
          </p:nvPr>
        </p:nvSpPr>
        <p:spPr>
          <a:xfrm>
            <a:off x="914400" y="590440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9"/>
          <p:cNvSpPr txBox="1"/>
          <p:nvPr>
            <p:ph type="title"/>
          </p:nvPr>
        </p:nvSpPr>
        <p:spPr>
          <a:xfrm>
            <a:off x="1095023" y="817582"/>
            <a:ext cx="6965100" cy="1202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93" name="Google Shape;293;p29"/>
          <p:cNvSpPr txBox="1"/>
          <p:nvPr>
            <p:ph idx="1" type="body"/>
          </p:nvPr>
        </p:nvSpPr>
        <p:spPr>
          <a:xfrm>
            <a:off x="870825" y="2119150"/>
            <a:ext cx="7039500" cy="3690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2000"/>
              <a:t>[ 5 ]   </a:t>
            </a:r>
            <a:r>
              <a:rPr lang="en-US" sz="1800">
                <a:latin typeface="Times New Roman"/>
                <a:ea typeface="Times New Roman"/>
                <a:cs typeface="Times New Roman"/>
                <a:sym typeface="Times New Roman"/>
              </a:rPr>
              <a:t>Feras Dayoub ,Matthew Dunbabin &amp; Peter Corke,</a:t>
            </a:r>
            <a:r>
              <a:rPr lang="en-US" sz="17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Robotic</a:t>
            </a: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spcBef>
                <a:spcPts val="360"/>
              </a:spcBef>
              <a:spcAft>
                <a:spcPts val="0"/>
              </a:spcAft>
              <a:buNone/>
            </a:pPr>
            <a:r>
              <a:rPr lang="en-US" sz="17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Detection and Tracking of Crown-of-Thorns Starfish”</a:t>
            </a:r>
            <a:endParaRPr sz="17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lang="en-US" sz="2000"/>
              <a:t>[ 6 ]  </a:t>
            </a:r>
            <a:r>
              <a:rPr lang="en-US" sz="1800">
                <a:latin typeface="Times New Roman"/>
                <a:ea typeface="Times New Roman"/>
                <a:cs typeface="Times New Roman"/>
                <a:sym typeface="Times New Roman"/>
              </a:rPr>
              <a:t>Mohamed Elsayed Elawady, Dr. Neil Robertson,</a:t>
            </a:r>
            <a:endParaRPr sz="1800">
              <a:latin typeface="Times New Roman"/>
              <a:ea typeface="Times New Roman"/>
              <a:cs typeface="Times New Roman"/>
              <a:sym typeface="Times New Roman"/>
            </a:endParaRPr>
          </a:p>
          <a:p>
            <a:pPr indent="0" lvl="0" marL="0" rtl="0" algn="l">
              <a:spcBef>
                <a:spcPts val="360"/>
              </a:spcBef>
              <a:spcAft>
                <a:spcPts val="0"/>
              </a:spcAft>
              <a:buNone/>
            </a:pPr>
            <a:r>
              <a:rPr lang="en-US" sz="1800">
                <a:latin typeface="Times New Roman"/>
                <a:ea typeface="Times New Roman"/>
                <a:cs typeface="Times New Roman"/>
                <a:sym typeface="Times New Roman"/>
              </a:rPr>
              <a:t>   	 Prof. David Lane,</a:t>
            </a:r>
            <a:r>
              <a:rPr lang="en-US" sz="20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Sparse Coral Classification using Deep CNN”.</a:t>
            </a:r>
            <a:endParaRPr sz="1800">
              <a:latin typeface="Times New Roman"/>
              <a:ea typeface="Times New Roman"/>
              <a:cs typeface="Times New Roman"/>
              <a:sym typeface="Times New Roman"/>
            </a:endParaRPr>
          </a:p>
          <a:p>
            <a:pPr indent="0" lvl="0" marL="0" rtl="0" algn="l">
              <a:spcBef>
                <a:spcPts val="360"/>
              </a:spcBef>
              <a:spcAft>
                <a:spcPts val="0"/>
              </a:spcAft>
              <a:buNone/>
            </a:pPr>
            <a:r>
              <a:rPr lang="en-US" sz="2000"/>
              <a:t>[ 7 ]  </a:t>
            </a:r>
            <a:r>
              <a:rPr lang="en-US" sz="2000">
                <a:latin typeface="Times New Roman"/>
                <a:ea typeface="Times New Roman"/>
                <a:cs typeface="Times New Roman"/>
                <a:sym typeface="Times New Roman"/>
              </a:rPr>
              <a:t>O</a:t>
            </a:r>
            <a:r>
              <a:rPr lang="en-US" sz="1800">
                <a:latin typeface="Times New Roman"/>
                <a:ea typeface="Times New Roman"/>
                <a:cs typeface="Times New Roman"/>
                <a:sym typeface="Times New Roman"/>
              </a:rPr>
              <a:t>scar Beijbomy Peter J. Edmunds David I. Klinez B. Greg  Mitchel,</a:t>
            </a:r>
            <a:endParaRPr sz="1800">
              <a:latin typeface="Times New Roman"/>
              <a:ea typeface="Times New Roman"/>
              <a:cs typeface="Times New Roman"/>
              <a:sym typeface="Times New Roman"/>
            </a:endParaRPr>
          </a:p>
          <a:p>
            <a:pPr indent="0" lvl="0" marL="0" rtl="0" algn="l">
              <a:spcBef>
                <a:spcPts val="360"/>
              </a:spcBef>
              <a:spcAft>
                <a:spcPts val="0"/>
              </a:spcAft>
              <a:buNone/>
            </a:pPr>
            <a:r>
              <a:rPr lang="en-US" sz="1800">
                <a:latin typeface="Times New Roman"/>
                <a:ea typeface="Times New Roman"/>
                <a:cs typeface="Times New Roman"/>
                <a:sym typeface="Times New Roman"/>
              </a:rPr>
              <a:t>	 David Kriegman, “Automated Annotation of Coral Reef Survey</a:t>
            </a:r>
            <a:endParaRPr sz="18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lang="en-US" sz="1800">
                <a:latin typeface="Times New Roman"/>
                <a:ea typeface="Times New Roman"/>
                <a:cs typeface="Times New Roman"/>
                <a:sym typeface="Times New Roman"/>
              </a:rPr>
              <a:t>	 Images”</a:t>
            </a:r>
            <a:endParaRPr sz="18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lang="en-US" sz="2000"/>
              <a:t>[ 8 ]  </a:t>
            </a:r>
            <a:r>
              <a:rPr lang="en-US" sz="1800">
                <a:latin typeface="Times New Roman"/>
                <a:ea typeface="Times New Roman"/>
                <a:cs typeface="Times New Roman"/>
                <a:sym typeface="Times New Roman"/>
              </a:rPr>
              <a:t>A.S.M. Shihavuddin, Nuno Gracias, Rafael Garcia, </a:t>
            </a:r>
            <a:endParaRPr sz="1800">
              <a:latin typeface="Times New Roman"/>
              <a:ea typeface="Times New Roman"/>
              <a:cs typeface="Times New Roman"/>
              <a:sym typeface="Times New Roman"/>
            </a:endParaRPr>
          </a:p>
          <a:p>
            <a:pPr indent="457200" lvl="0" marL="0" rtl="0" algn="l">
              <a:spcBef>
                <a:spcPts val="360"/>
              </a:spcBef>
              <a:spcAft>
                <a:spcPts val="0"/>
              </a:spcAft>
              <a:buNone/>
            </a:pPr>
            <a:r>
              <a:rPr lang="en-US" sz="1800">
                <a:latin typeface="Times New Roman"/>
                <a:ea typeface="Times New Roman"/>
                <a:cs typeface="Times New Roman"/>
                <a:sym typeface="Times New Roman"/>
              </a:rPr>
              <a:t> Arthur C. R. Gleason  and Brooke Gintert, “Image-Based Coral Reef </a:t>
            </a:r>
            <a:endParaRPr sz="1800">
              <a:latin typeface="Times New Roman"/>
              <a:ea typeface="Times New Roman"/>
              <a:cs typeface="Times New Roman"/>
              <a:sym typeface="Times New Roman"/>
            </a:endParaRPr>
          </a:p>
          <a:p>
            <a:pPr indent="457200" lvl="0" marL="0" rtl="0" algn="l">
              <a:spcBef>
                <a:spcPts val="360"/>
              </a:spcBef>
              <a:spcAft>
                <a:spcPts val="0"/>
              </a:spcAft>
              <a:buNone/>
            </a:pPr>
            <a:r>
              <a:rPr lang="en-US" sz="1800">
                <a:latin typeface="Times New Roman"/>
                <a:ea typeface="Times New Roman"/>
                <a:cs typeface="Times New Roman"/>
                <a:sym typeface="Times New Roman"/>
              </a:rPr>
              <a:t> Classification and Thematic Mapping”.</a:t>
            </a:r>
            <a:endParaRPr sz="2000"/>
          </a:p>
        </p:txBody>
      </p:sp>
      <p:sp>
        <p:nvSpPr>
          <p:cNvPr id="294" name="Google Shape;294;p29"/>
          <p:cNvSpPr txBox="1"/>
          <p:nvPr>
            <p:ph idx="12" type="sldNum"/>
          </p:nvPr>
        </p:nvSpPr>
        <p:spPr>
          <a:xfrm>
            <a:off x="7670202" y="5809152"/>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5" name="Google Shape;295;p29"/>
          <p:cNvPicPr preferRelativeResize="0"/>
          <p:nvPr/>
        </p:nvPicPr>
        <p:blipFill rotWithShape="1">
          <a:blip r:embed="rId3">
            <a:alphaModFix/>
          </a:blip>
          <a:srcRect b="0" l="0" r="0" t="0"/>
          <a:stretch/>
        </p:blipFill>
        <p:spPr>
          <a:xfrm>
            <a:off x="7193696" y="598297"/>
            <a:ext cx="1238250" cy="622300"/>
          </a:xfrm>
          <a:prstGeom prst="rect">
            <a:avLst/>
          </a:prstGeom>
          <a:noFill/>
          <a:ln>
            <a:noFill/>
          </a:ln>
        </p:spPr>
      </p:pic>
      <p:sp>
        <p:nvSpPr>
          <p:cNvPr id="296" name="Google Shape;296;p29"/>
          <p:cNvSpPr txBox="1"/>
          <p:nvPr>
            <p:ph idx="11" type="ftr"/>
          </p:nvPr>
        </p:nvSpPr>
        <p:spPr>
          <a:xfrm>
            <a:off x="914400" y="590440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0"/>
          <p:cNvSpPr txBox="1"/>
          <p:nvPr>
            <p:ph type="title"/>
          </p:nvPr>
        </p:nvSpPr>
        <p:spPr>
          <a:xfrm>
            <a:off x="1095023" y="817582"/>
            <a:ext cx="6965100" cy="1202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References</a:t>
            </a:r>
            <a:endParaRPr/>
          </a:p>
        </p:txBody>
      </p:sp>
      <p:sp>
        <p:nvSpPr>
          <p:cNvPr id="303" name="Google Shape;303;p30"/>
          <p:cNvSpPr txBox="1"/>
          <p:nvPr>
            <p:ph idx="1" type="body"/>
          </p:nvPr>
        </p:nvSpPr>
        <p:spPr>
          <a:xfrm>
            <a:off x="1095026" y="2108250"/>
            <a:ext cx="6580800" cy="3612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n-US" sz="2000"/>
              <a:t>[9]  </a:t>
            </a:r>
            <a:r>
              <a:rPr lang="en-US" sz="2000">
                <a:latin typeface="Times New Roman"/>
                <a:ea typeface="Times New Roman"/>
                <a:cs typeface="Times New Roman"/>
                <a:sym typeface="Times New Roman"/>
              </a:rPr>
              <a:t>Sonar Image Target detection and Recognition , </a:t>
            </a:r>
            <a:endParaRPr sz="20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Wu Yanchen</a:t>
            </a:r>
            <a:r>
              <a:rPr b="1" lang="en-US" sz="20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School of Marine Science and Technology,  </a:t>
            </a:r>
            <a:endParaRPr sz="1800">
              <a:latin typeface="Times New Roman"/>
              <a:ea typeface="Times New Roman"/>
              <a:cs typeface="Times New Roman"/>
              <a:sym typeface="Times New Roman"/>
            </a:endParaRPr>
          </a:p>
          <a:p>
            <a:pPr indent="457200" lvl="0" marL="0" rtl="0" algn="l">
              <a:spcBef>
                <a:spcPts val="360"/>
              </a:spcBef>
              <a:spcAft>
                <a:spcPts val="0"/>
              </a:spcAft>
              <a:buClr>
                <a:schemeClr val="dk1"/>
              </a:buClr>
              <a:buSzPts val="1100"/>
              <a:buFont typeface="Arial"/>
              <a:buNone/>
            </a:pPr>
            <a:r>
              <a:rPr lang="en-US" sz="1800">
                <a:latin typeface="Times New Roman"/>
                <a:ea typeface="Times New Roman"/>
                <a:cs typeface="Times New Roman"/>
                <a:sym typeface="Times New Roman"/>
              </a:rPr>
              <a:t>Northwestern Polytechnical University, Xi’an 710072, China</a:t>
            </a:r>
            <a:endParaRPr sz="18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lang="en-US" sz="1800">
                <a:latin typeface="Times New Roman"/>
                <a:ea typeface="Times New Roman"/>
                <a:cs typeface="Times New Roman"/>
                <a:sym typeface="Times New Roman"/>
              </a:rPr>
              <a:t>[10]  </a:t>
            </a:r>
            <a:r>
              <a:rPr lang="en-US" sz="2000">
                <a:latin typeface="Times New Roman"/>
                <a:ea typeface="Times New Roman"/>
                <a:cs typeface="Times New Roman"/>
                <a:sym typeface="Times New Roman"/>
              </a:rPr>
              <a:t>Detection of Marine Animals with varying visibility,</a:t>
            </a:r>
            <a:endParaRPr sz="2000">
              <a:latin typeface="Times New Roman"/>
              <a:ea typeface="Times New Roman"/>
              <a:cs typeface="Times New Roman"/>
              <a:sym typeface="Times New Roman"/>
            </a:endParaRPr>
          </a:p>
          <a:p>
            <a:pPr indent="0" lvl="0" marL="457200" rtl="0" algn="l">
              <a:spcBef>
                <a:spcPts val="360"/>
              </a:spcBef>
              <a:spcAft>
                <a:spcPts val="0"/>
              </a:spcAft>
              <a:buClr>
                <a:schemeClr val="dk1"/>
              </a:buClr>
              <a:buSzPts val="1100"/>
              <a:buFont typeface="Arial"/>
              <a:buNone/>
            </a:pPr>
            <a:r>
              <a:rPr lang="en-US" sz="2000">
                <a:latin typeface="Times New Roman"/>
                <a:ea typeface="Times New Roman"/>
                <a:cs typeface="Times New Roman"/>
                <a:sym typeface="Times New Roman"/>
              </a:rPr>
              <a:t>Niels Madsen Section of Biology and Environmental Science, Aalborg University</a:t>
            </a:r>
            <a:endParaRPr sz="20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p:txBody>
      </p:sp>
      <p:sp>
        <p:nvSpPr>
          <p:cNvPr id="304" name="Google Shape;304;p30"/>
          <p:cNvSpPr txBox="1"/>
          <p:nvPr>
            <p:ph idx="12" type="sldNum"/>
          </p:nvPr>
        </p:nvSpPr>
        <p:spPr>
          <a:xfrm>
            <a:off x="7670202" y="5809152"/>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05" name="Google Shape;305;p30"/>
          <p:cNvPicPr preferRelativeResize="0"/>
          <p:nvPr/>
        </p:nvPicPr>
        <p:blipFill rotWithShape="1">
          <a:blip r:embed="rId3">
            <a:alphaModFix/>
          </a:blip>
          <a:srcRect b="0" l="0" r="0" t="0"/>
          <a:stretch/>
        </p:blipFill>
        <p:spPr>
          <a:xfrm>
            <a:off x="7150821" y="655472"/>
            <a:ext cx="1238250" cy="622300"/>
          </a:xfrm>
          <a:prstGeom prst="rect">
            <a:avLst/>
          </a:prstGeom>
          <a:noFill/>
          <a:ln>
            <a:noFill/>
          </a:ln>
        </p:spPr>
      </p:pic>
      <p:sp>
        <p:nvSpPr>
          <p:cNvPr id="306" name="Google Shape;306;p30"/>
          <p:cNvSpPr txBox="1"/>
          <p:nvPr>
            <p:ph idx="11" type="ftr"/>
          </p:nvPr>
        </p:nvSpPr>
        <p:spPr>
          <a:xfrm>
            <a:off x="914400" y="590440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txBox="1"/>
          <p:nvPr>
            <p:ph idx="1" type="body"/>
          </p:nvPr>
        </p:nvSpPr>
        <p:spPr>
          <a:xfrm>
            <a:off x="1473790" y="1330032"/>
            <a:ext cx="6196500" cy="3603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040"/>
              <a:buNone/>
            </a:pPr>
            <a:r>
              <a:t/>
            </a:r>
            <a:endParaRPr/>
          </a:p>
          <a:p>
            <a:pPr indent="0" lvl="0" marL="0" rtl="0" algn="ctr">
              <a:spcBef>
                <a:spcPts val="480"/>
              </a:spcBef>
              <a:spcAft>
                <a:spcPts val="0"/>
              </a:spcAft>
              <a:buSzPts val="2040"/>
              <a:buNone/>
            </a:pPr>
            <a:r>
              <a:t/>
            </a:r>
            <a:endParaRPr/>
          </a:p>
          <a:p>
            <a:pPr indent="0" lvl="0" marL="0" rtl="0" algn="ctr">
              <a:spcBef>
                <a:spcPts val="480"/>
              </a:spcBef>
              <a:spcAft>
                <a:spcPts val="0"/>
              </a:spcAft>
              <a:buSzPts val="2040"/>
              <a:buNone/>
            </a:pPr>
            <a:r>
              <a:t/>
            </a:r>
            <a:endParaRPr/>
          </a:p>
          <a:p>
            <a:pPr indent="0" lvl="0" marL="0" rtl="0" algn="ctr">
              <a:spcBef>
                <a:spcPts val="800"/>
              </a:spcBef>
              <a:spcAft>
                <a:spcPts val="0"/>
              </a:spcAft>
              <a:buSzPts val="3400"/>
              <a:buNone/>
            </a:pPr>
            <a:r>
              <a:rPr lang="en-US" sz="4000">
                <a:solidFill>
                  <a:schemeClr val="dk1"/>
                </a:solidFill>
              </a:rPr>
              <a:t>THANK YOU</a:t>
            </a:r>
            <a:endParaRPr/>
          </a:p>
        </p:txBody>
      </p:sp>
      <p:sp>
        <p:nvSpPr>
          <p:cNvPr id="312" name="Google Shape;312;p31"/>
          <p:cNvSpPr txBox="1"/>
          <p:nvPr>
            <p:ph idx="12" type="sldNum"/>
          </p:nvPr>
        </p:nvSpPr>
        <p:spPr>
          <a:xfrm>
            <a:off x="7670202" y="5809152"/>
            <a:ext cx="5540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pic>
        <p:nvPicPr>
          <p:cNvPr id="313" name="Google Shape;313;p31"/>
          <p:cNvPicPr preferRelativeResize="0"/>
          <p:nvPr/>
        </p:nvPicPr>
        <p:blipFill rotWithShape="1">
          <a:blip r:embed="rId3">
            <a:alphaModFix/>
          </a:blip>
          <a:srcRect b="0" l="0" r="0" t="0"/>
          <a:stretch/>
        </p:blipFill>
        <p:spPr>
          <a:xfrm>
            <a:off x="7236296" y="404664"/>
            <a:ext cx="1238250" cy="622300"/>
          </a:xfrm>
          <a:prstGeom prst="rect">
            <a:avLst/>
          </a:prstGeom>
          <a:noFill/>
          <a:ln>
            <a:noFill/>
          </a:ln>
        </p:spPr>
      </p:pic>
      <p:sp>
        <p:nvSpPr>
          <p:cNvPr id="314" name="Google Shape;314;p31"/>
          <p:cNvSpPr txBox="1"/>
          <p:nvPr>
            <p:ph idx="11" type="ftr"/>
          </p:nvPr>
        </p:nvSpPr>
        <p:spPr>
          <a:xfrm>
            <a:off x="914400" y="590440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95023" y="817582"/>
            <a:ext cx="6965245" cy="1202485"/>
          </a:xfrm>
          <a:prstGeom prst="rect">
            <a:avLst/>
          </a:prstGeom>
          <a:noFill/>
          <a:ln>
            <a:noFill/>
          </a:ln>
        </p:spPr>
        <p:txBody>
          <a:bodyPr anchorCtr="0" anchor="ctr" bIns="45700" lIns="91425" spcFirstLastPara="1" rIns="91425" wrap="square" tIns="45700">
            <a:normAutofit/>
          </a:bodyPr>
          <a:lstStyle/>
          <a:p>
            <a:pPr indent="457200" lvl="0" marL="1371600" rtl="0" algn="l">
              <a:spcBef>
                <a:spcPts val="0"/>
              </a:spcBef>
              <a:spcAft>
                <a:spcPts val="0"/>
              </a:spcAft>
              <a:buClr>
                <a:schemeClr val="dk1"/>
              </a:buClr>
              <a:buSzPts val="4400"/>
              <a:buFont typeface="Constantia"/>
              <a:buNone/>
            </a:pPr>
            <a:r>
              <a:rPr lang="en-US"/>
              <a:t>OUTLINE</a:t>
            </a:r>
            <a:endParaRPr/>
          </a:p>
        </p:txBody>
      </p:sp>
      <p:sp>
        <p:nvSpPr>
          <p:cNvPr id="141" name="Google Shape;141;p14"/>
          <p:cNvSpPr txBox="1"/>
          <p:nvPr>
            <p:ph idx="1" type="body"/>
          </p:nvPr>
        </p:nvSpPr>
        <p:spPr>
          <a:xfrm>
            <a:off x="2344447" y="1857975"/>
            <a:ext cx="4466400" cy="40224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528080" lvl="0" marL="457200" rtl="0" algn="l">
              <a:spcBef>
                <a:spcPts val="0"/>
              </a:spcBef>
              <a:spcAft>
                <a:spcPts val="0"/>
              </a:spcAft>
              <a:buSzPts val="3156"/>
              <a:buFont typeface="Times New Roman"/>
              <a:buAutoNum type="arabicPeriod"/>
            </a:pPr>
            <a:r>
              <a:rPr lang="en-US" sz="3516">
                <a:latin typeface="Times New Roman"/>
                <a:ea typeface="Times New Roman"/>
                <a:cs typeface="Times New Roman"/>
                <a:sym typeface="Times New Roman"/>
              </a:rPr>
              <a:t>Introduction </a:t>
            </a:r>
            <a:endParaRPr sz="3516">
              <a:latin typeface="Times New Roman"/>
              <a:ea typeface="Times New Roman"/>
              <a:cs typeface="Times New Roman"/>
              <a:sym typeface="Times New Roman"/>
            </a:endParaRPr>
          </a:p>
          <a:p>
            <a:pPr indent="-528080" lvl="0" marL="457200" rtl="0" algn="l">
              <a:spcBef>
                <a:spcPts val="480"/>
              </a:spcBef>
              <a:spcAft>
                <a:spcPts val="0"/>
              </a:spcAft>
              <a:buSzPts val="3156"/>
              <a:buFont typeface="Times New Roman"/>
              <a:buAutoNum type="arabicPeriod"/>
            </a:pPr>
            <a:r>
              <a:rPr lang="en-US" sz="3516">
                <a:latin typeface="Times New Roman"/>
                <a:ea typeface="Times New Roman"/>
                <a:cs typeface="Times New Roman"/>
                <a:sym typeface="Times New Roman"/>
              </a:rPr>
              <a:t>Problem Statement</a:t>
            </a:r>
            <a:endParaRPr sz="3516">
              <a:latin typeface="Times New Roman"/>
              <a:ea typeface="Times New Roman"/>
              <a:cs typeface="Times New Roman"/>
              <a:sym typeface="Times New Roman"/>
            </a:endParaRPr>
          </a:p>
          <a:p>
            <a:pPr indent="-528080" lvl="0" marL="457200" rtl="0" algn="l">
              <a:spcBef>
                <a:spcPts val="480"/>
              </a:spcBef>
              <a:spcAft>
                <a:spcPts val="0"/>
              </a:spcAft>
              <a:buSzPts val="3156"/>
              <a:buFont typeface="Times New Roman"/>
              <a:buAutoNum type="arabicPeriod"/>
            </a:pPr>
            <a:r>
              <a:rPr lang="en-US" sz="3516">
                <a:latin typeface="Times New Roman"/>
                <a:ea typeface="Times New Roman"/>
                <a:cs typeface="Times New Roman"/>
                <a:sym typeface="Times New Roman"/>
              </a:rPr>
              <a:t>Literature Survey </a:t>
            </a:r>
            <a:endParaRPr sz="3516">
              <a:latin typeface="Times New Roman"/>
              <a:ea typeface="Times New Roman"/>
              <a:cs typeface="Times New Roman"/>
              <a:sym typeface="Times New Roman"/>
            </a:endParaRPr>
          </a:p>
          <a:p>
            <a:pPr indent="-528080" lvl="0" marL="457200" rtl="0" algn="l">
              <a:spcBef>
                <a:spcPts val="480"/>
              </a:spcBef>
              <a:spcAft>
                <a:spcPts val="0"/>
              </a:spcAft>
              <a:buSzPts val="3156"/>
              <a:buFont typeface="Times New Roman"/>
              <a:buAutoNum type="arabicPeriod"/>
            </a:pPr>
            <a:r>
              <a:rPr lang="en-US" sz="3516">
                <a:latin typeface="Times New Roman"/>
                <a:ea typeface="Times New Roman"/>
                <a:cs typeface="Times New Roman"/>
                <a:sym typeface="Times New Roman"/>
              </a:rPr>
              <a:t>References</a:t>
            </a:r>
            <a:endParaRPr sz="3516">
              <a:latin typeface="Times New Roman"/>
              <a:ea typeface="Times New Roman"/>
              <a:cs typeface="Times New Roman"/>
              <a:sym typeface="Times New Roman"/>
            </a:endParaRPr>
          </a:p>
          <a:p>
            <a:pPr indent="-327660" lvl="0" marL="457200" rtl="0" algn="l">
              <a:spcBef>
                <a:spcPts val="480"/>
              </a:spcBef>
              <a:spcAft>
                <a:spcPts val="0"/>
              </a:spcAft>
              <a:buSzPts val="2040"/>
              <a:buNone/>
            </a:pPr>
            <a:r>
              <a:t/>
            </a:r>
            <a:endParaRPr sz="3516">
              <a:latin typeface="Times New Roman"/>
              <a:ea typeface="Times New Roman"/>
              <a:cs typeface="Times New Roman"/>
              <a:sym typeface="Times New Roman"/>
            </a:endParaRPr>
          </a:p>
          <a:p>
            <a:pPr indent="-327660" lvl="0" marL="457200" rtl="0" algn="l">
              <a:spcBef>
                <a:spcPts val="480"/>
              </a:spcBef>
              <a:spcAft>
                <a:spcPts val="0"/>
              </a:spcAft>
              <a:buSzPts val="2040"/>
              <a:buNone/>
            </a:pPr>
            <a:r>
              <a:t/>
            </a:r>
            <a:endParaRPr/>
          </a:p>
          <a:p>
            <a:pPr indent="0" lvl="0" marL="0" rtl="0" algn="l">
              <a:spcBef>
                <a:spcPts val="480"/>
              </a:spcBef>
              <a:spcAft>
                <a:spcPts val="0"/>
              </a:spcAft>
              <a:buSzPts val="2040"/>
              <a:buNone/>
            </a:pPr>
            <a:r>
              <a:t/>
            </a:r>
            <a:endParaRPr/>
          </a:p>
        </p:txBody>
      </p:sp>
      <p:sp>
        <p:nvSpPr>
          <p:cNvPr id="142" name="Google Shape;142;p14"/>
          <p:cNvSpPr txBox="1"/>
          <p:nvPr>
            <p:ph idx="12" type="sldNum"/>
          </p:nvPr>
        </p:nvSpPr>
        <p:spPr>
          <a:xfrm>
            <a:off x="7670202" y="5809152"/>
            <a:ext cx="5540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3" name="Google Shape;143;p14"/>
          <p:cNvPicPr preferRelativeResize="0"/>
          <p:nvPr/>
        </p:nvPicPr>
        <p:blipFill rotWithShape="1">
          <a:blip r:embed="rId3">
            <a:alphaModFix/>
          </a:blip>
          <a:srcRect b="0" l="0" r="0" t="0"/>
          <a:stretch/>
        </p:blipFill>
        <p:spPr>
          <a:xfrm>
            <a:off x="7236296" y="476672"/>
            <a:ext cx="1238250" cy="622300"/>
          </a:xfrm>
          <a:prstGeom prst="rect">
            <a:avLst/>
          </a:prstGeom>
          <a:noFill/>
          <a:ln>
            <a:noFill/>
          </a:ln>
        </p:spPr>
      </p:pic>
      <p:sp>
        <p:nvSpPr>
          <p:cNvPr id="144" name="Google Shape;144;p14"/>
          <p:cNvSpPr txBox="1"/>
          <p:nvPr>
            <p:ph idx="11" type="ftr"/>
          </p:nvPr>
        </p:nvSpPr>
        <p:spPr>
          <a:xfrm>
            <a:off x="914400" y="580915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5"/>
          <p:cNvPicPr preferRelativeResize="0"/>
          <p:nvPr/>
        </p:nvPicPr>
        <p:blipFill rotWithShape="1">
          <a:blip r:embed="rId3">
            <a:alphaModFix/>
          </a:blip>
          <a:srcRect b="0" l="0" r="0" t="0"/>
          <a:stretch/>
        </p:blipFill>
        <p:spPr>
          <a:xfrm>
            <a:off x="7236296" y="476672"/>
            <a:ext cx="1238250" cy="622300"/>
          </a:xfrm>
          <a:prstGeom prst="rect">
            <a:avLst/>
          </a:prstGeom>
          <a:noFill/>
          <a:ln>
            <a:noFill/>
          </a:ln>
        </p:spPr>
      </p:pic>
      <p:sp>
        <p:nvSpPr>
          <p:cNvPr id="154" name="Google Shape;154;p15"/>
          <p:cNvSpPr txBox="1"/>
          <p:nvPr>
            <p:ph idx="12" type="sldNum"/>
          </p:nvPr>
        </p:nvSpPr>
        <p:spPr>
          <a:xfrm>
            <a:off x="7670202" y="5809152"/>
            <a:ext cx="5540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155" name="Google Shape;155;p15"/>
          <p:cNvSpPr txBox="1"/>
          <p:nvPr>
            <p:ph idx="4294967295" type="title"/>
          </p:nvPr>
        </p:nvSpPr>
        <p:spPr>
          <a:xfrm>
            <a:off x="1095023" y="817582"/>
            <a:ext cx="6965100" cy="1202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onstantia"/>
              <a:buNone/>
            </a:pPr>
            <a:r>
              <a:rPr lang="en-US"/>
              <a:t>Introduction</a:t>
            </a:r>
            <a:r>
              <a:rPr lang="en-US"/>
              <a:t>: </a:t>
            </a:r>
            <a:endParaRPr/>
          </a:p>
        </p:txBody>
      </p:sp>
      <p:sp>
        <p:nvSpPr>
          <p:cNvPr id="156" name="Google Shape;156;p15"/>
          <p:cNvSpPr txBox="1"/>
          <p:nvPr>
            <p:ph idx="4294967295" type="body"/>
          </p:nvPr>
        </p:nvSpPr>
        <p:spPr>
          <a:xfrm>
            <a:off x="914400" y="2019975"/>
            <a:ext cx="7145700" cy="37032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Font typeface="Times New Roman"/>
              <a:buAutoNum type="arabicPeriod"/>
            </a:pPr>
            <a:r>
              <a:rPr lang="en-US" sz="2000">
                <a:highlight>
                  <a:srgbClr val="F3F3F3"/>
                </a:highlight>
                <a:latin typeface="Times New Roman"/>
                <a:ea typeface="Times New Roman"/>
                <a:cs typeface="Times New Roman"/>
                <a:sym typeface="Times New Roman"/>
              </a:rPr>
              <a:t>Australia's stunningly beautiful Great Barrier Reef is the world’s largest coral reef and home to 1,500 species of fish, 400 species of corals.</a:t>
            </a:r>
            <a:endParaRPr sz="2000">
              <a:highlight>
                <a:srgbClr val="F3F3F3"/>
              </a:highlight>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US" sz="2000">
                <a:highlight>
                  <a:srgbClr val="F3F3F3"/>
                </a:highlight>
                <a:latin typeface="Times New Roman"/>
                <a:ea typeface="Times New Roman"/>
                <a:cs typeface="Times New Roman"/>
                <a:sym typeface="Times New Roman"/>
              </a:rPr>
              <a:t>Unfortunately, the reef is under threat because of the overpopulation of one particular starfish – the coral-eating crown-of-thorns starfish</a:t>
            </a:r>
            <a:endParaRPr sz="2000">
              <a:highlight>
                <a:srgbClr val="F3F3F3"/>
              </a:highlight>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US" sz="2000">
                <a:highlight>
                  <a:srgbClr val="F3F3F3"/>
                </a:highlight>
                <a:latin typeface="Times New Roman"/>
                <a:ea typeface="Times New Roman"/>
                <a:cs typeface="Times New Roman"/>
                <a:sym typeface="Times New Roman"/>
              </a:rPr>
              <a:t>Existing mechanisms faces limitations, including operational scalability, data resolution, reliability, and traceability.</a:t>
            </a:r>
            <a:endParaRPr sz="2000">
              <a:highlight>
                <a:srgbClr val="F3F3F3"/>
              </a:highlight>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US" sz="2000">
                <a:highlight>
                  <a:srgbClr val="F3F3F3"/>
                </a:highlight>
                <a:latin typeface="Times New Roman"/>
                <a:ea typeface="Times New Roman"/>
                <a:cs typeface="Times New Roman"/>
                <a:sym typeface="Times New Roman"/>
              </a:rPr>
              <a:t>This project will help researchers identify species that are threatening Australia's Great Barrier Reef and take well-informed action to protect the reef for future generations.</a:t>
            </a:r>
            <a:endParaRPr sz="2000">
              <a:highlight>
                <a:srgbClr val="F3F3F3"/>
              </a:highlight>
              <a:latin typeface="Times New Roman"/>
              <a:ea typeface="Times New Roman"/>
              <a:cs typeface="Times New Roman"/>
              <a:sym typeface="Times New Roman"/>
            </a:endParaRPr>
          </a:p>
        </p:txBody>
      </p:sp>
      <p:sp>
        <p:nvSpPr>
          <p:cNvPr id="157" name="Google Shape;157;p15"/>
          <p:cNvSpPr txBox="1"/>
          <p:nvPr>
            <p:ph idx="11" type="ftr"/>
          </p:nvPr>
        </p:nvSpPr>
        <p:spPr>
          <a:xfrm>
            <a:off x="914400" y="580915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type="title"/>
          </p:nvPr>
        </p:nvSpPr>
        <p:spPr>
          <a:xfrm>
            <a:off x="1095023" y="817582"/>
            <a:ext cx="6965245" cy="120248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onstantia"/>
              <a:buNone/>
            </a:pPr>
            <a:r>
              <a:rPr lang="en-US"/>
              <a:t>Problem Statement : </a:t>
            </a:r>
            <a:endParaRPr/>
          </a:p>
        </p:txBody>
      </p:sp>
      <p:sp>
        <p:nvSpPr>
          <p:cNvPr id="167" name="Google Shape;167;p16"/>
          <p:cNvSpPr txBox="1"/>
          <p:nvPr>
            <p:ph idx="1" type="body"/>
          </p:nvPr>
        </p:nvSpPr>
        <p:spPr>
          <a:xfrm>
            <a:off x="1463040" y="2119257"/>
            <a:ext cx="6196405" cy="36038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b="1" lang="en-US" sz="2700" u="sng">
                <a:latin typeface="Arial"/>
                <a:ea typeface="Arial"/>
                <a:cs typeface="Arial"/>
                <a:sym typeface="Arial"/>
              </a:rPr>
              <a:t>Detection of crown-of-thorns starfish on underwater image data:</a:t>
            </a:r>
            <a:endParaRPr b="1" sz="2700" u="sng">
              <a:latin typeface="Arial"/>
              <a:ea typeface="Arial"/>
              <a:cs typeface="Arial"/>
              <a:sym typeface="Arial"/>
            </a:endParaRPr>
          </a:p>
          <a:p>
            <a:pPr indent="457200" lvl="0" marL="0" rtl="0" algn="l">
              <a:spcBef>
                <a:spcPts val="0"/>
              </a:spcBef>
              <a:spcAft>
                <a:spcPts val="0"/>
              </a:spcAft>
              <a:buSzPts val="1100"/>
              <a:buNone/>
            </a:pPr>
            <a:r>
              <a:rPr lang="en-US" sz="2600">
                <a:latin typeface="Arial"/>
                <a:ea typeface="Arial"/>
                <a:cs typeface="Arial"/>
                <a:sym typeface="Arial"/>
              </a:rPr>
              <a:t>The goal of this project is to accurately identify starfish in real-time by building an object detection model trained on underwater images/videos of coral reefs.</a:t>
            </a:r>
            <a:endParaRPr sz="2600">
              <a:latin typeface="Arial"/>
              <a:ea typeface="Arial"/>
              <a:cs typeface="Arial"/>
              <a:sym typeface="Arial"/>
            </a:endParaRPr>
          </a:p>
        </p:txBody>
      </p:sp>
      <p:sp>
        <p:nvSpPr>
          <p:cNvPr id="168" name="Google Shape;168;p16"/>
          <p:cNvSpPr txBox="1"/>
          <p:nvPr>
            <p:ph idx="12" type="sldNum"/>
          </p:nvPr>
        </p:nvSpPr>
        <p:spPr>
          <a:xfrm>
            <a:off x="7670202" y="5809152"/>
            <a:ext cx="5540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pic>
        <p:nvPicPr>
          <p:cNvPr id="169" name="Google Shape;169;p16"/>
          <p:cNvPicPr preferRelativeResize="0"/>
          <p:nvPr/>
        </p:nvPicPr>
        <p:blipFill rotWithShape="1">
          <a:blip r:embed="rId3">
            <a:alphaModFix/>
          </a:blip>
          <a:srcRect b="25960" l="0" r="0" t="-25960"/>
          <a:stretch/>
        </p:blipFill>
        <p:spPr>
          <a:xfrm>
            <a:off x="7448625" y="229725"/>
            <a:ext cx="1238250" cy="1066375"/>
          </a:xfrm>
          <a:prstGeom prst="rect">
            <a:avLst/>
          </a:prstGeom>
          <a:noFill/>
          <a:ln>
            <a:noFill/>
          </a:ln>
        </p:spPr>
      </p:pic>
      <p:sp>
        <p:nvSpPr>
          <p:cNvPr id="170" name="Google Shape;170;p16"/>
          <p:cNvSpPr txBox="1"/>
          <p:nvPr>
            <p:ph idx="11" type="ftr"/>
          </p:nvPr>
        </p:nvSpPr>
        <p:spPr>
          <a:xfrm>
            <a:off x="914400" y="580915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txBox="1"/>
          <p:nvPr>
            <p:ph idx="1" type="body"/>
          </p:nvPr>
        </p:nvSpPr>
        <p:spPr>
          <a:xfrm>
            <a:off x="1177290" y="1933532"/>
            <a:ext cx="6196500" cy="3603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        </a:t>
            </a:r>
            <a:r>
              <a:rPr b="1" lang="en-US" sz="3800">
                <a:latin typeface="Arial"/>
                <a:ea typeface="Arial"/>
                <a:cs typeface="Arial"/>
                <a:sym typeface="Arial"/>
              </a:rPr>
              <a:t>LITERATURE SURVEY</a:t>
            </a:r>
            <a:endParaRPr b="1" sz="3800">
              <a:latin typeface="Arial"/>
              <a:ea typeface="Arial"/>
              <a:cs typeface="Arial"/>
              <a:sym typeface="Arial"/>
            </a:endParaRPr>
          </a:p>
          <a:p>
            <a:pPr indent="0" lvl="0" marL="0" rtl="0" algn="l">
              <a:spcBef>
                <a:spcPts val="360"/>
              </a:spcBef>
              <a:spcAft>
                <a:spcPts val="0"/>
              </a:spcAft>
              <a:buNone/>
            </a:pPr>
            <a:r>
              <a:rPr b="1" lang="en-US" sz="3800">
                <a:latin typeface="Arial"/>
                <a:ea typeface="Arial"/>
                <a:cs typeface="Arial"/>
                <a:sym typeface="Arial"/>
              </a:rPr>
              <a:t>                  </a:t>
            </a:r>
            <a:endParaRPr b="1" sz="3800">
              <a:latin typeface="Arial"/>
              <a:ea typeface="Arial"/>
              <a:cs typeface="Arial"/>
              <a:sym typeface="Arial"/>
            </a:endParaRPr>
          </a:p>
          <a:p>
            <a:pPr indent="0" lvl="0" marL="0" rtl="0" algn="l">
              <a:spcBef>
                <a:spcPts val="360"/>
              </a:spcBef>
              <a:spcAft>
                <a:spcPts val="0"/>
              </a:spcAft>
              <a:buNone/>
            </a:pPr>
            <a:r>
              <a:rPr b="1" lang="en-US" sz="3800">
                <a:latin typeface="Arial"/>
                <a:ea typeface="Arial"/>
                <a:cs typeface="Arial"/>
                <a:sym typeface="Arial"/>
              </a:rPr>
              <a:t>                  </a:t>
            </a:r>
            <a:endParaRPr b="1" sz="3800">
              <a:latin typeface="Arial"/>
              <a:ea typeface="Arial"/>
              <a:cs typeface="Arial"/>
              <a:sym typeface="Arial"/>
            </a:endParaRPr>
          </a:p>
        </p:txBody>
      </p:sp>
      <p:sp>
        <p:nvSpPr>
          <p:cNvPr id="177" name="Google Shape;177;p17"/>
          <p:cNvSpPr txBox="1"/>
          <p:nvPr>
            <p:ph idx="12" type="sldNum"/>
          </p:nvPr>
        </p:nvSpPr>
        <p:spPr>
          <a:xfrm>
            <a:off x="7670202" y="5809152"/>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8" name="Google Shape;178;p17"/>
          <p:cNvPicPr preferRelativeResize="0"/>
          <p:nvPr/>
        </p:nvPicPr>
        <p:blipFill rotWithShape="1">
          <a:blip r:embed="rId3">
            <a:alphaModFix/>
          </a:blip>
          <a:srcRect b="0" l="0" r="0" t="0"/>
          <a:stretch/>
        </p:blipFill>
        <p:spPr>
          <a:xfrm>
            <a:off x="7121996" y="662422"/>
            <a:ext cx="1238250" cy="622300"/>
          </a:xfrm>
          <a:prstGeom prst="rect">
            <a:avLst/>
          </a:prstGeom>
          <a:noFill/>
          <a:ln>
            <a:noFill/>
          </a:ln>
        </p:spPr>
      </p:pic>
      <p:sp>
        <p:nvSpPr>
          <p:cNvPr id="179" name="Google Shape;179;p17"/>
          <p:cNvSpPr txBox="1"/>
          <p:nvPr>
            <p:ph idx="11" type="ftr"/>
          </p:nvPr>
        </p:nvSpPr>
        <p:spPr>
          <a:xfrm>
            <a:off x="914400" y="580915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idx="12" type="sldNum"/>
          </p:nvPr>
        </p:nvSpPr>
        <p:spPr>
          <a:xfrm>
            <a:off x="7670202" y="5809152"/>
            <a:ext cx="5540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185" name="Google Shape;185;p18"/>
          <p:cNvSpPr txBox="1"/>
          <p:nvPr>
            <p:ph idx="4294967295" type="title"/>
          </p:nvPr>
        </p:nvSpPr>
        <p:spPr>
          <a:xfrm>
            <a:off x="1095023" y="817582"/>
            <a:ext cx="6965100" cy="1202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onstantia"/>
              <a:buNone/>
            </a:pPr>
            <a:r>
              <a:rPr b="1" lang="en-US" sz="2500">
                <a:latin typeface="Calibri"/>
                <a:ea typeface="Calibri"/>
                <a:cs typeface="Calibri"/>
                <a:sym typeface="Calibri"/>
              </a:rPr>
              <a:t>Marine object detection using background modelling and blob analysis</a:t>
            </a:r>
            <a:endParaRPr sz="5800">
              <a:latin typeface="Calibri"/>
              <a:ea typeface="Calibri"/>
              <a:cs typeface="Calibri"/>
              <a:sym typeface="Calibri"/>
            </a:endParaRPr>
          </a:p>
        </p:txBody>
      </p:sp>
      <p:sp>
        <p:nvSpPr>
          <p:cNvPr id="186" name="Google Shape;186;p18"/>
          <p:cNvSpPr txBox="1"/>
          <p:nvPr>
            <p:ph idx="4294967295" type="body"/>
          </p:nvPr>
        </p:nvSpPr>
        <p:spPr>
          <a:xfrm>
            <a:off x="914400" y="1914525"/>
            <a:ext cx="6745200" cy="3808800"/>
          </a:xfrm>
          <a:prstGeom prst="rect">
            <a:avLst/>
          </a:prstGeom>
          <a:noFill/>
          <a:ln>
            <a:noFill/>
          </a:ln>
        </p:spPr>
        <p:txBody>
          <a:bodyPr anchorCtr="0" anchor="t" bIns="45700" lIns="91425" spcFirstLastPara="1" rIns="91425" wrap="square" tIns="45700">
            <a:noAutofit/>
          </a:bodyPr>
          <a:lstStyle/>
          <a:p>
            <a:pPr indent="-330200" lvl="0" marL="457200" rtl="0" algn="l">
              <a:lnSpc>
                <a:spcPct val="80000"/>
              </a:lnSpc>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Hailing Zhou et al., proposed a hybrid detection method which uses Gaussian Mixture Model for background modelling and object recognition using blob features</a:t>
            </a:r>
            <a:endParaRPr sz="1600">
              <a:latin typeface="Times New Roman"/>
              <a:ea typeface="Times New Roman"/>
              <a:cs typeface="Times New Roman"/>
              <a:sym typeface="Times New Roman"/>
            </a:endParaRPr>
          </a:p>
          <a:p>
            <a:pPr indent="-330200" lvl="0" marL="457200" rtl="0" algn="l">
              <a:lnSpc>
                <a:spcPct val="80000"/>
              </a:lnSpc>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This method was developed to overcome problem faced by both traditional methods and advanced detection and recognition approach using image processing and deep learning</a:t>
            </a:r>
            <a:endParaRPr sz="1600">
              <a:latin typeface="Times New Roman"/>
              <a:ea typeface="Times New Roman"/>
              <a:cs typeface="Times New Roman"/>
              <a:sym typeface="Times New Roman"/>
            </a:endParaRPr>
          </a:p>
          <a:p>
            <a:pPr indent="-330200" lvl="0" marL="457200" rtl="0" algn="l">
              <a:lnSpc>
                <a:spcPct val="80000"/>
              </a:lnSpc>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This hybrid model first applies statistic learning on background for image segmentation and then extract the features for foreground image detection</a:t>
            </a:r>
            <a:endParaRPr sz="1600">
              <a:latin typeface="Times New Roman"/>
              <a:ea typeface="Times New Roman"/>
              <a:cs typeface="Times New Roman"/>
              <a:sym typeface="Times New Roman"/>
            </a:endParaRPr>
          </a:p>
          <a:p>
            <a:pPr indent="-330200" lvl="0" marL="457200" rtl="0" algn="l">
              <a:lnSpc>
                <a:spcPct val="80000"/>
              </a:lnSpc>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 The clusters are then formed using Bouman algorithm. And then they are grouped into foreground and background using Otsu algorithm and then the blob analysis is done on the foreground images</a:t>
            </a:r>
            <a:endParaRPr sz="1600">
              <a:latin typeface="Times New Roman"/>
              <a:ea typeface="Times New Roman"/>
              <a:cs typeface="Times New Roman"/>
              <a:sym typeface="Times New Roman"/>
            </a:endParaRPr>
          </a:p>
          <a:p>
            <a:pPr indent="-330200" lvl="0" marL="457200" rtl="0" algn="l">
              <a:lnSpc>
                <a:spcPct val="80000"/>
              </a:lnSpc>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In the blob analysis is done by extraction features from each blob, features such as bounding box, convex hull. Compactness etc. different blob features are used for detection of different objects based on the features of the object</a:t>
            </a:r>
            <a:endParaRPr sz="1600">
              <a:latin typeface="Times New Roman"/>
              <a:ea typeface="Times New Roman"/>
              <a:cs typeface="Times New Roman"/>
              <a:sym typeface="Times New Roman"/>
            </a:endParaRPr>
          </a:p>
          <a:p>
            <a:pPr indent="-330200" lvl="0" marL="457200" rtl="0" algn="l">
              <a:lnSpc>
                <a:spcPct val="80000"/>
              </a:lnSpc>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The results obtained using this model performed well even with varying illumination and reflection. Observed about 90% of accuracy in the model with some small errors where it recognised other objects as the goal object.</a:t>
            </a:r>
            <a:endParaRPr sz="1500">
              <a:latin typeface="Times New Roman"/>
              <a:ea typeface="Times New Roman"/>
              <a:cs typeface="Times New Roman"/>
              <a:sym typeface="Times New Roman"/>
            </a:endParaRPr>
          </a:p>
        </p:txBody>
      </p:sp>
      <p:pic>
        <p:nvPicPr>
          <p:cNvPr id="187" name="Google Shape;187;p18"/>
          <p:cNvPicPr preferRelativeResize="0"/>
          <p:nvPr/>
        </p:nvPicPr>
        <p:blipFill rotWithShape="1">
          <a:blip r:embed="rId3">
            <a:alphaModFix/>
          </a:blip>
          <a:srcRect b="0" l="0" r="0" t="0"/>
          <a:stretch/>
        </p:blipFill>
        <p:spPr>
          <a:xfrm>
            <a:off x="7121996" y="662422"/>
            <a:ext cx="1238250" cy="622300"/>
          </a:xfrm>
          <a:prstGeom prst="rect">
            <a:avLst/>
          </a:prstGeom>
          <a:noFill/>
          <a:ln>
            <a:noFill/>
          </a:ln>
        </p:spPr>
      </p:pic>
      <p:sp>
        <p:nvSpPr>
          <p:cNvPr id="188" name="Google Shape;188;p18"/>
          <p:cNvSpPr txBox="1"/>
          <p:nvPr>
            <p:ph idx="11" type="ftr"/>
          </p:nvPr>
        </p:nvSpPr>
        <p:spPr>
          <a:xfrm>
            <a:off x="914400" y="580915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idx="12" type="sldNum"/>
          </p:nvPr>
        </p:nvSpPr>
        <p:spPr>
          <a:xfrm>
            <a:off x="7670202" y="5809152"/>
            <a:ext cx="55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194" name="Google Shape;194;p19"/>
          <p:cNvSpPr txBox="1"/>
          <p:nvPr>
            <p:ph idx="4294967295" type="title"/>
          </p:nvPr>
        </p:nvSpPr>
        <p:spPr>
          <a:xfrm>
            <a:off x="1095025" y="817575"/>
            <a:ext cx="6134400" cy="9252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69230"/>
              <a:buFont typeface="Constantia"/>
              <a:buNone/>
            </a:pPr>
            <a:r>
              <a:rPr lang="en-US" sz="2600">
                <a:latin typeface="Calibri"/>
                <a:ea typeface="Calibri"/>
                <a:cs typeface="Calibri"/>
                <a:sym typeface="Calibri"/>
              </a:rPr>
              <a:t> </a:t>
            </a:r>
            <a:r>
              <a:rPr b="1" lang="en-US" sz="2600">
                <a:latin typeface="Calibri"/>
                <a:ea typeface="Calibri"/>
                <a:cs typeface="Calibri"/>
                <a:sym typeface="Calibri"/>
              </a:rPr>
              <a:t>AUTOMATED PROCESSING OF CORAL REE</a:t>
            </a:r>
            <a:r>
              <a:rPr b="1" lang="en-US" sz="2600">
                <a:latin typeface="Calibri"/>
                <a:ea typeface="Calibri"/>
                <a:cs typeface="Calibri"/>
                <a:sym typeface="Calibri"/>
              </a:rPr>
              <a:t>F </a:t>
            </a:r>
            <a:r>
              <a:rPr b="1" lang="en-US" sz="2600">
                <a:latin typeface="Calibri"/>
                <a:ea typeface="Calibri"/>
                <a:cs typeface="Calibri"/>
                <a:sym typeface="Calibri"/>
              </a:rPr>
              <a:t>BENTHIC IMAGES</a:t>
            </a:r>
            <a:r>
              <a:rPr lang="en-US"/>
              <a:t> </a:t>
            </a:r>
            <a:endParaRPr/>
          </a:p>
        </p:txBody>
      </p:sp>
      <p:sp>
        <p:nvSpPr>
          <p:cNvPr id="195" name="Google Shape;195;p19"/>
          <p:cNvSpPr txBox="1"/>
          <p:nvPr>
            <p:ph idx="4294967295" type="body"/>
          </p:nvPr>
        </p:nvSpPr>
        <p:spPr>
          <a:xfrm>
            <a:off x="1063975" y="1742774"/>
            <a:ext cx="6196500" cy="3894300"/>
          </a:xfrm>
          <a:prstGeom prst="rect">
            <a:avLst/>
          </a:prstGeom>
          <a:noFill/>
          <a:ln>
            <a:noFill/>
          </a:ln>
        </p:spPr>
        <p:txBody>
          <a:bodyPr anchorCtr="0" anchor="t" bIns="45700" lIns="91425" spcFirstLastPara="1" rIns="91425" wrap="square" tIns="45700">
            <a:noAutofit/>
          </a:bodyPr>
          <a:lstStyle/>
          <a:p>
            <a:pPr indent="-311150" lvl="0" marL="457200" rtl="0" algn="l">
              <a:lnSpc>
                <a:spcPct val="90000"/>
              </a:lnSpc>
              <a:spcBef>
                <a:spcPts val="0"/>
              </a:spcBef>
              <a:spcAft>
                <a:spcPts val="0"/>
              </a:spcAft>
              <a:buSzPts val="1300"/>
              <a:buFont typeface="Times New Roman"/>
              <a:buAutoNum type="arabicPeriod"/>
            </a:pPr>
            <a:r>
              <a:rPr i="1" lang="en-US" sz="1300">
                <a:latin typeface="Times New Roman"/>
                <a:ea typeface="Times New Roman"/>
                <a:cs typeface="Times New Roman"/>
                <a:sym typeface="Times New Roman"/>
              </a:rPr>
              <a:t>M. Dale Stokes et al.,</a:t>
            </a:r>
            <a:r>
              <a:rPr lang="en-US" sz="1300">
                <a:latin typeface="Times New Roman"/>
                <a:ea typeface="Times New Roman"/>
                <a:cs typeface="Times New Roman"/>
                <a:sym typeface="Times New Roman"/>
              </a:rPr>
              <a:t> proposed a method to automate the process of classification of coral reef benthic organisms by photographic quadrant survey</a:t>
            </a:r>
            <a:endParaRPr sz="1300">
              <a:latin typeface="Times New Roman"/>
              <a:ea typeface="Times New Roman"/>
              <a:cs typeface="Times New Roman"/>
              <a:sym typeface="Times New Roman"/>
            </a:endParaRPr>
          </a:p>
          <a:p>
            <a:pPr indent="-311150" lvl="0" marL="457200" rtl="0" algn="l">
              <a:lnSpc>
                <a:spcPct val="90000"/>
              </a:lnSpc>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Here the probability of identification is based primarily on the texture and color space. </a:t>
            </a:r>
            <a:endParaRPr sz="1300">
              <a:latin typeface="Times New Roman"/>
              <a:ea typeface="Times New Roman"/>
              <a:cs typeface="Times New Roman"/>
              <a:sym typeface="Times New Roman"/>
            </a:endParaRPr>
          </a:p>
          <a:p>
            <a:pPr indent="-311150" lvl="0" marL="457200" rtl="0" algn="l">
              <a:lnSpc>
                <a:spcPct val="90000"/>
              </a:lnSpc>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Previously there were attempts to automate using intensity variation and binary shape recognition for the pacific starfish</a:t>
            </a:r>
            <a:endParaRPr sz="1300">
              <a:latin typeface="Times New Roman"/>
              <a:ea typeface="Times New Roman"/>
              <a:cs typeface="Times New Roman"/>
              <a:sym typeface="Times New Roman"/>
            </a:endParaRPr>
          </a:p>
          <a:p>
            <a:pPr indent="-311150" lvl="0" marL="457200" rtl="0" algn="l">
              <a:lnSpc>
                <a:spcPct val="90000"/>
              </a:lnSpc>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But there were drawbacks like the model could only discriminate general groups and due to variation in illumination at different level </a:t>
            </a:r>
            <a:r>
              <a:rPr lang="en-US" sz="1300">
                <a:latin typeface="Times New Roman"/>
                <a:ea typeface="Times New Roman"/>
                <a:cs typeface="Times New Roman"/>
                <a:sym typeface="Times New Roman"/>
              </a:rPr>
              <a:t>underwater</a:t>
            </a:r>
            <a:r>
              <a:rPr lang="en-US" sz="1300">
                <a:latin typeface="Times New Roman"/>
                <a:ea typeface="Times New Roman"/>
                <a:cs typeface="Times New Roman"/>
                <a:sym typeface="Times New Roman"/>
              </a:rPr>
              <a:t> and the difference in level of absorption between different source of water i.e., clear and turbid. </a:t>
            </a:r>
            <a:endParaRPr sz="1300">
              <a:latin typeface="Times New Roman"/>
              <a:ea typeface="Times New Roman"/>
              <a:cs typeface="Times New Roman"/>
              <a:sym typeface="Times New Roman"/>
            </a:endParaRPr>
          </a:p>
          <a:p>
            <a:pPr indent="-311150" lvl="0" marL="457200" rtl="0" algn="l">
              <a:lnSpc>
                <a:spcPct val="90000"/>
              </a:lnSpc>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The procedure followed was, the image data was collected by standard digital camera with flash units on either side attached to a rigid frame. Histogram of color intensity was used to normalize illumination of image data before manual processing</a:t>
            </a:r>
            <a:endParaRPr sz="1300">
              <a:latin typeface="Times New Roman"/>
              <a:ea typeface="Times New Roman"/>
              <a:cs typeface="Times New Roman"/>
              <a:sym typeface="Times New Roman"/>
            </a:endParaRPr>
          </a:p>
          <a:p>
            <a:pPr indent="-311150" lvl="0" marL="457200" rtl="0" algn="l">
              <a:lnSpc>
                <a:spcPct val="90000"/>
              </a:lnSpc>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Then the library of images of group of species were done by selecting points of known classification on the quadrant images and the descriptive metrics were calculated and appended. </a:t>
            </a:r>
            <a:endParaRPr sz="1300">
              <a:latin typeface="Times New Roman"/>
              <a:ea typeface="Times New Roman"/>
              <a:cs typeface="Times New Roman"/>
              <a:sym typeface="Times New Roman"/>
            </a:endParaRPr>
          </a:p>
          <a:p>
            <a:pPr indent="-311150" lvl="0" marL="457200" rtl="0" algn="l">
              <a:lnSpc>
                <a:spcPct val="90000"/>
              </a:lnSpc>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The classification scheme calculated the probability density between sample block and that to the species library</a:t>
            </a:r>
            <a:endParaRPr sz="1300">
              <a:latin typeface="Times New Roman"/>
              <a:ea typeface="Times New Roman"/>
              <a:cs typeface="Times New Roman"/>
              <a:sym typeface="Times New Roman"/>
            </a:endParaRPr>
          </a:p>
          <a:p>
            <a:pPr indent="-298450" lvl="0" marL="457200" rtl="0" algn="l">
              <a:lnSpc>
                <a:spcPct val="90000"/>
              </a:lnSpc>
              <a:spcBef>
                <a:spcPts val="0"/>
              </a:spcBef>
              <a:spcAft>
                <a:spcPts val="0"/>
              </a:spcAft>
              <a:buSzPts val="1100"/>
              <a:buFont typeface="Times New Roman"/>
              <a:buAutoNum type="arabicPeriod"/>
            </a:pPr>
            <a:r>
              <a:rPr lang="en-US" sz="1300">
                <a:latin typeface="Times New Roman"/>
                <a:ea typeface="Times New Roman"/>
                <a:cs typeface="Times New Roman"/>
                <a:sym typeface="Times New Roman"/>
              </a:rPr>
              <a:t>Finally, the selection is based on the similarities found between the sample block and that within species library.</a:t>
            </a:r>
            <a:r>
              <a:rPr lang="en-US"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p:txBody>
      </p:sp>
      <p:pic>
        <p:nvPicPr>
          <p:cNvPr id="196" name="Google Shape;196;p19"/>
          <p:cNvPicPr preferRelativeResize="0"/>
          <p:nvPr/>
        </p:nvPicPr>
        <p:blipFill rotWithShape="1">
          <a:blip r:embed="rId3">
            <a:alphaModFix/>
          </a:blip>
          <a:srcRect b="0" l="0" r="0" t="0"/>
          <a:stretch/>
        </p:blipFill>
        <p:spPr>
          <a:xfrm>
            <a:off x="7121996" y="662422"/>
            <a:ext cx="1238250" cy="622300"/>
          </a:xfrm>
          <a:prstGeom prst="rect">
            <a:avLst/>
          </a:prstGeom>
          <a:noFill/>
          <a:ln>
            <a:noFill/>
          </a:ln>
        </p:spPr>
      </p:pic>
      <p:sp>
        <p:nvSpPr>
          <p:cNvPr id="197" name="Google Shape;197;p19"/>
          <p:cNvSpPr txBox="1"/>
          <p:nvPr>
            <p:ph idx="11" type="ftr"/>
          </p:nvPr>
        </p:nvSpPr>
        <p:spPr>
          <a:xfrm>
            <a:off x="914400" y="580915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idx="12" type="sldNum"/>
          </p:nvPr>
        </p:nvSpPr>
        <p:spPr>
          <a:xfrm>
            <a:off x="7670202" y="5809152"/>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04" name="Google Shape;204;p20"/>
          <p:cNvSpPr txBox="1"/>
          <p:nvPr>
            <p:ph idx="4294967295" type="title"/>
          </p:nvPr>
        </p:nvSpPr>
        <p:spPr>
          <a:xfrm>
            <a:off x="1095025" y="817575"/>
            <a:ext cx="6448800" cy="1202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1200"/>
              </a:spcBef>
              <a:spcAft>
                <a:spcPts val="0"/>
              </a:spcAft>
              <a:buClr>
                <a:schemeClr val="dk1"/>
              </a:buClr>
              <a:buSzPct val="39839"/>
              <a:buFont typeface="Arial"/>
              <a:buNone/>
            </a:pPr>
            <a:r>
              <a:t/>
            </a:r>
            <a:endParaRPr b="1" sz="2761">
              <a:solidFill>
                <a:srgbClr val="020202"/>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ct val="39839"/>
              <a:buFont typeface="Arial"/>
              <a:buNone/>
            </a:pPr>
            <a:r>
              <a:rPr b="1" lang="en-US" sz="2761">
                <a:solidFill>
                  <a:srgbClr val="020202"/>
                </a:solidFill>
                <a:latin typeface="Calibri"/>
                <a:ea typeface="Calibri"/>
                <a:cs typeface="Calibri"/>
                <a:sym typeface="Calibri"/>
              </a:rPr>
              <a:t>Automating the Analysis of Fish Abundance Using Object Detection: Optimizing Animal Ecology With Deep Learning</a:t>
            </a:r>
            <a:endParaRPr b="1" sz="2761">
              <a:solidFill>
                <a:srgbClr val="020202"/>
              </a:solidFill>
              <a:latin typeface="Calibri"/>
              <a:ea typeface="Calibri"/>
              <a:cs typeface="Calibri"/>
              <a:sym typeface="Calibri"/>
            </a:endParaRPr>
          </a:p>
          <a:p>
            <a:pPr indent="0" lvl="0" marL="0" rtl="0" algn="l">
              <a:spcBef>
                <a:spcPts val="1200"/>
              </a:spcBef>
              <a:spcAft>
                <a:spcPts val="0"/>
              </a:spcAft>
              <a:buClr>
                <a:schemeClr val="dk1"/>
              </a:buClr>
              <a:buSzPct val="100000"/>
              <a:buFont typeface="Constantia"/>
              <a:buNone/>
            </a:pPr>
            <a:r>
              <a:t/>
            </a:r>
            <a:endParaRPr/>
          </a:p>
        </p:txBody>
      </p:sp>
      <p:sp>
        <p:nvSpPr>
          <p:cNvPr id="205" name="Google Shape;205;p20"/>
          <p:cNvSpPr txBox="1"/>
          <p:nvPr>
            <p:ph idx="4294967295" type="body"/>
          </p:nvPr>
        </p:nvSpPr>
        <p:spPr>
          <a:xfrm>
            <a:off x="1095015" y="2019982"/>
            <a:ext cx="6196500" cy="3603900"/>
          </a:xfrm>
          <a:prstGeom prst="rect">
            <a:avLst/>
          </a:prstGeom>
          <a:noFill/>
          <a:ln>
            <a:noFill/>
          </a:ln>
        </p:spPr>
        <p:txBody>
          <a:bodyPr anchorCtr="0" anchor="t" bIns="45700" lIns="91425" spcFirstLastPara="1" rIns="91425" wrap="square" tIns="45700">
            <a:noAutofit/>
          </a:bodyPr>
          <a:lstStyle/>
          <a:p>
            <a:pPr indent="-311150" lvl="0" marL="457200" rtl="0" algn="l">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Ellen M.Ditria et al., proposed a model of object detection using Mask R-CNN, it works by classifying and localizing region of interest. </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The model was developed using ResNet50 configuration and was trained on ImageNet 1K dataset on Azure VM which was equipped with NVDIA V100 GPU. </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The annotation part for the training data set was carried out on software developed by Griffith university. </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The F1 was also taken into consideration which calculates the maximum number of goal object in the frame. This F1 determined the success of the model since the model was built to answer the abundance of object in the specific region</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The overfitting of the model was minimized by using early stopping technique and by assessing on a set of 2500 iteration of validation set the performance was continuously monitored to determine where the model drops in performance. </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Since the conclusion was based on F1 score, it turned out to be high F1&gt;92%. </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The results of the model shows the robustness of mode even under variation in illumination and clarity of water and also the rate at which the model processes when compared to manual processing. </a:t>
            </a:r>
            <a:endParaRPr sz="1300">
              <a:latin typeface="Times New Roman"/>
              <a:ea typeface="Times New Roman"/>
              <a:cs typeface="Times New Roman"/>
              <a:sym typeface="Times New Roman"/>
            </a:endParaRPr>
          </a:p>
        </p:txBody>
      </p:sp>
      <p:pic>
        <p:nvPicPr>
          <p:cNvPr id="206" name="Google Shape;206;p20"/>
          <p:cNvPicPr preferRelativeResize="0"/>
          <p:nvPr/>
        </p:nvPicPr>
        <p:blipFill rotWithShape="1">
          <a:blip r:embed="rId3">
            <a:alphaModFix/>
          </a:blip>
          <a:srcRect b="0" l="0" r="0" t="0"/>
          <a:stretch/>
        </p:blipFill>
        <p:spPr>
          <a:xfrm>
            <a:off x="7204975" y="662425"/>
            <a:ext cx="1155275" cy="580600"/>
          </a:xfrm>
          <a:prstGeom prst="rect">
            <a:avLst/>
          </a:prstGeom>
          <a:noFill/>
          <a:ln>
            <a:noFill/>
          </a:ln>
        </p:spPr>
      </p:pic>
      <p:sp>
        <p:nvSpPr>
          <p:cNvPr id="207" name="Google Shape;207;p20"/>
          <p:cNvSpPr txBox="1"/>
          <p:nvPr>
            <p:ph idx="11" type="ftr"/>
          </p:nvPr>
        </p:nvSpPr>
        <p:spPr>
          <a:xfrm>
            <a:off x="914400" y="580915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1095025" y="952499"/>
            <a:ext cx="6965100" cy="106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1200"/>
              </a:spcBef>
              <a:spcAft>
                <a:spcPts val="0"/>
              </a:spcAft>
              <a:buClr>
                <a:schemeClr val="dk1"/>
              </a:buClr>
              <a:buSzPct val="39599"/>
              <a:buFont typeface="Arial"/>
              <a:buNone/>
            </a:pPr>
            <a:r>
              <a:rPr b="1" lang="en-US" sz="2777">
                <a:latin typeface="Times New Roman"/>
                <a:ea typeface="Times New Roman"/>
                <a:cs typeface="Times New Roman"/>
                <a:sym typeface="Times New Roman"/>
              </a:rPr>
              <a:t>Automated Counting of the Northern Pacific Sea Star in  the Derwent using Shape Recognition</a:t>
            </a:r>
            <a:endParaRPr b="1" sz="2777">
              <a:latin typeface="Times New Roman"/>
              <a:ea typeface="Times New Roman"/>
              <a:cs typeface="Times New Roman"/>
              <a:sym typeface="Times New Roman"/>
            </a:endParaRPr>
          </a:p>
          <a:p>
            <a:pPr indent="0" lvl="0" marL="0" rtl="0" algn="ctr">
              <a:spcBef>
                <a:spcPts val="1200"/>
              </a:spcBef>
              <a:spcAft>
                <a:spcPts val="0"/>
              </a:spcAft>
              <a:buClr>
                <a:schemeClr val="dk1"/>
              </a:buClr>
              <a:buSzPct val="100000"/>
              <a:buFont typeface="Constantia"/>
              <a:buNone/>
            </a:pPr>
            <a:r>
              <a:t/>
            </a:r>
            <a:endParaRPr/>
          </a:p>
        </p:txBody>
      </p:sp>
      <p:sp>
        <p:nvSpPr>
          <p:cNvPr id="213" name="Google Shape;213;p21"/>
          <p:cNvSpPr txBox="1"/>
          <p:nvPr>
            <p:ph idx="1" type="body"/>
          </p:nvPr>
        </p:nvSpPr>
        <p:spPr>
          <a:xfrm>
            <a:off x="914400" y="1632850"/>
            <a:ext cx="7146000" cy="41094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This paper was published by Daniel Smith &amp; Matthew Dunbabin.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In this paper, A novel shape recognition algorithm was developed to autonomously classify the Northern Pacific Sea Star (Asterias amurenis) from benthic images that were collected by the Starbug AUV during 6km of transects in the Derwent estuary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This algorithm was developed to autonomously classify the Northern Pacific Sea Star from images collected by the Starbug AUV in the Derwent estuary.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The low signal to noise ratio in underwater vision, in addition to the soft focus and motion blur in images created during AUV collection, resulted in a distorted image space where classification was difficult.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Detection of salient regions with significantly reduced the area of interest for sea star identification, and hence, likelihood of misclassification.</a:t>
            </a:r>
            <a:endParaRPr sz="1800">
              <a:latin typeface="Times New Roman"/>
              <a:ea typeface="Times New Roman"/>
              <a:cs typeface="Times New Roman"/>
              <a:sym typeface="Times New Roman"/>
            </a:endParaRPr>
          </a:p>
        </p:txBody>
      </p:sp>
      <p:sp>
        <p:nvSpPr>
          <p:cNvPr id="214" name="Google Shape;214;p21"/>
          <p:cNvSpPr txBox="1"/>
          <p:nvPr>
            <p:ph idx="12" type="sldNum"/>
          </p:nvPr>
        </p:nvSpPr>
        <p:spPr>
          <a:xfrm>
            <a:off x="7670202" y="5809152"/>
            <a:ext cx="5540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pic>
        <p:nvPicPr>
          <p:cNvPr id="215" name="Google Shape;215;p21"/>
          <p:cNvPicPr preferRelativeResize="0"/>
          <p:nvPr/>
        </p:nvPicPr>
        <p:blipFill rotWithShape="1">
          <a:blip r:embed="rId3">
            <a:alphaModFix/>
          </a:blip>
          <a:srcRect b="0" l="0" r="0" t="0"/>
          <a:stretch/>
        </p:blipFill>
        <p:spPr>
          <a:xfrm>
            <a:off x="7236296" y="404664"/>
            <a:ext cx="1238250" cy="622300"/>
          </a:xfrm>
          <a:prstGeom prst="rect">
            <a:avLst/>
          </a:prstGeom>
          <a:noFill/>
          <a:ln>
            <a:noFill/>
          </a:ln>
        </p:spPr>
      </p:pic>
      <p:sp>
        <p:nvSpPr>
          <p:cNvPr id="216" name="Google Shape;216;p21"/>
          <p:cNvSpPr txBox="1"/>
          <p:nvPr>
            <p:ph idx="11" type="ftr"/>
          </p:nvPr>
        </p:nvSpPr>
        <p:spPr>
          <a:xfrm>
            <a:off x="914400" y="5809152"/>
            <a:ext cx="7041900" cy="365100"/>
          </a:xfrm>
          <a:prstGeom prst="rect">
            <a:avLst/>
          </a:prstGeom>
          <a:noFill/>
          <a:ln>
            <a:noFill/>
          </a:ln>
        </p:spPr>
        <p:txBody>
          <a:bodyPr anchorCtr="0" anchor="ctr" bIns="45700" lIns="91425" spcFirstLastPara="1" rIns="91425" wrap="square" tIns="45700">
            <a:noAutofit/>
          </a:bodyPr>
          <a:lstStyle/>
          <a:p>
            <a:pPr indent="457200" lvl="0" marL="914400" rtl="0" algn="l">
              <a:spcBef>
                <a:spcPts val="0"/>
              </a:spcBef>
              <a:spcAft>
                <a:spcPts val="0"/>
              </a:spcAft>
              <a:buNone/>
            </a:pPr>
            <a:r>
              <a:rPr lang="en-US">
                <a:solidFill>
                  <a:srgbClr val="000000"/>
                </a:solidFill>
              </a:rPr>
              <a:t>       Department of CSE, BMSCE               2021-22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eme6">
  <a:themeElements>
    <a:clrScheme name="Pushpin">
      <a:dk1>
        <a:srgbClr val="000000"/>
      </a:dk1>
      <a:lt1>
        <a:srgbClr val="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