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5051-CAAC-4D2A-B21C-984CD3D16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AC956-D5C7-469E-BF5B-FFDE8AFB1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314FC-91C4-479D-A404-805039A2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2388-5A4F-43BA-AFA0-C3F74558EBD2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AF3E7-A66E-45E8-B3C0-7500B5461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10AE1-DD6D-4CB7-BAA3-9F921DAE8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020A-7183-4B89-BEBE-5C97FB3FB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45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4B638-26B3-4735-844D-ECCA27F9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4F123-0331-452D-AE98-5BA61945D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1932E-62E6-43DB-A2EF-9A79362AE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2388-5A4F-43BA-AFA0-C3F74558EBD2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A870E-A10E-4A73-94F2-521D306BF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9D2E3-8430-49E9-9309-C4601124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020A-7183-4B89-BEBE-5C97FB3FB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38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3EE058-AA7A-421F-99E7-B71658214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9A27B8-3F7E-43DD-8AFD-626518B5D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A9755-851C-4E6A-AE47-0B4B1A200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2388-5A4F-43BA-AFA0-C3F74558EBD2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71C8E-7858-4D94-8FEE-4F05225F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B54D5-26A6-44B4-9EC0-23BF1783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020A-7183-4B89-BEBE-5C97FB3FB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22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A9455-FC82-4A45-BDEE-0E9D7C3F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EC591-4647-4712-A2FF-191C90721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DEE69-407E-4F38-A99A-2FEA3345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2388-5A4F-43BA-AFA0-C3F74558EBD2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1481D-5433-459E-ABD9-EC924CB1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F2FB7-598C-429E-8728-298600E5E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020A-7183-4B89-BEBE-5C97FB3FB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01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FC5FF-15DC-4984-9C13-587626333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E3E52-3F67-41E1-887D-7D7611AC3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F1D26-611F-4163-A5E7-583C76D38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2388-5A4F-43BA-AFA0-C3F74558EBD2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A8FC8-F347-4266-A276-14359516F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FDA07-7661-4A97-8D15-27AE0221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020A-7183-4B89-BEBE-5C97FB3FB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57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1FCE6-0E56-44D0-82A2-6FF028ED9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1F408-F36C-496C-BC49-D5FD4F3F4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8CE70-AAB1-4915-880A-B197AA638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47449-BECB-4F36-A428-2F918A816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2388-5A4F-43BA-AFA0-C3F74558EBD2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542CD-9716-4E30-8AF4-0348115BB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D8729-BE6A-4146-9F60-F29ACF14F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020A-7183-4B89-BEBE-5C97FB3FB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36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93264-32F9-4B8E-ABBE-1D72573D8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30BF3-2211-43BE-897B-5D3003433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0E513-4B9F-4B51-8026-C832E41BD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BDA91E-0D74-43F8-87E4-B0CF7BCA1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A039FA-B6CF-4F09-8FC6-418F45F7D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8A68FC-996B-4901-81BC-C65FA4D17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2388-5A4F-43BA-AFA0-C3F74558EBD2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248555-F175-4BD8-833F-D245DB5B4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1E2DAD-DC04-4978-BEE5-B1333559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020A-7183-4B89-BEBE-5C97FB3FB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62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02BF8-FCDE-4DAC-8B4A-EF6AF730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DC38A8-5691-4C36-8347-EF0922D72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2388-5A4F-43BA-AFA0-C3F74558EBD2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C747D-E5E2-48A1-859A-583EA6B52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5EE3D-9AD5-40AC-A299-2C286AC2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020A-7183-4B89-BEBE-5C97FB3FB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90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47ECAE-4174-40B9-A1EE-1EE8EAA18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2388-5A4F-43BA-AFA0-C3F74558EBD2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84C9D7-A50F-462C-9EAE-43AE149F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D0ADF-7EF2-4685-B633-E230F9B2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020A-7183-4B89-BEBE-5C97FB3FB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97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8EE30-25BF-4198-A120-44C7290F1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60D4F-F3C7-4FD0-86D3-380981EA4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CD3BF-9E1D-4BBD-92C1-6642EF7E5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CE67A-A28B-40A1-9159-20731DB24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2388-5A4F-43BA-AFA0-C3F74558EBD2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F80DB-1AFB-4BDE-892E-C5FF01CDA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8012B-9D13-4788-88B0-F2C84B44D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020A-7183-4B89-BEBE-5C97FB3FB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9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C798-B120-4512-AF4F-5A9C9BF24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00B518-827E-4487-8418-1EAADAD257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FBD50-E65F-4879-BC84-9B8E85F05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F397A-67F8-4818-B3CA-F4D453EA2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2388-5A4F-43BA-AFA0-C3F74558EBD2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E0AF2-EB98-4381-B87E-4475CD20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C9B51-DFF8-47A2-9C2E-1162240F6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020A-7183-4B89-BEBE-5C97FB3FB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46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53B5B-8E2E-4623-9E57-CEFF891B6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53CC6-FF0B-4CBC-9E25-4E170C1A8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BE5A6-0939-416B-BF95-27648AD20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02388-5A4F-43BA-AFA0-C3F74558EBD2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3FCC7-4E55-4E32-BC0D-025937D51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36EDA-B0BA-4BC2-AEB6-BA30D3E9B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3020A-7183-4B89-BEBE-5C97FB3FB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95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86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480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982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293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217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89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377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95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5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636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8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Sumanth Parepalli</dc:creator>
  <cp:lastModifiedBy>Sumanth Parepalli</cp:lastModifiedBy>
  <cp:revision>3</cp:revision>
  <dcterms:created xsi:type="dcterms:W3CDTF">2019-05-24T18:22:01Z</dcterms:created>
  <dcterms:modified xsi:type="dcterms:W3CDTF">2019-05-25T03:46:08Z</dcterms:modified>
</cp:coreProperties>
</file>