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c409166e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c409166e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c409166e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c409166e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c409166e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c409166e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c409166e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c409166e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c409166e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c409166e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c409166e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c409166e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Vehicle Insurance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=&gt; </a:t>
            </a:r>
            <a:r>
              <a:rPr lang="en"/>
              <a:t>In this project you’ll get to know about vehicle insurance and why it is important for 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=&gt; So, at present this project has bike and car insurance policy only and eventually we can incorporate other vehicles also.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=&gt; The Insurance amount to be paid monthly. If you miss any month your insurance gets cancelled and you have to apply for other.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=&gt; So kindly go through the policy terms properly.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used:	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Business logic layer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Controller layer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Model layer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Exception layer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 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=&gt; </a:t>
            </a:r>
            <a:r>
              <a:rPr lang="en" sz="1500"/>
              <a:t>Aadhar validation method has been abstracted in the interface class and the implementation of this method done in another class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=&gt; This </a:t>
            </a:r>
            <a:r>
              <a:rPr lang="en" sz="1500"/>
              <a:t>interface</a:t>
            </a:r>
            <a:r>
              <a:rPr lang="en" sz="1500"/>
              <a:t> class  gets implemented in </a:t>
            </a:r>
            <a:r>
              <a:rPr lang="en" sz="1500"/>
              <a:t>validation</a:t>
            </a:r>
            <a:r>
              <a:rPr lang="en" sz="1500"/>
              <a:t> class for checking the aadhar.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=&gt; We can add other methods in further usage.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=&gt; Recursion of the function validate aadhar is used if the user enters wrong aadhar.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Handling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=&gt; </a:t>
            </a:r>
            <a:r>
              <a:rPr lang="en" sz="1600"/>
              <a:t>I’ve used exception handling  to handle input </a:t>
            </a:r>
            <a:r>
              <a:rPr lang="en" sz="1600"/>
              <a:t>mismatch</a:t>
            </a:r>
            <a:r>
              <a:rPr lang="en" sz="1600"/>
              <a:t> </a:t>
            </a:r>
            <a:r>
              <a:rPr lang="en" sz="1600"/>
              <a:t>exception</a:t>
            </a:r>
            <a:r>
              <a:rPr lang="en" sz="1600"/>
              <a:t> caused by the user.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=&gt; If user enters string instead of int then it will throw an exception like invalid input.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=&gt; Sign-In and Sign-Up options created for customers to get to know about this Insurance policy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=&gt; All the user data are secured by using private access modifier.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=&gt; You’ll get to know the amount to be paid monthly based on the vehicle amount.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=&gt; Insurance is only for car and bike.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=&gt; Please go through the policy terms to know more about us.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</a:t>
            </a:r>
            <a:r>
              <a:rPr lang="en" sz="3822"/>
              <a:t>Thankyou </a:t>
            </a:r>
            <a:endParaRPr sz="3822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