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1"/>
  </p:notesMasterIdLst>
  <p:sldIdLst>
    <p:sldId id="256" r:id="rId2"/>
    <p:sldId id="257" r:id="rId3"/>
    <p:sldId id="258" r:id="rId4"/>
    <p:sldId id="260" r:id="rId5"/>
    <p:sldId id="263" r:id="rId6"/>
    <p:sldId id="262" r:id="rId7"/>
    <p:sldId id="261" r:id="rId8"/>
    <p:sldId id="264" r:id="rId9"/>
    <p:sldId id="266" r:id="rId1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705"/>
  </p:normalViewPr>
  <p:slideViewPr>
    <p:cSldViewPr snapToGrid="0">
      <p:cViewPr varScale="1">
        <p:scale>
          <a:sx n="82" d="100"/>
          <a:sy n="82" d="100"/>
        </p:scale>
        <p:origin x="830" y="31"/>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496cc71f7a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496cc71f7a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4a3ed8718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4a3ed8718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4a3ed87189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4a3ed87189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4a3ed87189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4a3ed87189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4a3ed87189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4a3ed87189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4a3ed87189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4a3ed87189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4a3ed8718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4a3ed8718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4a3ed87189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4a3ed87189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a:endParaRPr/>
          </a:p>
        </p:txBody>
      </p:sp>
      <p:sp>
        <p:nvSpPr>
          <p:cNvPr id="13" name="Google Shape;13;p2"/>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039650"/>
            <a:ext cx="8520600" cy="2106300"/>
          </a:xfrm>
          <a:prstGeom prst="rect">
            <a:avLst/>
          </a:prstGeom>
        </p:spPr>
        <p:txBody>
          <a:bodyPr spcFirstLastPara="1" wrap="square" lIns="91425" tIns="91425" rIns="91425" bIns="91425" anchor="b" anchorCtr="0"/>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17" name="Google Shape;17;p3"/>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a:endParaRPr/>
          </a:p>
        </p:txBody>
      </p:sp>
      <p:sp>
        <p:nvSpPr>
          <p:cNvPr id="43" name="Google Shape;43;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1600"/>
              </a:spcBef>
              <a:spcAft>
                <a:spcPts val="0"/>
              </a:spcAft>
              <a:buClr>
                <a:schemeClr val="accent1"/>
              </a:buClr>
              <a:buSzPts val="1400"/>
              <a:buChar char="○"/>
              <a:defRPr>
                <a:solidFill>
                  <a:schemeClr val="accent1"/>
                </a:solidFill>
              </a:defRPr>
            </a:lvl2pPr>
            <a:lvl3pPr marL="1371600" lvl="2" indent="-317500">
              <a:spcBef>
                <a:spcPts val="1600"/>
              </a:spcBef>
              <a:spcAft>
                <a:spcPts val="0"/>
              </a:spcAft>
              <a:buClr>
                <a:schemeClr val="accent1"/>
              </a:buClr>
              <a:buSzPts val="1400"/>
              <a:buChar char="■"/>
              <a:defRPr>
                <a:solidFill>
                  <a:schemeClr val="accent1"/>
                </a:solidFill>
              </a:defRPr>
            </a:lvl3pPr>
            <a:lvl4pPr marL="1828800" lvl="3" indent="-317500">
              <a:spcBef>
                <a:spcPts val="1600"/>
              </a:spcBef>
              <a:spcAft>
                <a:spcPts val="0"/>
              </a:spcAft>
              <a:buClr>
                <a:schemeClr val="accent1"/>
              </a:buClr>
              <a:buSzPts val="1400"/>
              <a:buChar char="●"/>
              <a:defRPr>
                <a:solidFill>
                  <a:schemeClr val="accent1"/>
                </a:solidFill>
              </a:defRPr>
            </a:lvl4pPr>
            <a:lvl5pPr marL="2286000" lvl="4" indent="-317500">
              <a:spcBef>
                <a:spcPts val="1600"/>
              </a:spcBef>
              <a:spcAft>
                <a:spcPts val="0"/>
              </a:spcAft>
              <a:buClr>
                <a:schemeClr val="accent1"/>
              </a:buClr>
              <a:buSzPts val="1400"/>
              <a:buChar char="○"/>
              <a:defRPr>
                <a:solidFill>
                  <a:schemeClr val="accent1"/>
                </a:solidFill>
              </a:defRPr>
            </a:lvl5pPr>
            <a:lvl6pPr marL="2743200" lvl="5" indent="-317500">
              <a:spcBef>
                <a:spcPts val="1600"/>
              </a:spcBef>
              <a:spcAft>
                <a:spcPts val="0"/>
              </a:spcAft>
              <a:buClr>
                <a:schemeClr val="accent1"/>
              </a:buClr>
              <a:buSzPts val="1400"/>
              <a:buChar char="■"/>
              <a:defRPr>
                <a:solidFill>
                  <a:schemeClr val="accent1"/>
                </a:solidFill>
              </a:defRPr>
            </a:lvl6pPr>
            <a:lvl7pPr marL="3200400" lvl="6" indent="-317500">
              <a:spcBef>
                <a:spcPts val="1600"/>
              </a:spcBef>
              <a:spcAft>
                <a:spcPts val="0"/>
              </a:spcAft>
              <a:buClr>
                <a:schemeClr val="accent1"/>
              </a:buClr>
              <a:buSzPts val="1400"/>
              <a:buChar char="●"/>
              <a:defRPr>
                <a:solidFill>
                  <a:schemeClr val="accent1"/>
                </a:solidFill>
              </a:defRPr>
            </a:lvl7pPr>
            <a:lvl8pPr marL="3657600" lvl="7" indent="-317500">
              <a:spcBef>
                <a:spcPts val="1600"/>
              </a:spcBef>
              <a:spcAft>
                <a:spcPts val="0"/>
              </a:spcAft>
              <a:buClr>
                <a:schemeClr val="accent1"/>
              </a:buClr>
              <a:buSzPts val="1400"/>
              <a:buChar char="○"/>
              <a:defRPr>
                <a:solidFill>
                  <a:schemeClr val="accent1"/>
                </a:solidFill>
              </a:defRPr>
            </a:lvl8pPr>
            <a:lvl9pPr marL="4114800" lvl="8" indent="-317500">
              <a:spcBef>
                <a:spcPts val="1600"/>
              </a:spcBef>
              <a:spcAft>
                <a:spcPts val="1600"/>
              </a:spcAft>
              <a:buClr>
                <a:schemeClr val="accent1"/>
              </a:buClr>
              <a:buSzPts val="1400"/>
              <a:buChar char="■"/>
              <a:defRPr>
                <a:solidFill>
                  <a:schemeClr val="accent1"/>
                </a:solidFil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8" name="Google Shape;48;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Tservice</a:t>
            </a:r>
            <a:endParaRPr dirty="0"/>
          </a:p>
        </p:txBody>
      </p:sp>
      <p:sp>
        <p:nvSpPr>
          <p:cNvPr id="60" name="Google Shape;60;p13"/>
          <p:cNvSpPr txBox="1">
            <a:spLocks noGrp="1"/>
          </p:cNvSpPr>
          <p:nvPr>
            <p:ph type="subTitle" idx="1"/>
          </p:nvPr>
        </p:nvSpPr>
        <p:spPr>
          <a:xfrm>
            <a:off x="512700" y="3651239"/>
            <a:ext cx="8118600" cy="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solidFill>
                  <a:schemeClr val="accent1"/>
                </a:solidFill>
              </a:rPr>
              <a:t>By: </a:t>
            </a:r>
            <a:r>
              <a:rPr lang="en" sz="2000" dirty="0" smtClean="0">
                <a:solidFill>
                  <a:schemeClr val="accent1"/>
                </a:solidFill>
              </a:rPr>
              <a:t>Siddhartha Karnam</a:t>
            </a:r>
          </a:p>
          <a:p>
            <a:pPr marL="0" lvl="0" indent="0" algn="l" rtl="0">
              <a:spcBef>
                <a:spcPts val="0"/>
              </a:spcBef>
              <a:spcAft>
                <a:spcPts val="0"/>
              </a:spcAft>
              <a:buNone/>
            </a:pPr>
            <a:r>
              <a:rPr lang="en-US" sz="2000" dirty="0"/>
              <a:t> </a:t>
            </a:r>
            <a:r>
              <a:rPr lang="en-US" sz="2000" dirty="0" smtClean="0"/>
              <a:t>     </a:t>
            </a:r>
            <a:r>
              <a:rPr lang="en-US" sz="2000" dirty="0" smtClean="0">
                <a:solidFill>
                  <a:schemeClr val="bg1"/>
                </a:solidFill>
              </a:rPr>
              <a:t>Sumanth Reddy CH</a:t>
            </a:r>
            <a:endParaRPr sz="2000" dirty="0">
              <a:solidFill>
                <a:schemeClr val="bg1"/>
              </a:solidFill>
            </a:endParaRPr>
          </a:p>
        </p:txBody>
      </p:sp>
      <p:sp>
        <p:nvSpPr>
          <p:cNvPr id="61" name="Google Shape;61;p13"/>
          <p:cNvSpPr txBox="1"/>
          <p:nvPr/>
        </p:nvSpPr>
        <p:spPr>
          <a:xfrm>
            <a:off x="558225" y="4545400"/>
            <a:ext cx="5153400" cy="32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Web Programming - Final Project</a:t>
            </a:r>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User</a:t>
            </a:r>
            <a:endParaRPr/>
          </a:p>
        </p:txBody>
      </p:sp>
      <p:sp>
        <p:nvSpPr>
          <p:cNvPr id="67" name="Google Shape;67;p1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A combination website to book a </a:t>
            </a:r>
            <a:r>
              <a:rPr lang="en" dirty="0" smtClean="0"/>
              <a:t>Flight tickets, Parking and Car rentals.</a:t>
            </a:r>
            <a:endParaRPr dirty="0"/>
          </a:p>
          <a:p>
            <a:pPr marL="0" lvl="0" indent="0" algn="l" rtl="0">
              <a:spcBef>
                <a:spcPts val="1600"/>
              </a:spcBef>
              <a:spcAft>
                <a:spcPts val="0"/>
              </a:spcAft>
              <a:buNone/>
            </a:pPr>
            <a:r>
              <a:rPr lang="en" dirty="0"/>
              <a:t>Input: Login or Register, and then </a:t>
            </a:r>
            <a:r>
              <a:rPr lang="en" dirty="0" smtClean="0"/>
              <a:t>start booking Flight tickets and booking for car rentals , parking from destination place.</a:t>
            </a:r>
            <a:endParaRPr dirty="0"/>
          </a:p>
          <a:p>
            <a:pPr marL="0" lvl="0" indent="0" algn="l" rtl="0">
              <a:spcBef>
                <a:spcPts val="1600"/>
              </a:spcBef>
              <a:spcAft>
                <a:spcPts val="0"/>
              </a:spcAft>
              <a:buNone/>
            </a:pPr>
            <a:r>
              <a:rPr lang="en" dirty="0"/>
              <a:t>Output: After </a:t>
            </a:r>
            <a:r>
              <a:rPr lang="en" dirty="0" smtClean="0"/>
              <a:t>payment, you will confirmation mail  (extra feature).</a:t>
            </a:r>
            <a:endParaRPr dirty="0"/>
          </a:p>
          <a:p>
            <a:pPr marL="0" lvl="0" indent="0" algn="l" rtl="0">
              <a:spcBef>
                <a:spcPts val="1600"/>
              </a:spcBef>
              <a:spcAft>
                <a:spcPts val="1600"/>
              </a:spcAft>
              <a:buNone/>
            </a:pPr>
            <a:endParaRP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Design</a:t>
            </a:r>
            <a:endParaRPr/>
          </a:p>
        </p:txBody>
      </p:sp>
      <p:sp>
        <p:nvSpPr>
          <p:cNvPr id="73" name="Google Shape;73;p15"/>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Please </a:t>
            </a:r>
            <a:r>
              <a:rPr lang="en" smtClean="0"/>
              <a:t>rewind </a:t>
            </a:r>
            <a:r>
              <a:rPr lang="en" dirty="0"/>
              <a:t>back to our demo of our website.</a:t>
            </a:r>
            <a:endParaRP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Code/Languages </a:t>
            </a:r>
            <a:endParaRPr/>
          </a:p>
        </p:txBody>
      </p:sp>
      <p:sp>
        <p:nvSpPr>
          <p:cNvPr id="120" name="Google Shape;120;p17"/>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PHP</a:t>
            </a:r>
            <a:endParaRPr dirty="0"/>
          </a:p>
          <a:p>
            <a:pPr marL="457200" lvl="0" indent="-342900" algn="l" rtl="0">
              <a:spcBef>
                <a:spcPts val="0"/>
              </a:spcBef>
              <a:spcAft>
                <a:spcPts val="0"/>
              </a:spcAft>
              <a:buSzPts val="1800"/>
              <a:buChar char="●"/>
            </a:pPr>
            <a:r>
              <a:rPr lang="en" dirty="0"/>
              <a:t>HTML</a:t>
            </a:r>
            <a:endParaRPr dirty="0"/>
          </a:p>
          <a:p>
            <a:pPr marL="457200" lvl="0" indent="-342900" algn="l" rtl="0">
              <a:spcBef>
                <a:spcPts val="0"/>
              </a:spcBef>
              <a:spcAft>
                <a:spcPts val="0"/>
              </a:spcAft>
              <a:buSzPts val="1800"/>
              <a:buChar char="●"/>
            </a:pPr>
            <a:r>
              <a:rPr lang="en" dirty="0"/>
              <a:t>CSS</a:t>
            </a:r>
            <a:endParaRPr dirty="0"/>
          </a:p>
          <a:p>
            <a:pPr marL="457200" lvl="0" indent="-342900" algn="l" rtl="0">
              <a:spcBef>
                <a:spcPts val="0"/>
              </a:spcBef>
              <a:spcAft>
                <a:spcPts val="0"/>
              </a:spcAft>
              <a:buSzPts val="1800"/>
              <a:buChar char="●"/>
            </a:pPr>
            <a:r>
              <a:rPr lang="en" dirty="0"/>
              <a:t>SQL</a:t>
            </a:r>
            <a:endParaRPr dirty="0"/>
          </a:p>
          <a:p>
            <a:pPr marL="457200" lvl="0" indent="-342900" algn="l" rtl="0">
              <a:spcBef>
                <a:spcPts val="0"/>
              </a:spcBef>
              <a:spcAft>
                <a:spcPts val="0"/>
              </a:spcAft>
              <a:buSzPts val="1800"/>
              <a:buChar char="●"/>
            </a:pPr>
            <a:r>
              <a:rPr lang="en" dirty="0"/>
              <a:t>JavaScript</a:t>
            </a:r>
            <a:endParaRPr dirty="0"/>
          </a:p>
          <a:p>
            <a:pPr marL="457200" lvl="0" indent="-342900" algn="l" rtl="0">
              <a:spcBef>
                <a:spcPts val="0"/>
              </a:spcBef>
              <a:spcAft>
                <a:spcPts val="0"/>
              </a:spcAft>
              <a:buSzPts val="1800"/>
              <a:buChar char="●"/>
            </a:pPr>
            <a:r>
              <a:rPr lang="en-US" dirty="0" smtClean="0"/>
              <a:t>Ajax</a:t>
            </a:r>
            <a:endParaRPr dirty="0"/>
          </a:p>
          <a:p>
            <a:pPr marL="457200" lvl="0" indent="-342900" algn="l" rtl="0">
              <a:spcBef>
                <a:spcPts val="0"/>
              </a:spcBef>
              <a:spcAft>
                <a:spcPts val="0"/>
              </a:spcAft>
              <a:buSzPts val="1800"/>
              <a:buChar char="●"/>
            </a:pPr>
            <a:r>
              <a:rPr lang="en" dirty="0"/>
              <a:t>Jquery </a:t>
            </a:r>
            <a:endParaRPr dirty="0"/>
          </a:p>
          <a:p>
            <a:pPr marL="457200" lvl="0" indent="-342900" algn="l" rtl="0">
              <a:spcBef>
                <a:spcPts val="0"/>
              </a:spcBef>
              <a:spcAft>
                <a:spcPts val="0"/>
              </a:spcAft>
              <a:buSzPts val="1800"/>
              <a:buChar char="●"/>
            </a:pPr>
            <a:r>
              <a:rPr lang="en" dirty="0" smtClean="0"/>
              <a:t>Bootstrap</a:t>
            </a:r>
          </a:p>
          <a:p>
            <a:pPr marL="457200" lvl="0" indent="-342900" algn="l" rtl="0">
              <a:spcBef>
                <a:spcPts val="0"/>
              </a:spcBef>
              <a:spcAft>
                <a:spcPts val="0"/>
              </a:spcAft>
              <a:buSzPts val="1800"/>
              <a:buChar char="●"/>
            </a:pPr>
            <a:r>
              <a:rPr lang="en" dirty="0" smtClean="0"/>
              <a:t>Codeigniter Framework</a:t>
            </a:r>
            <a:endParaRP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Code Snippets - </a:t>
            </a:r>
            <a:r>
              <a:rPr lang="en" dirty="0" smtClean="0"/>
              <a:t>Model </a:t>
            </a:r>
            <a:r>
              <a:rPr lang="en" dirty="0"/>
              <a:t>(MVC)</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155" y="1180323"/>
            <a:ext cx="8034533" cy="3858208"/>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Code Snippets - </a:t>
            </a:r>
            <a:r>
              <a:rPr lang="en" dirty="0" smtClean="0"/>
              <a:t>Views </a:t>
            </a:r>
            <a:r>
              <a:rPr lang="en" dirty="0"/>
              <a:t>(MVC)</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809" y="1138110"/>
            <a:ext cx="8210939" cy="3895755"/>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Code Snippets - </a:t>
            </a:r>
            <a:r>
              <a:rPr lang="en" dirty="0" smtClean="0"/>
              <a:t>Controller </a:t>
            </a:r>
            <a:r>
              <a:rPr lang="en" dirty="0"/>
              <a:t>(MVC)</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114" y="1058225"/>
            <a:ext cx="7385180" cy="4049486"/>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Testing</a:t>
            </a:r>
            <a:endParaRPr/>
          </a:p>
        </p:txBody>
      </p:sp>
      <p:sp>
        <p:nvSpPr>
          <p:cNvPr id="144" name="Google Shape;144;p21"/>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 dirty="0"/>
              <a:t>Testing was done manually. Lots of refreshing to adjust the looks of the pages. Also, adding mock data in our database and in our website to try out the different use cases, to see if everything is functional</a:t>
            </a:r>
            <a:r>
              <a:rPr lang="en" dirty="0" smtClean="0"/>
              <a:t>.</a:t>
            </a:r>
            <a:endParaRPr sz="1500" dirty="0">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3"/>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Questions?</a:t>
            </a:r>
            <a:endParaRPr/>
          </a:p>
        </p:txBody>
      </p:sp>
      <p:sp>
        <p:nvSpPr>
          <p:cNvPr id="157" name="Google Shape;157;p23"/>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If you have any questions, feel free to comment below.</a:t>
            </a:r>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232</TotalTime>
  <Words>168</Words>
  <Application>Microsoft Office PowerPoint</Application>
  <PresentationFormat>On-screen Show (16:9)</PresentationFormat>
  <Paragraphs>27</Paragraphs>
  <Slides>9</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Old Standard TT</vt:lpstr>
      <vt:lpstr>Paperback</vt:lpstr>
      <vt:lpstr>Tservice</vt:lpstr>
      <vt:lpstr>User</vt:lpstr>
      <vt:lpstr>Design</vt:lpstr>
      <vt:lpstr>Code/Languages </vt:lpstr>
      <vt:lpstr>Code Snippets - Model (MVC)</vt:lpstr>
      <vt:lpstr>Code Snippets - Views (MVC)</vt:lpstr>
      <vt:lpstr>Code Snippets - Controller (MVC)</vt:lpstr>
      <vt:lpstr>Testing</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Cruise and Park</dc:title>
  <cp:lastModifiedBy>Siddhartha Karnam</cp:lastModifiedBy>
  <cp:revision>24</cp:revision>
  <dcterms:modified xsi:type="dcterms:W3CDTF">2019-05-05T23:39:43Z</dcterms:modified>
</cp:coreProperties>
</file>