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9" r:id="rId6"/>
    <p:sldId id="270" r:id="rId7"/>
    <p:sldId id="267" r:id="rId8"/>
    <p:sldId id="260" r:id="rId9"/>
    <p:sldId id="271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9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5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9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99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3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5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50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9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CBE0-1BA5-42B9-813A-A7B81CE03108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EF5DE-B424-4825-86A7-552876FDE1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1D28-E689-4C8B-90B5-1CFCCA28D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Reach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0859-2B28-49B6-9FA4-7900F0DC4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Sumanth Reddy &amp; Manisha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2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27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968D1-C9CD-C24C-B248-A7999E6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Game 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B195C-2145-4C22-9080-14B311D0A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5" y="729587"/>
            <a:ext cx="5620010" cy="266950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3897C75-3054-40E4-A5D6-668519210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0" y="1000133"/>
            <a:ext cx="5881702" cy="2176230"/>
          </a:xfrm>
          <a:prstGeom prst="rect">
            <a:avLst/>
          </a:prstGeom>
        </p:spPr>
      </p:pic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33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2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0586-FFC7-4565-878B-C8D7EB23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51CB-CCF7-4BB2-B9FF-23A3ED3A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Sessions</a:t>
            </a:r>
          </a:p>
          <a:p>
            <a:r>
              <a:rPr lang="en-US" dirty="0"/>
              <a:t>CSS Validator</a:t>
            </a:r>
          </a:p>
          <a:p>
            <a:r>
              <a:rPr lang="en-US" dirty="0"/>
              <a:t>Safari </a:t>
            </a:r>
          </a:p>
          <a:p>
            <a:r>
              <a:rPr lang="en-US" dirty="0"/>
              <a:t>chrome</a:t>
            </a:r>
          </a:p>
          <a:p>
            <a:r>
              <a:rPr lang="en-US" dirty="0"/>
              <a:t>Mozilla</a:t>
            </a:r>
          </a:p>
        </p:txBody>
      </p:sp>
    </p:spTree>
    <p:extLst>
      <p:ext uri="{BB962C8B-B14F-4D97-AF65-F5344CB8AC3E}">
        <p14:creationId xmlns:p14="http://schemas.microsoft.com/office/powerpoint/2010/main" val="27269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705E7-DD63-42BD-ADC9-842E7611C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282" y="1495914"/>
            <a:ext cx="4827906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504B-3EEE-4647-B096-49423894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D93DB-20F5-4792-8DEC-6E7DEC9E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600" dirty="0"/>
              <a:t>Reach milestone game involves pure luck. </a:t>
            </a:r>
          </a:p>
          <a:p>
            <a:pPr>
              <a:buNone/>
            </a:pPr>
            <a:r>
              <a:rPr lang="en-US" sz="2800" dirty="0"/>
              <a:t>It is played between two players on a gameboard having numbered,</a:t>
            </a:r>
          </a:p>
          <a:p>
            <a:pPr>
              <a:buNone/>
            </a:pPr>
            <a:r>
              <a:rPr lang="en-US" sz="2800" dirty="0"/>
              <a:t>gridded squares. A number of random “danger zones” are pictured on</a:t>
            </a:r>
          </a:p>
          <a:p>
            <a:pPr>
              <a:buNone/>
            </a:pPr>
            <a:r>
              <a:rPr lang="en-US" sz="2800" dirty="0"/>
              <a:t>the board, each connecting two specific board squares. The objective of</a:t>
            </a:r>
          </a:p>
          <a:p>
            <a:pPr>
              <a:buNone/>
            </a:pPr>
            <a:r>
              <a:rPr lang="en-US" sz="2800" dirty="0"/>
              <a:t>the game is to navigate from the start (bottom square) to the finish (top</a:t>
            </a:r>
          </a:p>
          <a:p>
            <a:pPr>
              <a:buNone/>
            </a:pPr>
            <a:r>
              <a:rPr lang="en-US" sz="2800" dirty="0"/>
              <a:t>square) with the help of die rolls and the resulted number helps or hinder</a:t>
            </a:r>
          </a:p>
          <a:p>
            <a:pPr>
              <a:buNone/>
            </a:pPr>
            <a:r>
              <a:rPr lang="en-US" sz="2800" dirty="0"/>
              <a:t>by crossing the Danger zones, of one’s game piece.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951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10E5-A586-4FA0-B725-2D099D28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81112-8836-415B-92FF-8253C37A6A56}"/>
              </a:ext>
            </a:extLst>
          </p:cNvPr>
          <p:cNvSpPr/>
          <p:nvPr/>
        </p:nvSpPr>
        <p:spPr>
          <a:xfrm>
            <a:off x="563685" y="2276903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15581-65D3-41CE-87AD-142DBFDA4FC0}"/>
              </a:ext>
            </a:extLst>
          </p:cNvPr>
          <p:cNvSpPr/>
          <p:nvPr/>
        </p:nvSpPr>
        <p:spPr>
          <a:xfrm>
            <a:off x="6096000" y="2438400"/>
            <a:ext cx="2650435" cy="2034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resulted number decides to move forward or reduced by few board positions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56EB18-3AC2-4290-8173-41B1D2294C29}"/>
              </a:ext>
            </a:extLst>
          </p:cNvPr>
          <p:cNvSpPr/>
          <p:nvPr/>
        </p:nvSpPr>
        <p:spPr>
          <a:xfrm>
            <a:off x="9521379" y="3017796"/>
            <a:ext cx="1709531" cy="935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Milestone Reached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53641F-CD37-4912-A4E3-38841CC16D7A}"/>
              </a:ext>
            </a:extLst>
          </p:cNvPr>
          <p:cNvSpPr/>
          <p:nvPr/>
        </p:nvSpPr>
        <p:spPr>
          <a:xfrm>
            <a:off x="3551583" y="2796210"/>
            <a:ext cx="1769473" cy="1326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user gets a turn to Roll Dice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B7091-F28B-45F5-AC6C-4F4AC8AF9BA6}"/>
              </a:ext>
            </a:extLst>
          </p:cNvPr>
          <p:cNvCxnSpPr>
            <a:cxnSpLocks/>
            <a:stCxn id="4" idx="3"/>
            <a:endCxn id="15" idx="2"/>
          </p:cNvCxnSpPr>
          <p:nvPr/>
        </p:nvCxnSpPr>
        <p:spPr>
          <a:xfrm>
            <a:off x="2273216" y="2687721"/>
            <a:ext cx="1278367" cy="77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44B86C-C2D2-4D17-AD6C-429AD47497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168348" y="3455636"/>
            <a:ext cx="927652" cy="5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3F46E-2D6F-4024-A587-57A52FBC409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5531" y="3485513"/>
            <a:ext cx="1715848" cy="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8857E-C790-4FD9-806B-DAB0D958C826}"/>
              </a:ext>
            </a:extLst>
          </p:cNvPr>
          <p:cNvSpPr/>
          <p:nvPr/>
        </p:nvSpPr>
        <p:spPr>
          <a:xfrm>
            <a:off x="586483" y="4062054"/>
            <a:ext cx="17095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BB46-4DD3-4A04-B6CA-EA5E9593299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96014" y="3684104"/>
            <a:ext cx="1315511" cy="7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8AC9C-CF3E-7344-8BFC-E42AAB64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Home PAGE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49088-DCC0-4963-A3BA-D1099E55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541530"/>
            <a:ext cx="6282919" cy="30158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1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Css</a:t>
            </a:r>
            <a:r>
              <a:rPr lang="en-US" sz="3600" dirty="0"/>
              <a:t> Animation-Banner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3FA54-E84A-4CFA-AA61-98C2D1DF8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65" y="1116345"/>
            <a:ext cx="3092937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2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HomE</a:t>
            </a:r>
            <a:r>
              <a:rPr lang="en-US" sz="3600" dirty="0"/>
              <a:t>- Animation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91DB8-9ED4-496A-966F-85607DE38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15" y="2138483"/>
            <a:ext cx="3059596" cy="1821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FF8C09-07A9-4558-8A8F-D8C11722B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1206301"/>
            <a:ext cx="3059596" cy="36862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79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C1C8E8D-F90C-4CE0-B013-CBAC6E4D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D4F-5C3C-4930-9E59-5624E5063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PHP code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1721EC-7249-4412-ACE9-7752CF201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CCC7A4-5D61-41EA-82D7-5D59C1F1C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6A4307-5009-41C2-B976-153F0A17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14E474-BF7F-4290-A17C-728F746E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3" y="1614392"/>
            <a:ext cx="6282918" cy="28700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E6480F6-B743-4137-9D81-70DA7E0B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29B337-89A8-4A06-ADF2-C2CB930A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B1CE7-F6F5-450E-8121-5ABF63DD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3" y="1026696"/>
            <a:ext cx="8278874" cy="39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1C8E8D-F90C-4CE0-B013-CBAC6E4D7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B2D4F-5C3C-4930-9E59-5624E5063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7B44-F171-45F6-A33E-24943375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Session code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1721EC-7249-4412-ACE9-7752CF201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8" y="482170"/>
            <a:ext cx="7560115" cy="5149101"/>
            <a:chOff x="7463258" y="583365"/>
            <a:chExt cx="7560115" cy="51819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CCC7A4-5D61-41EA-82D7-5D59C1F1C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6A4307-5009-41C2-B976-153F0A17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22F9BDE-2BF9-4EFE-90A8-E2E2EBD68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"/>
          <a:stretch/>
        </p:blipFill>
        <p:spPr>
          <a:xfrm>
            <a:off x="4383093" y="971565"/>
            <a:ext cx="6518198" cy="4010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E6480F6-B743-4137-9D81-70DA7E0B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29B337-89A8-4A06-ADF2-C2CB930A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492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Reach Milestone</vt:lpstr>
      <vt:lpstr>Description</vt:lpstr>
      <vt:lpstr>UML Diagram</vt:lpstr>
      <vt:lpstr>Home PAGE  </vt:lpstr>
      <vt:lpstr>Css Animation-Banner</vt:lpstr>
      <vt:lpstr>HomE- Animation</vt:lpstr>
      <vt:lpstr>PHP code</vt:lpstr>
      <vt:lpstr>PowerPoint Presentation</vt:lpstr>
      <vt:lpstr>Session code</vt:lpstr>
      <vt:lpstr>Game  UI</vt:lpstr>
      <vt:lpstr>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Milestone</dc:title>
  <dc:creator>Sumanth Reddy Chinna Pullaiah</dc:creator>
  <cp:lastModifiedBy>Sumanth Reddy Chinna Pullaiah</cp:lastModifiedBy>
  <cp:revision>4</cp:revision>
  <dcterms:created xsi:type="dcterms:W3CDTF">2019-03-11T16:15:40Z</dcterms:created>
  <dcterms:modified xsi:type="dcterms:W3CDTF">2019-03-11T16:36:30Z</dcterms:modified>
</cp:coreProperties>
</file>