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0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3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6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0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8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1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6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1F86-CD34-1040-805D-953B585B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b="1"/>
              <a:t>Multi MAILBOX</a:t>
            </a:r>
            <a:br>
              <a:rPr lang="en-US" b="1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3A46F-6A11-0D4D-AD5E-A70666C41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Manisha &amp; Sumanth Reddy</a:t>
            </a:r>
          </a:p>
        </p:txBody>
      </p:sp>
    </p:spTree>
    <p:extLst>
      <p:ext uri="{BB962C8B-B14F-4D97-AF65-F5344CB8AC3E}">
        <p14:creationId xmlns:p14="http://schemas.microsoft.com/office/powerpoint/2010/main" val="284865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504B-3EEE-4647-B096-49423894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D93DB-20F5-4792-8DEC-6E7DEC9E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/>
              <a:t>Problem Statement:</a:t>
            </a:r>
          </a:p>
          <a:p>
            <a:pPr>
              <a:buNone/>
            </a:pPr>
            <a:r>
              <a:rPr lang="en-US"/>
              <a:t>Checking emails regularly during the day in different tabs can be a time consuming way to</a:t>
            </a:r>
          </a:p>
          <a:p>
            <a:pPr>
              <a:buNone/>
            </a:pPr>
            <a:r>
              <a:rPr lang="en-US"/>
              <a:t>keep inbox at manageable levels. So, the effective approach is to easily access multiple Inbox</a:t>
            </a:r>
          </a:p>
          <a:p>
            <a:pPr>
              <a:buNone/>
            </a:pPr>
            <a:r>
              <a:rPr lang="en-US"/>
              <a:t>concurrently.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Solution:</a:t>
            </a:r>
          </a:p>
          <a:p>
            <a:pPr>
              <a:buNone/>
            </a:pPr>
            <a:r>
              <a:rPr lang="en-US"/>
              <a:t>This Project deals with managing of multiple Email Inbox view in a very creative and user</a:t>
            </a:r>
          </a:p>
          <a:p>
            <a:pPr>
              <a:buNone/>
            </a:pPr>
            <a:r>
              <a:rPr lang="en-US"/>
              <a:t>Friendly manner.</a:t>
            </a:r>
            <a:r>
              <a:rPr lang="en-US" sz="2600"/>
              <a:t>   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9951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7" name="Rectangle 206">
            <a:extLst>
              <a:ext uri="{FF2B5EF4-FFF2-40B4-BE49-F238E27FC236}">
                <a16:creationId xmlns:a16="http://schemas.microsoft.com/office/drawing/2014/main" id="{279E1FA4-890B-4B99-B1AD-AA4B7866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BEE58B7-C53C-4E7B-A78E-2C44E3E0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8AC9C-CF3E-7344-8BFC-E42AAB64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Home </a:t>
            </a:r>
            <a:r>
              <a:rPr lang="en-US" sz="3600"/>
              <a:t>PAGE –UI </a:t>
            </a:r>
            <a:endParaRPr lang="en-US" sz="3600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4BA1F0E-270C-4AB7-809E-DBD5AB89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226" name="Rectangle 211">
              <a:extLst>
                <a:ext uri="{FF2B5EF4-FFF2-40B4-BE49-F238E27FC236}">
                  <a16:creationId xmlns:a16="http://schemas.microsoft.com/office/drawing/2014/main" id="{F753DA19-3231-4BF9-80B9-6200D2367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41F8506-51A0-4CD0-889F-826E9E678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9BCA0E2-0826-4688-8066-477F2437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4322" y="822145"/>
            <a:ext cx="7702878" cy="26629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Content Placeholder 5">
            <a:extLst>
              <a:ext uri="{FF2B5EF4-FFF2-40B4-BE49-F238E27FC236}">
                <a16:creationId xmlns:a16="http://schemas.microsoft.com/office/drawing/2014/main" id="{08194B7F-4A25-4111-ABCB-B9A8562E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70" y="973875"/>
            <a:ext cx="3599926" cy="2348951"/>
          </a:xfrm>
          <a:prstGeom prst="rect">
            <a:avLst/>
          </a:prstGeom>
        </p:spPr>
      </p:pic>
      <p:pic>
        <p:nvPicPr>
          <p:cNvPr id="227" name="Content Placeholder 14">
            <a:extLst>
              <a:ext uri="{FF2B5EF4-FFF2-40B4-BE49-F238E27FC236}">
                <a16:creationId xmlns:a16="http://schemas.microsoft.com/office/drawing/2014/main" id="{1431533F-85D2-4FE1-BF73-A8B8BF9F4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2121" y="991874"/>
            <a:ext cx="3599926" cy="2312952"/>
          </a:xfrm>
          <a:prstGeom prst="rect">
            <a:avLst/>
          </a:prstGeom>
        </p:spPr>
      </p:pic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C3F4B1E-3EAB-415B-825A-464AAF1D7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9" name="Picture 218">
            <a:extLst>
              <a:ext uri="{FF2B5EF4-FFF2-40B4-BE49-F238E27FC236}">
                <a16:creationId xmlns:a16="http://schemas.microsoft.com/office/drawing/2014/main" id="{6B708961-E777-4956-A983-78A4F532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9D3B50E-372C-47D8-BC90-104318AD8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1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27B44-F171-45F6-A33E-24943375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HTML code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F95C261-684C-4217-A4CB-1CA98817B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676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2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Image hover code</a:t>
            </a:r>
          </a:p>
        </p:txBody>
      </p:sp>
      <p:cxnSp>
        <p:nvCxnSpPr>
          <p:cNvPr id="40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F000BE-BD19-4BD7-876D-474EE8DC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003" y="1190569"/>
            <a:ext cx="66865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7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8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9968D1-C9CD-C24C-B248-A7999E67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67162"/>
            <a:ext cx="3530157" cy="486593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INBOX  UI</a:t>
            </a:r>
          </a:p>
        </p:txBody>
      </p:sp>
      <p:sp>
        <p:nvSpPr>
          <p:cNvPr id="97" name="Rectangle 8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897C75-3054-40E4-A5D6-66851921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65" y="2026142"/>
            <a:ext cx="4027136" cy="3087162"/>
          </a:xfrm>
        </p:spPr>
      </p:pic>
      <p:grpSp>
        <p:nvGrpSpPr>
          <p:cNvPr id="99" name="Group 8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8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Content Placeholder 10">
            <a:extLst>
              <a:ext uri="{FF2B5EF4-FFF2-40B4-BE49-F238E27FC236}">
                <a16:creationId xmlns:a16="http://schemas.microsoft.com/office/drawing/2014/main" id="{72633DE8-571C-4E6B-877A-34D3C822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590912"/>
            <a:ext cx="4821551" cy="2917038"/>
          </a:xfrm>
          <a:prstGeom prst="rect">
            <a:avLst/>
          </a:prstGeom>
        </p:spPr>
      </p:pic>
      <p:pic>
        <p:nvPicPr>
          <p:cNvPr id="102" name="Picture 9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2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0069"/>
            <a:ext cx="5550357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INBOX VIEW – ON checked HOVER CHANGE code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61C017-4300-49DB-BFB4-770A17F5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31" y="1489373"/>
            <a:ext cx="1085850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2BA31-B575-4CC9-A39E-7D1A58C53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82" y="4377253"/>
            <a:ext cx="11264933" cy="13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6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705E7-DD63-42BD-ADC9-842E7611C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5880" y="1116345"/>
            <a:ext cx="4827906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155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Multi MAILBOX </vt:lpstr>
      <vt:lpstr>Description</vt:lpstr>
      <vt:lpstr>Home PAGE –UI </vt:lpstr>
      <vt:lpstr>HTML code</vt:lpstr>
      <vt:lpstr>Image hover code</vt:lpstr>
      <vt:lpstr>INBOX  UI</vt:lpstr>
      <vt:lpstr>INBOX VIEW – ON checked HOVER CHANGE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MAILBOX </dc:title>
  <dc:creator>Sumanth Reddy Chinna Pullaiah</dc:creator>
  <cp:lastModifiedBy>Sumanth Reddy Chinna Pullaiah</cp:lastModifiedBy>
  <cp:revision>1</cp:revision>
  <dcterms:created xsi:type="dcterms:W3CDTF">2019-02-13T18:56:20Z</dcterms:created>
  <dcterms:modified xsi:type="dcterms:W3CDTF">2019-02-13T19:11:16Z</dcterms:modified>
</cp:coreProperties>
</file>