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  <p:sldId id="267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DCB53-7457-4455-BAB4-0B715F0A06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72E2F3-5CE6-4E0F-A2C5-2CD30FDF60A5}">
      <dgm:prSet/>
      <dgm:spPr/>
      <dgm:t>
        <a:bodyPr/>
        <a:lstStyle/>
        <a:p>
          <a:r>
            <a:rPr lang="en-US"/>
            <a:t>Multiple Backgrounds</a:t>
          </a:r>
        </a:p>
      </dgm:t>
    </dgm:pt>
    <dgm:pt modelId="{3038C861-C0CE-4531-9508-5379924ADB66}" type="parTrans" cxnId="{6F78FA8A-5116-4945-86AE-7AFD0D24E282}">
      <dgm:prSet/>
      <dgm:spPr/>
      <dgm:t>
        <a:bodyPr/>
        <a:lstStyle/>
        <a:p>
          <a:endParaRPr lang="en-US"/>
        </a:p>
      </dgm:t>
    </dgm:pt>
    <dgm:pt modelId="{8175D7D8-AA8D-461A-AB29-F150DB3456C6}" type="sibTrans" cxnId="{6F78FA8A-5116-4945-86AE-7AFD0D24E282}">
      <dgm:prSet/>
      <dgm:spPr/>
      <dgm:t>
        <a:bodyPr/>
        <a:lstStyle/>
        <a:p>
          <a:endParaRPr lang="en-US"/>
        </a:p>
      </dgm:t>
    </dgm:pt>
    <dgm:pt modelId="{A864A010-D42F-4A8C-B5E2-198696BCDD42}">
      <dgm:prSet/>
      <dgm:spPr/>
      <dgm:t>
        <a:bodyPr/>
        <a:lstStyle/>
        <a:p>
          <a:r>
            <a:rPr lang="en-US"/>
            <a:t>Different puzzle sizes</a:t>
          </a:r>
        </a:p>
      </dgm:t>
    </dgm:pt>
    <dgm:pt modelId="{F907A0F0-D781-4B37-8AC8-7C4BDA43F5A6}" type="parTrans" cxnId="{7645D1B0-BE9F-4E7E-AA16-5CFCE31199A7}">
      <dgm:prSet/>
      <dgm:spPr/>
      <dgm:t>
        <a:bodyPr/>
        <a:lstStyle/>
        <a:p>
          <a:endParaRPr lang="en-US"/>
        </a:p>
      </dgm:t>
    </dgm:pt>
    <dgm:pt modelId="{3FBE4423-90D1-4B3C-B143-9F2D0410B666}" type="sibTrans" cxnId="{7645D1B0-BE9F-4E7E-AA16-5CFCE31199A7}">
      <dgm:prSet/>
      <dgm:spPr/>
      <dgm:t>
        <a:bodyPr/>
        <a:lstStyle/>
        <a:p>
          <a:endParaRPr lang="en-US"/>
        </a:p>
      </dgm:t>
    </dgm:pt>
    <dgm:pt modelId="{588FED3C-5098-4269-AABC-E10990698E7B}">
      <dgm:prSet/>
      <dgm:spPr/>
      <dgm:t>
        <a:bodyPr/>
        <a:lstStyle/>
        <a:p>
          <a:r>
            <a:rPr lang="en-US"/>
            <a:t>Animations and transistions</a:t>
          </a:r>
        </a:p>
      </dgm:t>
    </dgm:pt>
    <dgm:pt modelId="{6898342B-FC1C-44CF-97F4-0979FB7F4321}" type="parTrans" cxnId="{3EF026A5-5D38-4225-B44B-EBFED3987C0D}">
      <dgm:prSet/>
      <dgm:spPr/>
      <dgm:t>
        <a:bodyPr/>
        <a:lstStyle/>
        <a:p>
          <a:endParaRPr lang="en-US"/>
        </a:p>
      </dgm:t>
    </dgm:pt>
    <dgm:pt modelId="{E01E63DA-4282-48CB-B1E2-D8A842F9314E}" type="sibTrans" cxnId="{3EF026A5-5D38-4225-B44B-EBFED3987C0D}">
      <dgm:prSet/>
      <dgm:spPr/>
      <dgm:t>
        <a:bodyPr/>
        <a:lstStyle/>
        <a:p>
          <a:endParaRPr lang="en-US"/>
        </a:p>
      </dgm:t>
    </dgm:pt>
    <dgm:pt modelId="{BF7CB484-118F-4868-B681-E6FA4A8EEB5E}">
      <dgm:prSet/>
      <dgm:spPr/>
      <dgm:t>
        <a:bodyPr/>
        <a:lstStyle/>
        <a:p>
          <a:r>
            <a:rPr lang="en-US"/>
            <a:t>End of game notification</a:t>
          </a:r>
        </a:p>
      </dgm:t>
    </dgm:pt>
    <dgm:pt modelId="{45AD2704-33E8-4429-A324-9FCF39603755}" type="parTrans" cxnId="{DEC3754C-4BDA-4ECA-BB51-AC427E31C2CB}">
      <dgm:prSet/>
      <dgm:spPr/>
      <dgm:t>
        <a:bodyPr/>
        <a:lstStyle/>
        <a:p>
          <a:endParaRPr lang="en-US"/>
        </a:p>
      </dgm:t>
    </dgm:pt>
    <dgm:pt modelId="{E933E54F-5DBC-41E4-B117-C4D8C042F03D}" type="sibTrans" cxnId="{DEC3754C-4BDA-4ECA-BB51-AC427E31C2CB}">
      <dgm:prSet/>
      <dgm:spPr/>
      <dgm:t>
        <a:bodyPr/>
        <a:lstStyle/>
        <a:p>
          <a:endParaRPr lang="en-US"/>
        </a:p>
      </dgm:t>
    </dgm:pt>
    <dgm:pt modelId="{36F22257-395F-4D73-9EBE-B3830CD7102D}" type="pres">
      <dgm:prSet presAssocID="{10EDCB53-7457-4455-BAB4-0B715F0A061B}" presName="linear" presStyleCnt="0">
        <dgm:presLayoutVars>
          <dgm:animLvl val="lvl"/>
          <dgm:resizeHandles val="exact"/>
        </dgm:presLayoutVars>
      </dgm:prSet>
      <dgm:spPr/>
    </dgm:pt>
    <dgm:pt modelId="{F9BA503B-B6C8-4C67-B698-0EF808400DC5}" type="pres">
      <dgm:prSet presAssocID="{E272E2F3-5CE6-4E0F-A2C5-2CD30FDF60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0D4A5F-9FD1-4B46-A97C-AFF2D0907898}" type="pres">
      <dgm:prSet presAssocID="{8175D7D8-AA8D-461A-AB29-F150DB3456C6}" presName="spacer" presStyleCnt="0"/>
      <dgm:spPr/>
    </dgm:pt>
    <dgm:pt modelId="{69C16EB3-7931-4064-8E60-1C47313D9A0D}" type="pres">
      <dgm:prSet presAssocID="{A864A010-D42F-4A8C-B5E2-198696BCDD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999677-60C7-4BE3-8392-F9A7A743E766}" type="pres">
      <dgm:prSet presAssocID="{3FBE4423-90D1-4B3C-B143-9F2D0410B666}" presName="spacer" presStyleCnt="0"/>
      <dgm:spPr/>
    </dgm:pt>
    <dgm:pt modelId="{FB80EAC8-444A-46D5-BC63-EE14DC89F670}" type="pres">
      <dgm:prSet presAssocID="{588FED3C-5098-4269-AABC-E10990698E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3E9875-2895-4BBE-88E3-9B6AFC8CA904}" type="pres">
      <dgm:prSet presAssocID="{E01E63DA-4282-48CB-B1E2-D8A842F9314E}" presName="spacer" presStyleCnt="0"/>
      <dgm:spPr/>
    </dgm:pt>
    <dgm:pt modelId="{493A08EF-2C29-4EE1-AB6A-F896BF81E548}" type="pres">
      <dgm:prSet presAssocID="{BF7CB484-118F-4868-B681-E6FA4A8EEB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4A3C2B-3863-4CC7-AB49-FA6ECC0174C1}" type="presOf" srcId="{588FED3C-5098-4269-AABC-E10990698E7B}" destId="{FB80EAC8-444A-46D5-BC63-EE14DC89F670}" srcOrd="0" destOrd="0" presId="urn:microsoft.com/office/officeart/2005/8/layout/vList2"/>
    <dgm:cxn modelId="{912E9E45-51A3-4181-9AD4-92B52260258D}" type="presOf" srcId="{A864A010-D42F-4A8C-B5E2-198696BCDD42}" destId="{69C16EB3-7931-4064-8E60-1C47313D9A0D}" srcOrd="0" destOrd="0" presId="urn:microsoft.com/office/officeart/2005/8/layout/vList2"/>
    <dgm:cxn modelId="{59443868-AF17-4BB8-894F-A6992D5825AD}" type="presOf" srcId="{10EDCB53-7457-4455-BAB4-0B715F0A061B}" destId="{36F22257-395F-4D73-9EBE-B3830CD7102D}" srcOrd="0" destOrd="0" presId="urn:microsoft.com/office/officeart/2005/8/layout/vList2"/>
    <dgm:cxn modelId="{DEC3754C-4BDA-4ECA-BB51-AC427E31C2CB}" srcId="{10EDCB53-7457-4455-BAB4-0B715F0A061B}" destId="{BF7CB484-118F-4868-B681-E6FA4A8EEB5E}" srcOrd="3" destOrd="0" parTransId="{45AD2704-33E8-4429-A324-9FCF39603755}" sibTransId="{E933E54F-5DBC-41E4-B117-C4D8C042F03D}"/>
    <dgm:cxn modelId="{6F78FA8A-5116-4945-86AE-7AFD0D24E282}" srcId="{10EDCB53-7457-4455-BAB4-0B715F0A061B}" destId="{E272E2F3-5CE6-4E0F-A2C5-2CD30FDF60A5}" srcOrd="0" destOrd="0" parTransId="{3038C861-C0CE-4531-9508-5379924ADB66}" sibTransId="{8175D7D8-AA8D-461A-AB29-F150DB3456C6}"/>
    <dgm:cxn modelId="{3EF026A5-5D38-4225-B44B-EBFED3987C0D}" srcId="{10EDCB53-7457-4455-BAB4-0B715F0A061B}" destId="{588FED3C-5098-4269-AABC-E10990698E7B}" srcOrd="2" destOrd="0" parTransId="{6898342B-FC1C-44CF-97F4-0979FB7F4321}" sibTransId="{E01E63DA-4282-48CB-B1E2-D8A842F9314E}"/>
    <dgm:cxn modelId="{7645D1B0-BE9F-4E7E-AA16-5CFCE31199A7}" srcId="{10EDCB53-7457-4455-BAB4-0B715F0A061B}" destId="{A864A010-D42F-4A8C-B5E2-198696BCDD42}" srcOrd="1" destOrd="0" parTransId="{F907A0F0-D781-4B37-8AC8-7C4BDA43F5A6}" sibTransId="{3FBE4423-90D1-4B3C-B143-9F2D0410B666}"/>
    <dgm:cxn modelId="{54E40FB7-73D0-4C69-A47C-D75EBF43915E}" type="presOf" srcId="{E272E2F3-5CE6-4E0F-A2C5-2CD30FDF60A5}" destId="{F9BA503B-B6C8-4C67-B698-0EF808400DC5}" srcOrd="0" destOrd="0" presId="urn:microsoft.com/office/officeart/2005/8/layout/vList2"/>
    <dgm:cxn modelId="{C07DB7F8-C8E6-411C-AF39-BEA172B861EA}" type="presOf" srcId="{BF7CB484-118F-4868-B681-E6FA4A8EEB5E}" destId="{493A08EF-2C29-4EE1-AB6A-F896BF81E548}" srcOrd="0" destOrd="0" presId="urn:microsoft.com/office/officeart/2005/8/layout/vList2"/>
    <dgm:cxn modelId="{CA446BE8-618C-4343-A15F-FFC58444341F}" type="presParOf" srcId="{36F22257-395F-4D73-9EBE-B3830CD7102D}" destId="{F9BA503B-B6C8-4C67-B698-0EF808400DC5}" srcOrd="0" destOrd="0" presId="urn:microsoft.com/office/officeart/2005/8/layout/vList2"/>
    <dgm:cxn modelId="{D6C783B0-D9C5-41B7-A0C8-9D5578048535}" type="presParOf" srcId="{36F22257-395F-4D73-9EBE-B3830CD7102D}" destId="{560D4A5F-9FD1-4B46-A97C-AFF2D0907898}" srcOrd="1" destOrd="0" presId="urn:microsoft.com/office/officeart/2005/8/layout/vList2"/>
    <dgm:cxn modelId="{0C1E286C-2253-4BE9-B79A-63C7A49A740E}" type="presParOf" srcId="{36F22257-395F-4D73-9EBE-B3830CD7102D}" destId="{69C16EB3-7931-4064-8E60-1C47313D9A0D}" srcOrd="2" destOrd="0" presId="urn:microsoft.com/office/officeart/2005/8/layout/vList2"/>
    <dgm:cxn modelId="{B1FCDD74-B196-46BC-B70A-561CAB130253}" type="presParOf" srcId="{36F22257-395F-4D73-9EBE-B3830CD7102D}" destId="{51999677-60C7-4BE3-8392-F9A7A743E766}" srcOrd="3" destOrd="0" presId="urn:microsoft.com/office/officeart/2005/8/layout/vList2"/>
    <dgm:cxn modelId="{62B7CB26-743E-48F7-B997-9EC9D76F450F}" type="presParOf" srcId="{36F22257-395F-4D73-9EBE-B3830CD7102D}" destId="{FB80EAC8-444A-46D5-BC63-EE14DC89F670}" srcOrd="4" destOrd="0" presId="urn:microsoft.com/office/officeart/2005/8/layout/vList2"/>
    <dgm:cxn modelId="{99D84F78-A898-44C6-BDA7-3A663104EDFA}" type="presParOf" srcId="{36F22257-395F-4D73-9EBE-B3830CD7102D}" destId="{E53E9875-2895-4BBE-88E3-9B6AFC8CA904}" srcOrd="5" destOrd="0" presId="urn:microsoft.com/office/officeart/2005/8/layout/vList2"/>
    <dgm:cxn modelId="{5F54BEA4-4435-4DA4-A7DC-6FA67034C0B2}" type="presParOf" srcId="{36F22257-395F-4D73-9EBE-B3830CD7102D}" destId="{493A08EF-2C29-4EE1-AB6A-F896BF81E5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A503B-B6C8-4C67-B698-0EF808400DC5}">
      <dsp:nvSpPr>
        <dsp:cNvPr id="0" name=""/>
        <dsp:cNvSpPr/>
      </dsp:nvSpPr>
      <dsp:spPr>
        <a:xfrm>
          <a:off x="0" y="748338"/>
          <a:ext cx="5115491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Multiple Backgrounds</a:t>
          </a:r>
        </a:p>
      </dsp:txBody>
      <dsp:txXfrm>
        <a:off x="38638" y="786976"/>
        <a:ext cx="5038215" cy="714229"/>
      </dsp:txXfrm>
    </dsp:sp>
    <dsp:sp modelId="{69C16EB3-7931-4064-8E60-1C47313D9A0D}">
      <dsp:nvSpPr>
        <dsp:cNvPr id="0" name=""/>
        <dsp:cNvSpPr/>
      </dsp:nvSpPr>
      <dsp:spPr>
        <a:xfrm>
          <a:off x="0" y="1634883"/>
          <a:ext cx="5115491" cy="7915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Different puzzle sizes</a:t>
          </a:r>
        </a:p>
      </dsp:txBody>
      <dsp:txXfrm>
        <a:off x="38638" y="1673521"/>
        <a:ext cx="5038215" cy="714229"/>
      </dsp:txXfrm>
    </dsp:sp>
    <dsp:sp modelId="{FB80EAC8-444A-46D5-BC63-EE14DC89F670}">
      <dsp:nvSpPr>
        <dsp:cNvPr id="0" name=""/>
        <dsp:cNvSpPr/>
      </dsp:nvSpPr>
      <dsp:spPr>
        <a:xfrm>
          <a:off x="0" y="2521429"/>
          <a:ext cx="5115491" cy="7915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Animations and transistions</a:t>
          </a:r>
        </a:p>
      </dsp:txBody>
      <dsp:txXfrm>
        <a:off x="38638" y="2560067"/>
        <a:ext cx="5038215" cy="714229"/>
      </dsp:txXfrm>
    </dsp:sp>
    <dsp:sp modelId="{493A08EF-2C29-4EE1-AB6A-F896BF81E548}">
      <dsp:nvSpPr>
        <dsp:cNvPr id="0" name=""/>
        <dsp:cNvSpPr/>
      </dsp:nvSpPr>
      <dsp:spPr>
        <a:xfrm>
          <a:off x="0" y="3407974"/>
          <a:ext cx="5115491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End of game notification</a:t>
          </a:r>
        </a:p>
      </dsp:txBody>
      <dsp:txXfrm>
        <a:off x="38638" y="3446612"/>
        <a:ext cx="5038215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F78F-26BD-445D-8CBF-92E006F48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70A1-7113-4FFF-B261-38BB2C5D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2D5-33B3-4F03-B4E1-BA5C4EE0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C1FD-739E-44A7-B76D-F51CC34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F848-5BF3-46A4-A986-41C2F7D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7AC-9307-4707-B0C5-929E6606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4B446-0F36-464E-AEC2-A5A2275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B311-E0D8-4508-916A-C23ED854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2390-A678-4818-A2E5-D32B7D3C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70AB-17D6-468B-8B5D-7B9EC5F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4867-CCCB-4150-BA3D-897A64FE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8AE81-B5C2-4A13-970E-6BDD149B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42DB-3980-4DEA-99A6-89F860D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8433-3283-45C2-89A1-46BF7C7A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0EFB-8900-45AC-9E09-CE00050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CDC0-F9E5-4434-8353-7DDFFFE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B1F-FFA0-4E31-9180-8E06695D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4571-8CAA-4B47-9CA1-C4EB6F05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D509-54FE-43FD-A7BA-F6B9ABE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6ED7-2C6D-4919-B4F7-3940466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8645-47E3-4495-8024-9D41C672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D14F-D340-4D26-833C-19B5BA5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1A1A-C8E1-430A-AD50-3A1B4D65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C82D-2110-4590-B355-BA493E7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D90C-2A38-4334-B12C-87865C1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7F74-1663-48FC-8657-53CAEF0A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E5F8-2ED3-4894-848E-9CAD482A8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9F29-D2BE-4A16-B69D-8A6FDD43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4673-0E89-4C8A-94B2-627B910E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ED67F-F6CC-4913-9501-E8B375A8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E95F-F808-4A3D-89BF-B76C3659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E8A6-AF47-470E-BAEE-269EF011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17A0-79A9-47B8-BB00-0A16F588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898D-8E6C-47D4-B514-BA194FB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1B51-3F54-4FC6-87AC-0FCF5118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4738-A955-4E42-B92C-CA654B7B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27AFF-93EA-4592-A5C8-AB5EFA6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C348-41EA-4084-B793-35FFDE5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AEA44-D336-476B-97A7-77AE50D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E42E-9636-4CE8-ADFA-06AA599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83A0E-2BF6-44DF-B7DB-5795E0F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E370E-9FA9-4E4C-8F03-D1F24EB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0F51-0948-4C21-8367-F45F73A5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2C776-E3E6-4A19-B58D-2EBDF07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00D31-F9EF-4294-8629-ACD6B7F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4F16-DB68-494F-875A-C3B1DF8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85C-A6E2-4E7B-8DC6-9B2C9C5D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412E-C5FF-4EF4-BE08-3C85B40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DEA3-6DEE-4157-8841-E07BB950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B3D8-554B-4000-BC64-1723897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09E9F-D507-4ECB-B86C-86579C2D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04A7-119C-4B1C-AC83-C8AEC94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97C-1CF4-4A88-8F01-00541DCE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A1ED5-59E1-4E66-AA5A-E64FD51C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B153-EDEF-4ECA-B660-B7789640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B95F-B4BE-475A-9A41-07E25A1B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C03-013E-4C66-AAD6-6B9E392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4B4-85AF-43AC-87F1-61CE391D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6BB3-D646-474E-AAF9-314FC6D4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89C7-F71F-4827-8E1D-C33F61DC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ED2B-D072-44E0-98E0-F81953BEA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00C4-68CC-4B29-94BD-A0C8BDC68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37F7-C215-49A1-BDCF-64739F3D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d.cs.gsu.edu/~skarnam1/project3/index.html" TargetMode="Externa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DFD62-B37A-404D-A0EF-EFB590A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FIFTEEN PUZZLE</a:t>
            </a:r>
            <a:endParaRPr lang="en-US" kern="120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Puzzle Pieces">
            <a:extLst>
              <a:ext uri="{FF2B5EF4-FFF2-40B4-BE49-F238E27FC236}">
                <a16:creationId xmlns:a16="http://schemas.microsoft.com/office/drawing/2014/main" id="{75C0A2CA-A3D3-4F9F-AD3D-D6D29895C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ED8D3-9FC8-4FCA-953A-BC8281793978}"/>
              </a:ext>
            </a:extLst>
          </p:cNvPr>
          <p:cNvSpPr txBox="1"/>
          <p:nvPr/>
        </p:nvSpPr>
        <p:spPr>
          <a:xfrm>
            <a:off x="6090574" y="5042517"/>
            <a:ext cx="4977578" cy="101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BY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Siddhartha 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Sumanth Reddy CH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0" name="Rectangle 1">
            <a:extLst>
              <a:ext uri="{FF2B5EF4-FFF2-40B4-BE49-F238E27FC236}">
                <a16:creationId xmlns:a16="http://schemas.microsoft.com/office/drawing/2014/main" id="{B4338FB3-5B42-402A-9645-4F49C075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000">
                <a:solidFill>
                  <a:srgbClr val="FFFFFF"/>
                </a:solidFill>
              </a:rPr>
              <a:t>CSS Animation</a:t>
            </a:r>
          </a:p>
        </p:txBody>
      </p:sp>
      <p:pic>
        <p:nvPicPr>
          <p:cNvPr id="20483" name="Picture 3" descr="Screen Shot 2017-07-19 at 8.23.12 PM.png">
            <a:extLst>
              <a:ext uri="{FF2B5EF4-FFF2-40B4-BE49-F238E27FC236}">
                <a16:creationId xmlns:a16="http://schemas.microsoft.com/office/drawing/2014/main" id="{6635EED5-977A-483B-B118-4D7A10CC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9229" y="1444996"/>
            <a:ext cx="5390093" cy="5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Screen Shot 2017-07-19 at 8.21.27 PM.png">
            <a:extLst>
              <a:ext uri="{FF2B5EF4-FFF2-40B4-BE49-F238E27FC236}">
                <a16:creationId xmlns:a16="http://schemas.microsoft.com/office/drawing/2014/main" id="{A080FDB8-2A14-4F77-9331-7A99875C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11026" y="3750733"/>
            <a:ext cx="2926499" cy="27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1">
            <a:extLst>
              <a:ext uri="{FF2B5EF4-FFF2-40B4-BE49-F238E27FC236}">
                <a16:creationId xmlns:a16="http://schemas.microsoft.com/office/drawing/2014/main" id="{19DFC609-DBFA-44AA-9EFD-5F6261E27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600">
                <a:solidFill>
                  <a:srgbClr val="FFFFFF"/>
                </a:solidFill>
              </a:rPr>
              <a:t>CODE FOR MOVING TILE AND CHANGING CSS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7" name="Picture 3" descr="Screen Shot 2017-07-19 at 8.15.00 PM.png">
            <a:extLst>
              <a:ext uri="{FF2B5EF4-FFF2-40B4-BE49-F238E27FC236}">
                <a16:creationId xmlns:a16="http://schemas.microsoft.com/office/drawing/2014/main" id="{B91CBAFD-2F28-4B3B-BA4B-5C3DD651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567" y="2536526"/>
            <a:ext cx="5455917" cy="377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Screen Shot 2017-07-19 at 8.14.46 PM.png">
            <a:extLst>
              <a:ext uri="{FF2B5EF4-FFF2-40B4-BE49-F238E27FC236}">
                <a16:creationId xmlns:a16="http://schemas.microsoft.com/office/drawing/2014/main" id="{DDCA38CF-2F5E-4050-932D-5B3968CB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2836601"/>
            <a:ext cx="5455917" cy="31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29" name="Picture 1" descr="Screen Shot 2017-07-19 at 8.15.14 PM.png">
            <a:extLst>
              <a:ext uri="{FF2B5EF4-FFF2-40B4-BE49-F238E27FC236}">
                <a16:creationId xmlns:a16="http://schemas.microsoft.com/office/drawing/2014/main" id="{F228D411-B952-42AE-87E8-8819565F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5368" y="643467"/>
            <a:ext cx="1056126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26259-43B6-4E56-A9D4-EAEC17B4808A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to calculate time and no of moves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7" name="Picture 1" descr="Screen Shot 2017-07-19 at 8.30.10 PM.png">
            <a:extLst>
              <a:ext uri="{FF2B5EF4-FFF2-40B4-BE49-F238E27FC236}">
                <a16:creationId xmlns:a16="http://schemas.microsoft.com/office/drawing/2014/main" id="{5C6D9CF4-3921-4832-972B-B4C9F5A0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567" y="3082117"/>
            <a:ext cx="5455917" cy="26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Screen Shot 2017-07-19 at 8.30.17 PM.png">
            <a:extLst>
              <a:ext uri="{FF2B5EF4-FFF2-40B4-BE49-F238E27FC236}">
                <a16:creationId xmlns:a16="http://schemas.microsoft.com/office/drawing/2014/main" id="{B59A7DB7-35AA-44A3-94D2-772A2AD7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3661808"/>
            <a:ext cx="5455917" cy="15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B6C51-D665-49F5-8A6C-01963348C68A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End Game Notification</a:t>
            </a:r>
          </a:p>
        </p:txBody>
      </p:sp>
      <p:pic>
        <p:nvPicPr>
          <p:cNvPr id="25601" name="Picture 1" descr="Screen Shot 2017-07-19 at 8.30.24 PM.png">
            <a:extLst>
              <a:ext uri="{FF2B5EF4-FFF2-40B4-BE49-F238E27FC236}">
                <a16:creationId xmlns:a16="http://schemas.microsoft.com/office/drawing/2014/main" id="{317681BD-31BE-4B25-8E55-5A3ED76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67" y="644395"/>
            <a:ext cx="5291667" cy="31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5602" name="Picture 2" descr="Screen Shot 2017-07-19 at 8.30.47 PM.png">
            <a:extLst>
              <a:ext uri="{FF2B5EF4-FFF2-40B4-BE49-F238E27FC236}">
                <a16:creationId xmlns:a16="http://schemas.microsoft.com/office/drawing/2014/main" id="{E41DD235-E6B4-40E0-9C4B-C75E4865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56868" y="1500862"/>
            <a:ext cx="5316388" cy="14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54" name="Rectangle 1">
            <a:extLst>
              <a:ext uri="{FF2B5EF4-FFF2-40B4-BE49-F238E27FC236}">
                <a16:creationId xmlns:a16="http://schemas.microsoft.com/office/drawing/2014/main" id="{EFF984FD-91CA-4D7C-83BC-787E81A20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 vert="horz" lIns="35719" tIns="35719" rIns="35719" bIns="35719" rtlCol="0">
            <a:normAutofit/>
          </a:bodyPr>
          <a:lstStyle/>
          <a:p>
            <a:pPr defTabSz="318109"/>
            <a:r>
              <a:rPr lang="en-US" altLang="en-US" sz="4000">
                <a:solidFill>
                  <a:srgbClr val="FFFFFF"/>
                </a:solidFill>
              </a:rPr>
              <a:t>Extra Features</a:t>
            </a:r>
          </a:p>
        </p:txBody>
      </p:sp>
      <p:graphicFrame>
        <p:nvGraphicFramePr>
          <p:cNvPr id="23557" name="Rectangle 2">
            <a:extLst>
              <a:ext uri="{FF2B5EF4-FFF2-40B4-BE49-F238E27FC236}">
                <a16:creationId xmlns:a16="http://schemas.microsoft.com/office/drawing/2014/main" id="{A501C5FF-56A6-4BC1-9D08-6E48FBFDF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8798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A8D78FBA-D951-4DDB-9406-3D7D28F3C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8DDFE-3AF0-4627-84D6-C0982D76BC6B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rgbClr val="000000"/>
                </a:solidFill>
                <a:hlinkClick r:id="rId5"/>
              </a:rPr>
              <a:t>DEMO</a:t>
            </a:r>
            <a:endParaRPr lang="en-US" sz="7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FECC2-29F6-4840-9960-7CDFEA867B7E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6E0128F-9CF8-4DA8-87A1-9031B0CB4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Futura" charset="0"/>
              </a:rPr>
              <a:t>FIFTEEN PUZZLE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9A34DDD-2195-4245-B2DB-A67E72DA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41331"/>
            <a:ext cx="6553545" cy="55832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155E2-A01C-453C-9BDC-E5D6DA89395D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Technologies Used:</a:t>
            </a:r>
          </a:p>
        </p:txBody>
      </p:sp>
      <p:sp>
        <p:nvSpPr>
          <p:cNvPr id="7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Graphic 71" descr="FileHTML">
            <a:extLst>
              <a:ext uri="{FF2B5EF4-FFF2-40B4-BE49-F238E27FC236}">
                <a16:creationId xmlns:a16="http://schemas.microsoft.com/office/drawing/2014/main" id="{B5A254C3-3963-4810-901E-E11B5AB0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8196" name="Rectangle 3">
            <a:extLst>
              <a:ext uri="{FF2B5EF4-FFF2-40B4-BE49-F238E27FC236}">
                <a16:creationId xmlns:a16="http://schemas.microsoft.com/office/drawing/2014/main" id="{AF6D45DE-120B-4017-ACF3-90735F6E1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HTML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CSS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JAVASCRIPT</a:t>
            </a:r>
          </a:p>
          <a:p>
            <a:r>
              <a:rPr lang="en-US" altLang="en-US" sz="2000">
                <a:solidFill>
                  <a:srgbClr val="000000"/>
                </a:solidFill>
              </a:rPr>
              <a:t>CSS ANIMATIONS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GUI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Picture 1" descr="Screen Shot 2017-07-19 at 8.38.25 PM.png">
            <a:extLst>
              <a:ext uri="{FF2B5EF4-FFF2-40B4-BE49-F238E27FC236}">
                <a16:creationId xmlns:a16="http://schemas.microsoft.com/office/drawing/2014/main" id="{A8291381-6F10-407D-9464-A9875311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" y="2798577"/>
            <a:ext cx="11496821" cy="34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7B0CD-EF8B-408D-9E20-E607A5DF3A4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HTML</a:t>
            </a:r>
          </a:p>
        </p:txBody>
      </p:sp>
      <p:pic>
        <p:nvPicPr>
          <p:cNvPr id="12289" name="Picture 1" descr="Screen Shot 2017-07-19 at 7.58.14 PM.png">
            <a:extLst>
              <a:ext uri="{FF2B5EF4-FFF2-40B4-BE49-F238E27FC236}">
                <a16:creationId xmlns:a16="http://schemas.microsoft.com/office/drawing/2014/main" id="{2368BE71-21B8-4BB6-A239-48DB3B11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172008"/>
            <a:ext cx="7188199" cy="45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3FBB8-102B-4F7E-A432-02D9C84C0EF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 code to load images and generate numbers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Screen Shot 2017-07-19 at 8.05.15 PM.png">
            <a:extLst>
              <a:ext uri="{FF2B5EF4-FFF2-40B4-BE49-F238E27FC236}">
                <a16:creationId xmlns:a16="http://schemas.microsoft.com/office/drawing/2014/main" id="{66158AFF-B012-4D44-B9EF-58C4DFDF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5698" y="2426818"/>
            <a:ext cx="396765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 descr="Screen Shot 2017-07-19 at 8.05.28 PM.png">
            <a:extLst>
              <a:ext uri="{FF2B5EF4-FFF2-40B4-BE49-F238E27FC236}">
                <a16:creationId xmlns:a16="http://schemas.microsoft.com/office/drawing/2014/main" id="{04962788-DD4E-4FE4-89D9-08E8C15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1630" y="2426818"/>
            <a:ext cx="524280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AE59-A704-4006-AE17-60AB75F110F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 random numbers to the game board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5" name="Picture 1" descr="Screen Shot 2017-07-19 at 8.08.18 PM.png">
            <a:extLst>
              <a:ext uri="{FF2B5EF4-FFF2-40B4-BE49-F238E27FC236}">
                <a16:creationId xmlns:a16="http://schemas.microsoft.com/office/drawing/2014/main" id="{80E3D946-87CB-49F3-9BDB-C26AF890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3565" y="2509911"/>
            <a:ext cx="1058977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37BE0-BFA3-429D-B6C9-56EDA32FE93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Display puzzle table</a:t>
            </a:r>
          </a:p>
        </p:txBody>
      </p:sp>
      <p:pic>
        <p:nvPicPr>
          <p:cNvPr id="17409" name="Picture 1" descr="Screen Shot 2017-07-19 at 8.14.34 PM.png">
            <a:extLst>
              <a:ext uri="{FF2B5EF4-FFF2-40B4-BE49-F238E27FC236}">
                <a16:creationId xmlns:a16="http://schemas.microsoft.com/office/drawing/2014/main" id="{721A66F0-189C-4899-B734-BDCA70A2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028245"/>
            <a:ext cx="7188199" cy="47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120F02-9134-4F59-9B6F-4C8CC7084987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Futura" charset="0"/>
              </a:rPr>
              <a:t>MOVING TILES AND VERIFYING THE MOVABLE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7C34F7-D08B-48E3-B143-7BFD737CF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Have done CSS animation for the tile which will move and change the border and other style property.</a:t>
            </a:r>
          </a:p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CSS animation, I have done fading for infinite time until we move the tile.</a:t>
            </a:r>
          </a:p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Triggering that through the JavaScript.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127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Futura</vt:lpstr>
      <vt:lpstr>Office Theme</vt:lpstr>
      <vt:lpstr>FIFTEEN PUZZLE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Animation</vt:lpstr>
      <vt:lpstr>CODE FOR MOVING TILE AND CHANGING CSS</vt:lpstr>
      <vt:lpstr>PowerPoint Presentation</vt:lpstr>
      <vt:lpstr>PowerPoint Presentation</vt:lpstr>
      <vt:lpstr>PowerPoint Presentation</vt:lpstr>
      <vt:lpstr>Extra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FIFTEEN PUZZLE</dc:title>
  <dc:creator>Sumanth Reddy Chinna Pullaiah</dc:creator>
  <cp:lastModifiedBy>Sumanth Reddy Chinna Pullaiah</cp:lastModifiedBy>
  <cp:revision>5</cp:revision>
  <dcterms:created xsi:type="dcterms:W3CDTF">2019-04-15T15:29:21Z</dcterms:created>
  <dcterms:modified xsi:type="dcterms:W3CDTF">2019-04-15T17:09:55Z</dcterms:modified>
</cp:coreProperties>
</file>