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6" r:id="rId4"/>
    <p:sldId id="259" r:id="rId5"/>
    <p:sldId id="267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0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3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66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0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8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9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1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5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5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26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d.cs.gsu.edu/~schinnapullaiah1/Project1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1F86-CD34-1040-805D-953B585B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b="1"/>
              <a:t>Multi MAILBOX</a:t>
            </a:r>
            <a:br>
              <a:rPr lang="en-US" b="1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3A46F-6A11-0D4D-AD5E-A70666C41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en-US" dirty="0"/>
              <a:t>Manisha &amp; Sumanth Reddy</a:t>
            </a:r>
          </a:p>
        </p:txBody>
      </p:sp>
    </p:spTree>
    <p:extLst>
      <p:ext uri="{BB962C8B-B14F-4D97-AF65-F5344CB8AC3E}">
        <p14:creationId xmlns:p14="http://schemas.microsoft.com/office/powerpoint/2010/main" val="284865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705E7-DD63-42BD-ADC9-842E7611C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5880" y="1116345"/>
            <a:ext cx="4827906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6543E6-6895-4E75-B058-6ED9C16D1832}"/>
              </a:ext>
            </a:extLst>
          </p:cNvPr>
          <p:cNvSpPr txBox="1"/>
          <p:nvPr/>
        </p:nvSpPr>
        <p:spPr>
          <a:xfrm>
            <a:off x="757400" y="3208829"/>
            <a:ext cx="211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1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504B-3EEE-4647-B096-49423894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D93DB-20F5-4792-8DEC-6E7DEC9E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/>
              <a:t>Problem Statement:</a:t>
            </a:r>
          </a:p>
          <a:p>
            <a:pPr>
              <a:buNone/>
            </a:pPr>
            <a:r>
              <a:rPr lang="en-US"/>
              <a:t>Checking emails regularly during the day in different tabs can be a time consuming way to</a:t>
            </a:r>
          </a:p>
          <a:p>
            <a:pPr>
              <a:buNone/>
            </a:pPr>
            <a:r>
              <a:rPr lang="en-US"/>
              <a:t>keep inbox at manageable levels. So, the effective approach is to easily access multiple Inbox</a:t>
            </a:r>
          </a:p>
          <a:p>
            <a:pPr>
              <a:buNone/>
            </a:pPr>
            <a:r>
              <a:rPr lang="en-US"/>
              <a:t>concurrently.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Solution:</a:t>
            </a:r>
          </a:p>
          <a:p>
            <a:pPr>
              <a:buNone/>
            </a:pPr>
            <a:r>
              <a:rPr lang="en-US"/>
              <a:t>This Project deals with managing of multiple Email Inbox view in a very creative and user</a:t>
            </a:r>
          </a:p>
          <a:p>
            <a:pPr>
              <a:buNone/>
            </a:pPr>
            <a:r>
              <a:rPr lang="en-US"/>
              <a:t>Friendly manner.</a:t>
            </a:r>
            <a:r>
              <a:rPr lang="en-US" sz="2600"/>
              <a:t>   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9951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10E5-A586-4FA0-B725-2D099D28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981112-8836-415B-92FF-8253C37A6A56}"/>
              </a:ext>
            </a:extLst>
          </p:cNvPr>
          <p:cNvSpPr/>
          <p:nvPr/>
        </p:nvSpPr>
        <p:spPr>
          <a:xfrm>
            <a:off x="596813" y="3098538"/>
            <a:ext cx="1709531" cy="82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815581-65D3-41CE-87AD-142DBFDA4FC0}"/>
              </a:ext>
            </a:extLst>
          </p:cNvPr>
          <p:cNvSpPr/>
          <p:nvPr/>
        </p:nvSpPr>
        <p:spPr>
          <a:xfrm>
            <a:off x="6096000" y="2049303"/>
            <a:ext cx="1709531" cy="1049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Gmail Account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56EB18-3AC2-4290-8173-41B1D2294C29}"/>
              </a:ext>
            </a:extLst>
          </p:cNvPr>
          <p:cNvSpPr/>
          <p:nvPr/>
        </p:nvSpPr>
        <p:spPr>
          <a:xfrm>
            <a:off x="9077737" y="2984739"/>
            <a:ext cx="1470991" cy="935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 Box view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A3FC12-B398-4D1A-8D3D-0C74E5BF7A6C}"/>
              </a:ext>
            </a:extLst>
          </p:cNvPr>
          <p:cNvSpPr/>
          <p:nvPr/>
        </p:nvSpPr>
        <p:spPr>
          <a:xfrm>
            <a:off x="6142382" y="4122897"/>
            <a:ext cx="1616766" cy="1049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Outlook</a:t>
            </a:r>
          </a:p>
          <a:p>
            <a:pPr algn="ctr"/>
            <a:r>
              <a:rPr lang="en-US" dirty="0"/>
              <a:t>Account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53641F-CD37-4912-A4E3-38841CC16D7A}"/>
              </a:ext>
            </a:extLst>
          </p:cNvPr>
          <p:cNvSpPr/>
          <p:nvPr/>
        </p:nvSpPr>
        <p:spPr>
          <a:xfrm>
            <a:off x="3551583" y="2796210"/>
            <a:ext cx="1616765" cy="132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Multiple Mail Services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1B7091-F28B-45F5-AC6C-4F4AC8AF9BA6}"/>
              </a:ext>
            </a:extLst>
          </p:cNvPr>
          <p:cNvCxnSpPr>
            <a:cxnSpLocks/>
            <a:stCxn id="4" idx="3"/>
            <a:endCxn id="15" idx="2"/>
          </p:cNvCxnSpPr>
          <p:nvPr/>
        </p:nvCxnSpPr>
        <p:spPr>
          <a:xfrm flipV="1">
            <a:off x="2306344" y="3459554"/>
            <a:ext cx="1245239" cy="4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4B86C-C2D2-4D17-AD6C-429AD47497B2}"/>
              </a:ext>
            </a:extLst>
          </p:cNvPr>
          <p:cNvCxnSpPr>
            <a:cxnSpLocks/>
          </p:cNvCxnSpPr>
          <p:nvPr/>
        </p:nvCxnSpPr>
        <p:spPr>
          <a:xfrm flipV="1">
            <a:off x="5168348" y="2796209"/>
            <a:ext cx="927652" cy="46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5CC6CB-3994-4E23-9EC6-C0F8C841CBD6}"/>
              </a:ext>
            </a:extLst>
          </p:cNvPr>
          <p:cNvCxnSpPr/>
          <p:nvPr/>
        </p:nvCxnSpPr>
        <p:spPr>
          <a:xfrm>
            <a:off x="4810539" y="4006047"/>
            <a:ext cx="1442677" cy="47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E3F46E-2D6F-4024-A587-57A52FBC409D}"/>
              </a:ext>
            </a:extLst>
          </p:cNvPr>
          <p:cNvCxnSpPr/>
          <p:nvPr/>
        </p:nvCxnSpPr>
        <p:spPr>
          <a:xfrm>
            <a:off x="7759148" y="2796209"/>
            <a:ext cx="1318590" cy="46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9F875-9DBC-4C66-A090-AB7832D4CEDE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7706139" y="3783182"/>
            <a:ext cx="1587020" cy="59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3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279E1FA4-890B-4B99-B1AD-AA4B78666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BEE58B7-C53C-4E7B-A78E-2C44E3E0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8AC9C-CF3E-7344-8BFC-E42AAB64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Home PAGE – UI 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4BA1F0E-270C-4AB7-809E-DBD5AB89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226" name="Rectangle 211">
              <a:extLst>
                <a:ext uri="{FF2B5EF4-FFF2-40B4-BE49-F238E27FC236}">
                  <a16:creationId xmlns:a16="http://schemas.microsoft.com/office/drawing/2014/main" id="{F753DA19-3231-4BF9-80B9-6200D2367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41F8506-51A0-4CD0-889F-826E9E678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9BCA0E2-0826-4688-8066-477F2437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44322" y="822145"/>
            <a:ext cx="7702878" cy="2662923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" name="Content Placeholder 5">
            <a:extLst>
              <a:ext uri="{FF2B5EF4-FFF2-40B4-BE49-F238E27FC236}">
                <a16:creationId xmlns:a16="http://schemas.microsoft.com/office/drawing/2014/main" id="{08194B7F-4A25-4111-ABCB-B9A8562E8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70" y="973875"/>
            <a:ext cx="3599926" cy="2348951"/>
          </a:xfrm>
          <a:prstGeom prst="rect">
            <a:avLst/>
          </a:prstGeom>
        </p:spPr>
      </p:pic>
      <p:pic>
        <p:nvPicPr>
          <p:cNvPr id="227" name="Content Placeholder 14">
            <a:extLst>
              <a:ext uri="{FF2B5EF4-FFF2-40B4-BE49-F238E27FC236}">
                <a16:creationId xmlns:a16="http://schemas.microsoft.com/office/drawing/2014/main" id="{1431533F-85D2-4FE1-BF73-A8B8BF9F4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72121" y="991874"/>
            <a:ext cx="3599926" cy="2312952"/>
          </a:xfrm>
          <a:prstGeom prst="rect">
            <a:avLst/>
          </a:prstGeom>
        </p:spPr>
      </p:pic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C3F4B1E-3EAB-415B-825A-464AAF1D7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9" name="Picture 218">
            <a:extLst>
              <a:ext uri="{FF2B5EF4-FFF2-40B4-BE49-F238E27FC236}">
                <a16:creationId xmlns:a16="http://schemas.microsoft.com/office/drawing/2014/main" id="{6B708961-E777-4956-A983-78A4F532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9D3B50E-372C-47D8-BC90-104318AD8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1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27B44-F171-45F6-A33E-24943375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 code</a:t>
            </a:r>
          </a:p>
        </p:txBody>
      </p:sp>
      <p:cxnSp>
        <p:nvCxnSpPr>
          <p:cNvPr id="38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5C261-684C-4217-A4CB-1CA98817BC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6764"/>
          <a:stretch/>
        </p:blipFill>
        <p:spPr>
          <a:xfrm>
            <a:off x="4618374" y="1116349"/>
            <a:ext cx="6282919" cy="3866163"/>
          </a:xfrm>
          <a:prstGeom prst="rect">
            <a:avLst/>
          </a:prstGeom>
        </p:spPr>
      </p:pic>
      <p:pic>
        <p:nvPicPr>
          <p:cNvPr id="41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32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4291-1534-A54F-AFE5-879B1999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Image hover code</a:t>
            </a:r>
          </a:p>
        </p:txBody>
      </p:sp>
      <p:cxnSp>
        <p:nvCxnSpPr>
          <p:cNvPr id="40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F000BE-BD19-4BD7-876D-474EE8DC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003" y="1190569"/>
            <a:ext cx="66865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2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7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8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9968D1-C9CD-C24C-B248-A7999E67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367162"/>
            <a:ext cx="3530157" cy="486593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/>
              <a:t>INBOX  UI</a:t>
            </a:r>
          </a:p>
        </p:txBody>
      </p:sp>
      <p:sp>
        <p:nvSpPr>
          <p:cNvPr id="97" name="Rectangle 8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3897C75-3054-40E4-A5D6-668519210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65" y="2026142"/>
            <a:ext cx="4027136" cy="3087162"/>
          </a:xfrm>
        </p:spPr>
      </p:pic>
      <p:grpSp>
        <p:nvGrpSpPr>
          <p:cNvPr id="99" name="Group 8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8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Content Placeholder 10">
            <a:extLst>
              <a:ext uri="{FF2B5EF4-FFF2-40B4-BE49-F238E27FC236}">
                <a16:creationId xmlns:a16="http://schemas.microsoft.com/office/drawing/2014/main" id="{72633DE8-571C-4E6B-877A-34D3C822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590912"/>
            <a:ext cx="4821551" cy="2917038"/>
          </a:xfrm>
          <a:prstGeom prst="rect">
            <a:avLst/>
          </a:prstGeom>
        </p:spPr>
      </p:pic>
      <p:pic>
        <p:nvPicPr>
          <p:cNvPr id="102" name="Picture 9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2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8E4291-1534-A54F-AFE5-879B1999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0069"/>
            <a:ext cx="5550357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INBOX VIEW – ON checked HOVER CHANGE code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F61C017-4300-49DB-BFB4-770A17F59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31" y="1489373"/>
            <a:ext cx="10858500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2BA31-B575-4CC9-A39E-7D1A58C53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82" y="4377253"/>
            <a:ext cx="11264933" cy="139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6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0586-FFC7-4565-878B-C8D7EB23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51CB-CCF7-4BB2-B9FF-23A3ED3A2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Validator</a:t>
            </a:r>
          </a:p>
          <a:p>
            <a:r>
              <a:rPr lang="en-US" dirty="0"/>
              <a:t>CSS Validator</a:t>
            </a:r>
          </a:p>
          <a:p>
            <a:r>
              <a:rPr lang="en-US" dirty="0"/>
              <a:t>Safari </a:t>
            </a:r>
          </a:p>
          <a:p>
            <a:r>
              <a:rPr lang="en-US" dirty="0"/>
              <a:t>chrome</a:t>
            </a:r>
          </a:p>
          <a:p>
            <a:r>
              <a:rPr lang="en-US" dirty="0"/>
              <a:t>Mozilla</a:t>
            </a:r>
          </a:p>
        </p:txBody>
      </p:sp>
    </p:spTree>
    <p:extLst>
      <p:ext uri="{BB962C8B-B14F-4D97-AF65-F5344CB8AC3E}">
        <p14:creationId xmlns:p14="http://schemas.microsoft.com/office/powerpoint/2010/main" val="27269061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108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Multi MAILBOX </vt:lpstr>
      <vt:lpstr>Description</vt:lpstr>
      <vt:lpstr>UML Diagram</vt:lpstr>
      <vt:lpstr>Home PAGE – UI </vt:lpstr>
      <vt:lpstr>HTML code</vt:lpstr>
      <vt:lpstr>Image hover code</vt:lpstr>
      <vt:lpstr>INBOX  UI</vt:lpstr>
      <vt:lpstr>INBOX VIEW – ON checked HOVER CHANGE code</vt:lpstr>
      <vt:lpstr>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MAILBOX </dc:title>
  <dc:creator>Sumanth Reddy Chinna Pullaiah</dc:creator>
  <cp:lastModifiedBy>Sumanth Reddy Chinna Pullaiah</cp:lastModifiedBy>
  <cp:revision>16</cp:revision>
  <dcterms:created xsi:type="dcterms:W3CDTF">2019-02-13T16:17:03Z</dcterms:created>
  <dcterms:modified xsi:type="dcterms:W3CDTF">2019-02-18T15:44:58Z</dcterms:modified>
</cp:coreProperties>
</file>