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sldIdLst>
    <p:sldId id="256" r:id="rId3"/>
    <p:sldId id="257" r:id="rId4"/>
    <p:sldId id="258" r:id="rId5"/>
    <p:sldId id="292" r:id="rId6"/>
    <p:sldId id="291" r:id="rId7"/>
    <p:sldId id="259" r:id="rId8"/>
    <p:sldId id="260" r:id="rId9"/>
    <p:sldId id="261" r:id="rId10"/>
    <p:sldId id="267" r:id="rId11"/>
    <p:sldId id="268" r:id="rId12"/>
    <p:sldId id="269" r:id="rId13"/>
    <p:sldId id="274" r:id="rId14"/>
    <p:sldId id="282" r:id="rId15"/>
    <p:sldId id="283" r:id="rId16"/>
    <p:sldId id="285" r:id="rId17"/>
    <p:sldId id="275" r:id="rId18"/>
    <p:sldId id="293" r:id="rId19"/>
    <p:sldId id="276" r:id="rId20"/>
    <p:sldId id="277" r:id="rId21"/>
    <p:sldId id="286" r:id="rId22"/>
    <p:sldId id="287" r:id="rId23"/>
    <p:sldId id="289" r:id="rId24"/>
    <p:sldId id="290" r:id="rId25"/>
    <p:sldId id="288" r:id="rId26"/>
    <p:sldId id="281" r:id="rId27"/>
    <p:sldId id="284" r:id="rId28"/>
    <p:sldId id="280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DF23C90-AD11-4B7E-9E4E-D6E1EA1DD3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6A3CFB-F300-4951-A4BF-F81D009BF8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10/top-10-machine-learning-algorithms-beginners.html" TargetMode="External"/><Relationship Id="rId2" Type="http://schemas.openxmlformats.org/officeDocument/2006/relationships/hyperlink" Target="https://www.expertsystem.com/machine-learning-definition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7839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 Detection using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API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en-US" b="1" dirty="0" smtClean="0">
              <a:solidFill>
                <a:srgbClr val="000000"/>
              </a:solidFill>
              <a:latin typeface="Lucida Sans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Object detection refers to the capability of computer and software systems to locate objects in an image/scene and identify each object.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detection has been widely used for face detection, vehicle detection, pedestrian counting, web images, security systems and driverless cars</a:t>
            </a:r>
          </a:p>
        </p:txBody>
      </p:sp>
    </p:spTree>
    <p:extLst>
      <p:ext uri="{BB962C8B-B14F-4D97-AF65-F5344CB8AC3E}">
        <p14:creationId xmlns:p14="http://schemas.microsoft.com/office/powerpoint/2010/main" val="42696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Here we have used the R-CNN stands for Regional – Convolutional Neural Networks.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R-CNN is familiar with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object represents 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partially defined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computation that will eventually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produce a value.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704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ImageAI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provides many more features useful for customization and production capable deployments for object detection tasks.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Invented by john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Olewefans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Moses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Olewefans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AI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6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API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66" y="1481138"/>
            <a:ext cx="543006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4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683986"/>
            <a:ext cx="4038600" cy="212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68" y="1481138"/>
            <a:ext cx="3674664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27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defined as , a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collection of related sets of information that is composed of separate elements but can be manipulated as a unit by a computer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this project the trained dataset we used is Retina Set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set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4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Predicting Probability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Fast in detecting the object in an image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Easily we can parse the input and we can get the output of any respective image.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Advantages of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ImageAI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6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imageai.Detection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ObjectDetection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execution_path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os.getcwd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detector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ObjectDetection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detector.setModelTypeAsRetinaNet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detector.setModelPath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os.path.join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execution_path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"resnet50_coco_best_v2.0.1.h5"))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detector.loadModel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detections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detector.detectObjectsFromImage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input_image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os.path.join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execution_path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"image.jpg"),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output_image_path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os.path.join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execution_path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"imagenew.jpg"))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eachObject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detections: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eachObject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["name"] , " : "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eachObject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percentage_probability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program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input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09" y="1758404"/>
            <a:ext cx="5952381" cy="397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0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19" y="1844119"/>
            <a:ext cx="6104762" cy="3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50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 detection is a computer technology related to computer vision and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processing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deals with detecting instances of semantic objects of a certain class (such as humans, buildings, or cars) in digital images and videos.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 Detection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Our main vision is to integrate this software part with hardware part i.e., raspberry pi.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the help of pi cam , we connect it to raspberry board with the help of a ribbon cable.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31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624" y="1481138"/>
            <a:ext cx="6784752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59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Pi cam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attaches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raspberry Pi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by way of one of the small sockets on the board upper surface and uses the dedicated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CSi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interface, designed especially for interfacing to cameras.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 cam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 cam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258219"/>
            <a:ext cx="35433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62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you execute with the help of pi, then the following output will be displayed.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Execution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man_000\Pictures\Screenshots\Screenshot (1730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8" y="1481138"/>
            <a:ext cx="7989224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5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Face detection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Self driving cars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Pedestrian counting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Web images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Security systems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https://www.expertsystem.com/machine-learning-definition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3"/>
              </a:rPr>
              <a:t>www.kdnuggets.com/2017/10/top-10-machine-learning-algorithms-beginners.html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467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8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Anaconda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Spyder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(python IDE)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SciPy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Pillow</a:t>
            </a:r>
            <a:endParaRPr lang="en-US" dirty="0"/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Matplot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lib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Requirements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Deep learning : SSD ( Single – Shot </a:t>
            </a:r>
            <a:r>
              <a:rPr lang="en-IN" dirty="0" err="1" smtClean="0"/>
              <a:t>Multibox</a:t>
            </a:r>
            <a:r>
              <a:rPr lang="en-IN" dirty="0" smtClean="0"/>
              <a:t> Detector )and YOLO(You Only Look Once) algorithms</a:t>
            </a:r>
          </a:p>
          <a:p>
            <a:r>
              <a:rPr lang="en-IN" dirty="0" smtClean="0"/>
              <a:t>Machine learning : Regression algorithm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Techniques used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6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fundamental package for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scientific computing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Python. 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It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library for the Python programming language,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adding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support for large, multi-dimensional arrays and matrices, along with a large collection of high-level mathematical functions to operate on these arrays.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57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5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SciPy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lnSpc>
                <a:spcPct val="20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SciPy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a library that uses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for more mathematical functions.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SciPy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arrays as the basic data structure, and comes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modules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various commonly used tasks in scientific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programming.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includes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linear algebra, integration (calculus), ordinary differential equation solving and signal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an open source software library released in 2015 by Google to make it easier for developers to design, build, and train deep learning models.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symbolic math library, and is also used for machine learning applications such as neural networks.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5">
              <a:lnSpc>
                <a:spcPct val="200000"/>
              </a:lnSpc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Pillow :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Library (abbreviated as PIL) (in newer versions known as Pillow) is a free library for the Python programming language that adds support for opening, manipulating, and saving many different image file formats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per-pixel manipulations,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masking and transparency handling,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 filtering, such as blurring, contouring, smoothing, or edge finding,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 enhancing, such as sharpening, adjusting brightness, contrast or color,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adding text to images and much more.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One of the important fields of Artificial Intelligence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is Computer Vision.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Vision is the science of computers and software systems that can recognize and understand images and scenes.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Vision is also composed of various aspects such as image recognition, object detection, image generation, image super-resolution and more.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589</TotalTime>
  <Words>442</Words>
  <Application>Microsoft Office PowerPoint</Application>
  <PresentationFormat>On-screen Show (4:3)</PresentationFormat>
  <Paragraphs>86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Concourse</vt:lpstr>
      <vt:lpstr>2_Concourse</vt:lpstr>
      <vt:lpstr>Object Detection using OpenCV and Tensorflow API</vt:lpstr>
      <vt:lpstr>Object Detection</vt:lpstr>
      <vt:lpstr>Requirements </vt:lpstr>
      <vt:lpstr>Techniques used</vt:lpstr>
      <vt:lpstr>NumPy</vt:lpstr>
      <vt:lpstr>PowerPoint Presentation</vt:lpstr>
      <vt:lpstr>PowerPoint Presentation</vt:lpstr>
      <vt:lpstr>PowerPoint Presentation</vt:lpstr>
      <vt:lpstr>Description</vt:lpstr>
      <vt:lpstr>PowerPoint Presentation</vt:lpstr>
      <vt:lpstr>PowerPoint Presentation</vt:lpstr>
      <vt:lpstr>Image AI</vt:lpstr>
      <vt:lpstr>Tensorflow API</vt:lpstr>
      <vt:lpstr>Proposed system</vt:lpstr>
      <vt:lpstr>Data set</vt:lpstr>
      <vt:lpstr>Advantages of ImageAI</vt:lpstr>
      <vt:lpstr>program</vt:lpstr>
      <vt:lpstr>Sample input </vt:lpstr>
      <vt:lpstr>output</vt:lpstr>
      <vt:lpstr>Future enhancement</vt:lpstr>
      <vt:lpstr>Raspberry pi</vt:lpstr>
      <vt:lpstr>Pi cam</vt:lpstr>
      <vt:lpstr>Pi cam</vt:lpstr>
      <vt:lpstr>Execution </vt:lpstr>
      <vt:lpstr>PowerPoint Presentation</vt:lpstr>
      <vt:lpstr>Applications</vt:lpstr>
      <vt:lpstr>Reference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Detection using AI</dc:title>
  <dc:creator>achyuth</dc:creator>
  <cp:lastModifiedBy>sumanth reddy</cp:lastModifiedBy>
  <cp:revision>43</cp:revision>
  <dcterms:created xsi:type="dcterms:W3CDTF">2018-10-05T17:45:02Z</dcterms:created>
  <dcterms:modified xsi:type="dcterms:W3CDTF">2019-05-02T16:21:07Z</dcterms:modified>
</cp:coreProperties>
</file>