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76" r:id="rId2"/>
    <p:sldId id="263" r:id="rId3"/>
    <p:sldId id="273" r:id="rId4"/>
    <p:sldId id="257" r:id="rId5"/>
    <p:sldId id="272" r:id="rId6"/>
    <p:sldId id="277" r:id="rId7"/>
    <p:sldId id="278" r:id="rId8"/>
    <p:sldId id="279" r:id="rId9"/>
    <p:sldId id="260" r:id="rId10"/>
    <p:sldId id="261" r:id="rId11"/>
    <p:sldId id="262" r:id="rId12"/>
    <p:sldId id="274" r:id="rId13"/>
    <p:sldId id="28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81" d="100"/>
          <a:sy n="81" d="100"/>
        </p:scale>
        <p:origin x="1507"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1B49A3-874D-4655-9C04-3B109F2602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B9D8891-50DB-4649-B41C-3BD14B690565}" type="datetimeFigureOut">
              <a:rPr lang="en-US" smtClean="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A91B49A3-874D-4655-9C04-3B109F2602B8}"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9D8891-50DB-4649-B41C-3BD14B690565}" type="datetimeFigureOut">
              <a:rPr lang="en-US" smtClean="0"/>
              <a:pPr/>
              <a:t>3/25/2023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91B49A3-874D-4655-9C04-3B109F2602B8}"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dirty="0">
                <a:latin typeface="Times New Roman" pitchFamily="18" charset="0"/>
                <a:cs typeface="Times New Roman" pitchFamily="18" charset="0"/>
              </a:rPr>
              <a:t>Disadvantages:</a:t>
            </a:r>
          </a:p>
        </p:txBody>
      </p:sp>
      <p:sp>
        <p:nvSpPr>
          <p:cNvPr id="3" name="Content Placeholder 2"/>
          <p:cNvSpPr>
            <a:spLocks noGrp="1"/>
          </p:cNvSpPr>
          <p:nvPr>
            <p:ph idx="1"/>
          </p:nvPr>
        </p:nvSpPr>
        <p:spPr>
          <a:xfrm>
            <a:off x="457200" y="1676400"/>
            <a:ext cx="8229600" cy="4449763"/>
          </a:xfrm>
        </p:spPr>
        <p:txBody>
          <a:bodyPr/>
          <a:lstStyle/>
          <a:p>
            <a:pPr algn="just">
              <a:buNone/>
            </a:pPr>
            <a:endParaRPr lang="en-US" sz="2800" dirty="0"/>
          </a:p>
          <a:p>
            <a:pPr algn="just"/>
            <a:r>
              <a:rPr lang="en-US" sz="2800" dirty="0">
                <a:latin typeface="Times New Roman" pitchFamily="18" charset="0"/>
                <a:cs typeface="Times New Roman" pitchFamily="18" charset="0"/>
              </a:rPr>
              <a:t>Viewpoint Variation</a:t>
            </a:r>
          </a:p>
          <a:p>
            <a:pPr algn="just"/>
            <a:r>
              <a:rPr lang="en-US" sz="2800" dirty="0">
                <a:latin typeface="Times New Roman" pitchFamily="18" charset="0"/>
                <a:cs typeface="Times New Roman" pitchFamily="18" charset="0"/>
              </a:rPr>
              <a:t>Deformation</a:t>
            </a:r>
          </a:p>
          <a:p>
            <a:pPr algn="just"/>
            <a:r>
              <a:rPr lang="en-US" sz="2800" dirty="0">
                <a:latin typeface="Times New Roman" pitchFamily="18" charset="0"/>
                <a:cs typeface="Times New Roman" pitchFamily="18" charset="0"/>
              </a:rPr>
              <a:t>Occlusion</a:t>
            </a:r>
          </a:p>
          <a:p>
            <a:pPr algn="just"/>
            <a:r>
              <a:rPr lang="en-US" sz="2800" dirty="0">
                <a:latin typeface="Times New Roman" pitchFamily="18" charset="0"/>
                <a:cs typeface="Times New Roman" pitchFamily="18" charset="0"/>
              </a:rPr>
              <a:t>Illumination conditions</a:t>
            </a:r>
          </a:p>
          <a:p>
            <a:pPr algn="just"/>
            <a:r>
              <a:rPr lang="en-US" sz="2800" dirty="0">
                <a:latin typeface="Times New Roman" pitchFamily="18" charset="0"/>
                <a:cs typeface="Times New Roman" pitchFamily="18" charset="0"/>
              </a:rPr>
              <a:t>Cluttered or Textured Background</a:t>
            </a:r>
          </a:p>
          <a:p>
            <a:pPr algn="just"/>
            <a:endParaRPr lang="en-US" sz="2400" dirty="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620000" cy="1371600"/>
          </a:xfrm>
        </p:spPr>
        <p:txBody>
          <a:bodyPr>
            <a:normAutofit/>
          </a:bodyPr>
          <a:lstStyle/>
          <a:p>
            <a:pPr algn="l"/>
            <a:r>
              <a:rPr lang="en-US" sz="4000" dirty="0"/>
              <a:t>Future Scope:</a:t>
            </a:r>
          </a:p>
        </p:txBody>
      </p:sp>
      <p:sp>
        <p:nvSpPr>
          <p:cNvPr id="4" name="Content Placeholder 3"/>
          <p:cNvSpPr>
            <a:spLocks noGrp="1"/>
          </p:cNvSpPr>
          <p:nvPr>
            <p:ph idx="1"/>
          </p:nvPr>
        </p:nvSpPr>
        <p:spPr/>
        <p:txBody>
          <a:bodyPr>
            <a:normAutofit/>
          </a:bodyPr>
          <a:lstStyle/>
          <a:p>
            <a:pPr algn="just"/>
            <a:r>
              <a:rPr lang="en-US" sz="2800" dirty="0">
                <a:latin typeface="Times New Roman" pitchFamily="18" charset="0"/>
                <a:cs typeface="Times New Roman" pitchFamily="18" charset="0"/>
              </a:rPr>
              <a:t>Object Detection is a key ability for most computer and robot vision system. </a:t>
            </a:r>
          </a:p>
          <a:p>
            <a:pPr algn="just">
              <a:buNone/>
            </a:pP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Future of object detection technology is in the process of proving itself, and much like the original industrial revolution, it has the potential to free people from menial jobs that can be done more efficiently and effectively by machines.</a:t>
            </a:r>
          </a:p>
          <a:p>
            <a:pPr algn="just">
              <a:buNone/>
            </a:pPr>
            <a:endParaRPr lang="en-US" sz="2800" dirty="0"/>
          </a:p>
          <a:p>
            <a:pPr algn="just">
              <a:buNone/>
            </a:pPr>
            <a:endParaRPr lang="en-US" sz="2800" dirty="0"/>
          </a:p>
          <a:p>
            <a:pPr algn="just"/>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Conclusion:</a:t>
            </a:r>
          </a:p>
        </p:txBody>
      </p:sp>
      <p:sp>
        <p:nvSpPr>
          <p:cNvPr id="3" name="Content Placeholder 2"/>
          <p:cNvSpPr>
            <a:spLocks noGrp="1"/>
          </p:cNvSpPr>
          <p:nvPr>
            <p:ph idx="1"/>
          </p:nvPr>
        </p:nvSpPr>
        <p:spPr>
          <a:xfrm>
            <a:off x="457200" y="1371601"/>
            <a:ext cx="7924800" cy="3733799"/>
          </a:xfrm>
        </p:spPr>
        <p:txBody>
          <a:bodyPr>
            <a:normAutofit/>
          </a:bodyPr>
          <a:lstStyle/>
          <a:p>
            <a:pPr algn="just">
              <a:buNone/>
            </a:pP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main purpose of object detection is to identify and locate one or more effective targets from still image or video data.</a:t>
            </a:r>
          </a:p>
          <a:p>
            <a:pPr algn="just"/>
            <a:r>
              <a:rPr lang="en-US" sz="2800" dirty="0">
                <a:latin typeface="Times New Roman" pitchFamily="18" charset="0"/>
                <a:cs typeface="Times New Roman" pitchFamily="18" charset="0"/>
              </a:rPr>
              <a:t>It comprehensively includes a variety of important techniques such as image processing, pattern recognition, artificial intelligence and machine learning. </a:t>
            </a:r>
          </a:p>
          <a:p>
            <a:pPr algn="just">
              <a:buNone/>
            </a:pPr>
            <a:endParaRPr lang="en-US" sz="2800" dirty="0"/>
          </a:p>
          <a:p>
            <a:pPr algn="just">
              <a:buNone/>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1388CD-EA18-34B5-3041-B5CC4877F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43" y="990600"/>
            <a:ext cx="7837714" cy="5486400"/>
          </a:xfrm>
          <a:prstGeom prst="rect">
            <a:avLst/>
          </a:prstGeom>
        </p:spPr>
      </p:pic>
    </p:spTree>
    <p:extLst>
      <p:ext uri="{BB962C8B-B14F-4D97-AF65-F5344CB8AC3E}">
        <p14:creationId xmlns:p14="http://schemas.microsoft.com/office/powerpoint/2010/main" val="177663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9800"/>
            <a:ext cx="5826719" cy="1646302"/>
          </a:xfrm>
        </p:spPr>
        <p:txBody>
          <a:bodyPr/>
          <a:lstStyle/>
          <a:p>
            <a:r>
              <a:rPr lang="en-IN" sz="60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6802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43000"/>
            <a:ext cx="8229600" cy="1676400"/>
          </a:xfrm>
        </p:spPr>
        <p:txBody>
          <a:bodyPr/>
          <a:lstStyle/>
          <a:p>
            <a:pPr algn="ctr"/>
            <a:r>
              <a:rPr lang="en-US" b="1" dirty="0">
                <a:latin typeface="Times New Roman" pitchFamily="18" charset="0"/>
                <a:cs typeface="Times New Roman" pitchFamily="18" charset="0"/>
              </a:rPr>
              <a:t>OBJECT DETECTION</a:t>
            </a:r>
          </a:p>
        </p:txBody>
      </p:sp>
      <p:sp>
        <p:nvSpPr>
          <p:cNvPr id="2" name="Content Placeholder 1"/>
          <p:cNvSpPr>
            <a:spLocks noGrp="1"/>
          </p:cNvSpPr>
          <p:nvPr>
            <p:ph idx="1"/>
          </p:nvPr>
        </p:nvSpPr>
        <p:spPr>
          <a:xfrm>
            <a:off x="457200" y="2667000"/>
            <a:ext cx="8229600" cy="3886200"/>
          </a:xfrm>
        </p:spPr>
        <p:txBody>
          <a:bodyPr>
            <a:normAutofit fontScale="85000" lnSpcReduction="20000"/>
          </a:bodyPr>
          <a:lstStyle/>
          <a:p>
            <a:pPr algn="ctr">
              <a:buNone/>
            </a:pPr>
            <a:r>
              <a:rPr lang="en-US" sz="3300" dirty="0"/>
              <a:t>                                                                     </a:t>
            </a:r>
          </a:p>
          <a:p>
            <a:pPr algn="ctr">
              <a:buNone/>
            </a:pPr>
            <a:endParaRPr lang="en-US" sz="3300" dirty="0"/>
          </a:p>
          <a:p>
            <a:pPr algn="r">
              <a:buNone/>
            </a:pPr>
            <a:r>
              <a:rPr lang="en-US" sz="3300" dirty="0">
                <a:latin typeface="Times New Roman" pitchFamily="18" charset="0"/>
                <a:cs typeface="Times New Roman" pitchFamily="18" charset="0"/>
              </a:rPr>
              <a:t>              Under the guidance of:                                                                                                             </a:t>
            </a:r>
            <a:endParaRPr lang="en-US" dirty="0">
              <a:solidFill>
                <a:schemeClr val="tx1"/>
              </a:solidFill>
              <a:latin typeface="Times New Roman" pitchFamily="18" charset="0"/>
              <a:cs typeface="Times New Roman" pitchFamily="18" charset="0"/>
            </a:endParaRPr>
          </a:p>
          <a:p>
            <a:pPr algn="r">
              <a:buNone/>
            </a:pPr>
            <a:r>
              <a:rPr lang="en-IN" dirty="0">
                <a:latin typeface="Times New Roman" pitchFamily="18" charset="0"/>
                <a:cs typeface="Times New Roman" pitchFamily="18" charset="0"/>
              </a:rPr>
              <a:t> P. </a:t>
            </a:r>
            <a:r>
              <a:rPr lang="en-IN" dirty="0" err="1">
                <a:latin typeface="Times New Roman" pitchFamily="18" charset="0"/>
                <a:cs typeface="Times New Roman" pitchFamily="18" charset="0"/>
              </a:rPr>
              <a:t>Nagamani</a:t>
            </a:r>
            <a:r>
              <a:rPr lang="en-US" dirty="0">
                <a:latin typeface="Times New Roman" pitchFamily="18" charset="0"/>
                <a:cs typeface="Times New Roman" pitchFamily="18" charset="0"/>
              </a:rPr>
              <a:t>,</a:t>
            </a:r>
          </a:p>
          <a:p>
            <a:pPr algn="r">
              <a:buNone/>
            </a:pPr>
            <a:r>
              <a:rPr lang="en-US" dirty="0">
                <a:latin typeface="Times New Roman" pitchFamily="18" charset="0"/>
                <a:cs typeface="Times New Roman" pitchFamily="18" charset="0"/>
              </a:rPr>
              <a:t> Professor.</a:t>
            </a:r>
          </a:p>
          <a:p>
            <a:pPr>
              <a:buNone/>
            </a:pPr>
            <a:r>
              <a:rPr lang="en-US" dirty="0">
                <a:latin typeface="Times New Roman" pitchFamily="18" charset="0"/>
                <a:cs typeface="Times New Roman" pitchFamily="18" charset="0"/>
              </a:rPr>
              <a:t>Presented by:</a:t>
            </a:r>
          </a:p>
          <a:p>
            <a:pPr>
              <a:buNone/>
            </a:pPr>
            <a:r>
              <a:rPr lang="en-US" dirty="0">
                <a:latin typeface="Times New Roman" pitchFamily="18" charset="0"/>
                <a:cs typeface="Times New Roman" pitchFamily="18" charset="0"/>
              </a:rPr>
              <a:t>B. </a:t>
            </a:r>
            <a:r>
              <a:rPr lang="en-US" dirty="0" err="1">
                <a:latin typeface="Times New Roman" pitchFamily="18" charset="0"/>
                <a:cs typeface="Times New Roman" pitchFamily="18" charset="0"/>
              </a:rPr>
              <a:t>Hasini</a:t>
            </a:r>
            <a:r>
              <a:rPr lang="en-US" dirty="0">
                <a:latin typeface="Times New Roman" pitchFamily="18" charset="0"/>
                <a:cs typeface="Times New Roman" pitchFamily="18" charset="0"/>
              </a:rPr>
              <a:t> (21-5D5)</a:t>
            </a:r>
          </a:p>
          <a:p>
            <a:pPr>
              <a:buNone/>
            </a:pPr>
            <a:r>
              <a:rPr lang="en-US" dirty="0">
                <a:latin typeface="Times New Roman" pitchFamily="18" charset="0"/>
                <a:cs typeface="Times New Roman" pitchFamily="18" charset="0"/>
              </a:rPr>
              <a:t>B. </a:t>
            </a:r>
            <a:r>
              <a:rPr lang="en-US" dirty="0" err="1">
                <a:latin typeface="Times New Roman" pitchFamily="18" charset="0"/>
                <a:cs typeface="Times New Roman" pitchFamily="18" charset="0"/>
              </a:rPr>
              <a:t>Chandana</a:t>
            </a:r>
            <a:r>
              <a:rPr lang="en-US" dirty="0">
                <a:latin typeface="Times New Roman" pitchFamily="18" charset="0"/>
                <a:cs typeface="Times New Roman" pitchFamily="18" charset="0"/>
              </a:rPr>
              <a:t>  (21-5D7)</a:t>
            </a:r>
          </a:p>
          <a:p>
            <a:pPr>
              <a:buNone/>
            </a:pPr>
            <a:r>
              <a:rPr lang="en-US" dirty="0">
                <a:latin typeface="Times New Roman" pitchFamily="18" charset="0"/>
                <a:cs typeface="Times New Roman" pitchFamily="18" charset="0"/>
              </a:rPr>
              <a:t>J. </a:t>
            </a:r>
            <a:r>
              <a:rPr lang="en-US" dirty="0" err="1">
                <a:latin typeface="Times New Roman" pitchFamily="18" charset="0"/>
                <a:cs typeface="Times New Roman" pitchFamily="18" charset="0"/>
              </a:rPr>
              <a:t>Akash</a:t>
            </a:r>
            <a:r>
              <a:rPr lang="en-US" dirty="0">
                <a:latin typeface="Times New Roman" pitchFamily="18" charset="0"/>
                <a:cs typeface="Times New Roman" pitchFamily="18" charset="0"/>
              </a:rPr>
              <a:t> (21-5F2)</a:t>
            </a:r>
          </a:p>
          <a:p>
            <a:pPr>
              <a:buNone/>
            </a:pPr>
            <a:r>
              <a:rPr lang="en-US" dirty="0">
                <a:latin typeface="Times New Roman" pitchFamily="18" charset="0"/>
                <a:cs typeface="Times New Roman" pitchFamily="18" charset="0"/>
              </a:rPr>
              <a:t>G. </a:t>
            </a:r>
            <a:r>
              <a:rPr lang="en-US" dirty="0" err="1">
                <a:latin typeface="Times New Roman" pitchFamily="18" charset="0"/>
                <a:cs typeface="Times New Roman" pitchFamily="18" charset="0"/>
              </a:rPr>
              <a:t>Sumanth</a:t>
            </a:r>
            <a:r>
              <a:rPr lang="en-US" dirty="0">
                <a:latin typeface="Times New Roman" pitchFamily="18" charset="0"/>
                <a:cs typeface="Times New Roman" pitchFamily="18" charset="0"/>
              </a:rPr>
              <a:t> (21-5F1)                                       </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Outline</a:t>
            </a:r>
          </a:p>
        </p:txBody>
      </p:sp>
      <p:sp>
        <p:nvSpPr>
          <p:cNvPr id="3" name="Content Placeholder 2"/>
          <p:cNvSpPr>
            <a:spLocks noGrp="1"/>
          </p:cNvSpPr>
          <p:nvPr>
            <p:ph idx="1"/>
          </p:nvPr>
        </p:nvSpPr>
        <p:spPr/>
        <p:txBody>
          <a:bodyPr>
            <a:normAutofit lnSpcReduction="10000"/>
          </a:bodyPr>
          <a:lstStyle/>
          <a:p>
            <a:r>
              <a:rPr lang="en-US" sz="2800" dirty="0">
                <a:latin typeface="Times New Roman" pitchFamily="18" charset="0"/>
                <a:cs typeface="Times New Roman" pitchFamily="18" charset="0"/>
              </a:rPr>
              <a:t>Abstract</a:t>
            </a:r>
          </a:p>
          <a:p>
            <a:r>
              <a:rPr lang="en-US" sz="2800" dirty="0">
                <a:latin typeface="Times New Roman" pitchFamily="18" charset="0"/>
                <a:cs typeface="Times New Roman" pitchFamily="18" charset="0"/>
              </a:rPr>
              <a:t>Software Requirements</a:t>
            </a:r>
          </a:p>
          <a:p>
            <a:r>
              <a:rPr lang="en-US" sz="2800" dirty="0">
                <a:latin typeface="Times New Roman" pitchFamily="18" charset="0"/>
                <a:cs typeface="Times New Roman" pitchFamily="18" charset="0"/>
              </a:rPr>
              <a:t>Hardware Requirements</a:t>
            </a:r>
          </a:p>
          <a:p>
            <a:r>
              <a:rPr lang="en-US" sz="2800" dirty="0">
                <a:latin typeface="Times New Roman" pitchFamily="18" charset="0"/>
                <a:cs typeface="Times New Roman" pitchFamily="18" charset="0"/>
              </a:rPr>
              <a:t>Existing System</a:t>
            </a:r>
          </a:p>
          <a:p>
            <a:r>
              <a:rPr lang="en-US" sz="2800" dirty="0">
                <a:latin typeface="Times New Roman" pitchFamily="18" charset="0"/>
                <a:cs typeface="Times New Roman" pitchFamily="18" charset="0"/>
              </a:rPr>
              <a:t>Proposed System</a:t>
            </a:r>
          </a:p>
          <a:p>
            <a:r>
              <a:rPr lang="en-US" sz="2800" dirty="0">
                <a:latin typeface="Times New Roman" pitchFamily="18" charset="0"/>
                <a:cs typeface="Times New Roman" pitchFamily="18" charset="0"/>
              </a:rPr>
              <a:t>Advantages</a:t>
            </a:r>
          </a:p>
          <a:p>
            <a:r>
              <a:rPr lang="en-US" sz="2800" dirty="0">
                <a:latin typeface="Times New Roman" pitchFamily="18" charset="0"/>
                <a:cs typeface="Times New Roman" pitchFamily="18" charset="0"/>
              </a:rPr>
              <a:t>Disadvantages</a:t>
            </a:r>
          </a:p>
          <a:p>
            <a:r>
              <a:rPr lang="en-US" sz="2800" dirty="0">
                <a:latin typeface="Times New Roman" pitchFamily="18" charset="0"/>
                <a:cs typeface="Times New Roman" pitchFamily="18" charset="0"/>
              </a:rPr>
              <a:t>Future Scope and Extensions</a:t>
            </a:r>
          </a:p>
          <a:p>
            <a:r>
              <a:rPr lang="en-US" sz="2800" dirty="0">
                <a:latin typeface="Times New Roman" pitchFamily="18" charset="0"/>
                <a:cs typeface="Times New Roman"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6800"/>
          </a:xfrm>
        </p:spPr>
        <p:txBody>
          <a:bodyPr>
            <a:normAutofit/>
          </a:bodyPr>
          <a:lstStyle/>
          <a:p>
            <a:pPr algn="ctr"/>
            <a:r>
              <a:rPr lang="en-US" sz="4000" u="sng"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676400"/>
            <a:ext cx="8153400" cy="4800600"/>
          </a:xfrm>
          <a:solidFill>
            <a:schemeClr val="bg1"/>
          </a:solidFill>
        </p:spPr>
        <p:txBody>
          <a:bodyPr>
            <a:normAutofit fontScale="25000" lnSpcReduction="20000"/>
          </a:bodyPr>
          <a:lstStyle/>
          <a:p>
            <a:pPr>
              <a:buNone/>
            </a:pPr>
            <a:endParaRPr lang="en-US" sz="4400" dirty="0">
              <a:solidFill>
                <a:schemeClr val="tx2"/>
              </a:solidFill>
            </a:endParaRPr>
          </a:p>
          <a:p>
            <a:pPr algn="just"/>
            <a:r>
              <a:rPr lang="en-US" sz="11200" dirty="0">
                <a:latin typeface="Times New Roman" pitchFamily="18" charset="0"/>
                <a:cs typeface="Times New Roman" pitchFamily="18" charset="0"/>
              </a:rPr>
              <a:t>Object Detection aims to provide a solution to the problem of identifying unknown products or items.</a:t>
            </a:r>
            <a:endParaRPr lang="en-US" sz="11200" b="1" dirty="0">
              <a:latin typeface="Times New Roman" pitchFamily="18" charset="0"/>
              <a:cs typeface="Times New Roman" pitchFamily="18" charset="0"/>
            </a:endParaRPr>
          </a:p>
          <a:p>
            <a:pPr algn="just"/>
            <a:r>
              <a:rPr lang="en-US" sz="11200" dirty="0">
                <a:latin typeface="Times New Roman" pitchFamily="18" charset="0"/>
                <a:cs typeface="Times New Roman" pitchFamily="18" charset="0"/>
              </a:rPr>
              <a:t> We developed an object detection module using open CV in python language that can detect and recognize a good range of products and items.</a:t>
            </a:r>
          </a:p>
          <a:p>
            <a:pPr algn="just"/>
            <a:r>
              <a:rPr lang="en-US" sz="11200" dirty="0">
                <a:latin typeface="Times New Roman" pitchFamily="18" charset="0"/>
                <a:cs typeface="Times New Roman" pitchFamily="18" charset="0"/>
              </a:rPr>
              <a:t>Users can upload an image to our project website and it will display a brief idea of the product or item along with the nearest stores where it is available.</a:t>
            </a:r>
          </a:p>
          <a:p>
            <a:pPr algn="just"/>
            <a:r>
              <a:rPr lang="en-US" sz="11200" dirty="0">
                <a:latin typeface="Times New Roman" pitchFamily="18" charset="0"/>
                <a:cs typeface="Times New Roman" pitchFamily="18" charset="0"/>
              </a:rPr>
              <a:t>Our objective is to provide a solution that is efficient, accurate, and easy to use.</a:t>
            </a:r>
          </a:p>
          <a:p>
            <a:pPr algn="just">
              <a:buNone/>
            </a:pPr>
            <a:endParaRPr lang="en-US" sz="1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Requirements:</a:t>
            </a:r>
          </a:p>
        </p:txBody>
      </p:sp>
      <p:sp>
        <p:nvSpPr>
          <p:cNvPr id="3" name="Content Placeholder 2"/>
          <p:cNvSpPr>
            <a:spLocks noGrp="1"/>
          </p:cNvSpPr>
          <p:nvPr>
            <p:ph idx="1"/>
          </p:nvPr>
        </p:nvSpPr>
        <p:spPr>
          <a:xfrm>
            <a:off x="381000" y="1143000"/>
            <a:ext cx="7238999" cy="3962401"/>
          </a:xfrm>
        </p:spPr>
        <p:txBody>
          <a:bodyPr>
            <a:normAutofit/>
          </a:bodyPr>
          <a:lstStyle/>
          <a:p>
            <a:pPr>
              <a:buNone/>
            </a:pPr>
            <a:endParaRPr lang="en-US" dirty="0"/>
          </a:p>
          <a:p>
            <a:pPr lvl="4"/>
            <a:endParaRPr lang="en-US" sz="2200" dirty="0"/>
          </a:p>
          <a:p>
            <a:pPr>
              <a:buNone/>
            </a:pPr>
            <a:r>
              <a:rPr lang="en-US" sz="2800" dirty="0">
                <a:solidFill>
                  <a:srgbClr val="00B0F0"/>
                </a:solidFill>
                <a:latin typeface="Times New Roman" pitchFamily="18" charset="0"/>
                <a:cs typeface="Times New Roman" pitchFamily="18" charset="0"/>
              </a:rPr>
              <a:t>Software Requirements:</a:t>
            </a:r>
          </a:p>
          <a:p>
            <a:r>
              <a:rPr lang="en-US" sz="2800" dirty="0">
                <a:latin typeface="Times New Roman" pitchFamily="18" charset="0"/>
                <a:cs typeface="Times New Roman" pitchFamily="18" charset="0"/>
              </a:rPr>
              <a:t>Operating System: Windows 10</a:t>
            </a:r>
          </a:p>
          <a:p>
            <a:r>
              <a:rPr lang="en-US" sz="2800" dirty="0">
                <a:latin typeface="Times New Roman" pitchFamily="18" charset="0"/>
                <a:cs typeface="Times New Roman" pitchFamily="18" charset="0"/>
              </a:rPr>
              <a:t>Coding Language: Python 3.8</a:t>
            </a:r>
          </a:p>
          <a:p>
            <a:r>
              <a:rPr lang="en-US" sz="2800" dirty="0">
                <a:latin typeface="Times New Roman" pitchFamily="18" charset="0"/>
                <a:cs typeface="Times New Roman" pitchFamily="18" charset="0"/>
              </a:rPr>
              <a:t>Web Framework: Flask</a:t>
            </a:r>
          </a:p>
          <a:p>
            <a:r>
              <a:rPr lang="en-US" sz="2800" dirty="0">
                <a:latin typeface="Times New Roman" pitchFamily="18" charset="0"/>
                <a:cs typeface="Times New Roman" pitchFamily="18" charset="0"/>
              </a:rPr>
              <a:t>Database: </a:t>
            </a:r>
            <a:r>
              <a:rPr lang="en-US" sz="2800" dirty="0" err="1">
                <a:latin typeface="Times New Roman" pitchFamily="18" charset="0"/>
                <a:cs typeface="Times New Roman" pitchFamily="18" charset="0"/>
              </a:rPr>
              <a:t>MySQL</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Web Technologies: HTML and CSS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Requirements:</a:t>
            </a:r>
          </a:p>
        </p:txBody>
      </p:sp>
      <p:sp>
        <p:nvSpPr>
          <p:cNvPr id="3" name="Content Placeholder 2"/>
          <p:cNvSpPr>
            <a:spLocks noGrp="1"/>
          </p:cNvSpPr>
          <p:nvPr>
            <p:ph idx="1"/>
          </p:nvPr>
        </p:nvSpPr>
        <p:spPr/>
        <p:txBody>
          <a:bodyPr>
            <a:normAutofit/>
          </a:bodyPr>
          <a:lstStyle/>
          <a:p>
            <a:pPr>
              <a:buNone/>
            </a:pPr>
            <a:r>
              <a:rPr lang="en-US" sz="2800" dirty="0">
                <a:solidFill>
                  <a:srgbClr val="00B0F0"/>
                </a:solidFill>
                <a:latin typeface="Times New Roman" pitchFamily="18" charset="0"/>
                <a:cs typeface="Times New Roman" pitchFamily="18" charset="0"/>
              </a:rPr>
              <a:t>Hardware Requirements</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System: Pentium i3 processor</a:t>
            </a:r>
          </a:p>
          <a:p>
            <a:r>
              <a:rPr lang="en-US" sz="2800" dirty="0">
                <a:latin typeface="Times New Roman" pitchFamily="18" charset="0"/>
                <a:cs typeface="Times New Roman" pitchFamily="18" charset="0"/>
              </a:rPr>
              <a:t>Hard Disk: 500GB</a:t>
            </a:r>
          </a:p>
          <a:p>
            <a:r>
              <a:rPr lang="en-US" sz="2800" dirty="0">
                <a:latin typeface="Times New Roman" pitchFamily="18" charset="0"/>
                <a:cs typeface="Times New Roman" pitchFamily="18" charset="0"/>
              </a:rPr>
              <a:t>Monitor: 15” LED</a:t>
            </a:r>
          </a:p>
          <a:p>
            <a:r>
              <a:rPr lang="en-US" sz="2800" dirty="0">
                <a:latin typeface="Times New Roman" pitchFamily="18" charset="0"/>
                <a:cs typeface="Times New Roman" pitchFamily="18" charset="0"/>
              </a:rPr>
              <a:t>Input Devices: Keyboard, Mouse</a:t>
            </a:r>
          </a:p>
          <a:p>
            <a:r>
              <a:rPr lang="en-US" sz="2800" dirty="0">
                <a:latin typeface="Times New Roman" pitchFamily="18" charset="0"/>
                <a:cs typeface="Times New Roman" pitchFamily="18" charset="0"/>
              </a:rPr>
              <a:t>Ram : 4GB</a:t>
            </a:r>
          </a:p>
          <a:p>
            <a:pPr>
              <a:buNone/>
            </a:pPr>
            <a:endParaRPr lang="en-US" sz="2800" dirty="0">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Existing System</a:t>
            </a:r>
            <a:r>
              <a:rPr lang="en-US"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r>
              <a:rPr lang="en-US" sz="3600" dirty="0">
                <a:latin typeface="Times New Roman" pitchFamily="18" charset="0"/>
                <a:cs typeface="Times New Roman" pitchFamily="18" charset="0"/>
              </a:rPr>
              <a:t>In the existing system, Object detection can be done using any of the image processing Algorithms. But that kind of techniques has lots of limitations, make more difficult to recognize the object.</a:t>
            </a:r>
          </a:p>
          <a:p>
            <a:pPr>
              <a:buNone/>
            </a:pPr>
            <a:endParaRPr lang="en-US" sz="3600" dirty="0">
              <a:solidFill>
                <a:srgbClr val="0070C0"/>
              </a:solidFill>
            </a:endParaRPr>
          </a:p>
          <a:p>
            <a:pPr>
              <a:buNone/>
            </a:pPr>
            <a:endParaRPr lang="en-US" sz="3600" dirty="0">
              <a:solidFill>
                <a:srgbClr val="0070C0"/>
              </a:solidFill>
            </a:endParaRPr>
          </a:p>
          <a:p>
            <a:pPr>
              <a:buNone/>
            </a:pPr>
            <a:endParaRPr lang="en-US" sz="3600" dirty="0">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Proposed System</a:t>
            </a:r>
            <a:r>
              <a:rPr lang="en-US" dirty="0"/>
              <a:t>:</a:t>
            </a:r>
          </a:p>
        </p:txBody>
      </p:sp>
      <p:sp>
        <p:nvSpPr>
          <p:cNvPr id="3" name="Content Placeholder 2"/>
          <p:cNvSpPr>
            <a:spLocks noGrp="1"/>
          </p:cNvSpPr>
          <p:nvPr>
            <p:ph idx="1"/>
          </p:nvPr>
        </p:nvSpPr>
        <p:spPr/>
        <p:txBody>
          <a:bodyPr/>
          <a:lstStyle/>
          <a:p>
            <a:pPr>
              <a:buNone/>
            </a:pPr>
            <a:endParaRPr lang="en-US" sz="3200" dirty="0">
              <a:solidFill>
                <a:srgbClr val="0070C0"/>
              </a:solidFill>
            </a:endParaRPr>
          </a:p>
          <a:p>
            <a:pPr>
              <a:buFont typeface="Wingdings" pitchFamily="2" charset="2"/>
              <a:buChar char="§"/>
            </a:pPr>
            <a:r>
              <a:rPr lang="en-US" sz="3600" dirty="0">
                <a:latin typeface="Times New Roman" pitchFamily="18" charset="0"/>
                <a:cs typeface="Times New Roman" pitchFamily="18" charset="0"/>
              </a:rPr>
              <a:t>In proposed approach we are using combination of image processing and machine learning algorithms techniques to detect and track the objects and it will show the object name.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001000" cy="1143000"/>
          </a:xfrm>
        </p:spPr>
        <p:txBody>
          <a:bodyPr>
            <a:normAutofit/>
          </a:bodyPr>
          <a:lstStyle/>
          <a:p>
            <a:pPr algn="l"/>
            <a:r>
              <a:rPr lang="en-US" dirty="0">
                <a:latin typeface="Times New Roman" pitchFamily="18" charset="0"/>
                <a:cs typeface="Times New Roman" pitchFamily="18" charset="0"/>
              </a:rPr>
              <a:t>Advantages:</a:t>
            </a:r>
          </a:p>
        </p:txBody>
      </p:sp>
      <p:sp>
        <p:nvSpPr>
          <p:cNvPr id="3" name="Content Placeholder 2"/>
          <p:cNvSpPr>
            <a:spLocks noGrp="1"/>
          </p:cNvSpPr>
          <p:nvPr>
            <p:ph idx="1"/>
          </p:nvPr>
        </p:nvSpPr>
        <p:spPr>
          <a:xfrm>
            <a:off x="457200" y="1524000"/>
            <a:ext cx="8229600" cy="4602163"/>
          </a:xfrm>
        </p:spPr>
        <p:txBody>
          <a:bodyPr>
            <a:normAutofit/>
          </a:bodyPr>
          <a:lstStyle/>
          <a:p>
            <a:pPr algn="just">
              <a:buNone/>
            </a:pPr>
            <a:endParaRPr lang="en-US" sz="2800" dirty="0"/>
          </a:p>
          <a:p>
            <a:pPr algn="just"/>
            <a:r>
              <a:rPr lang="en-US" sz="2800" dirty="0">
                <a:latin typeface="Times New Roman" pitchFamily="18" charset="0"/>
                <a:cs typeface="Times New Roman" pitchFamily="18" charset="0"/>
              </a:rPr>
              <a:t>It allows to identify and locate objects in an image or video.</a:t>
            </a:r>
          </a:p>
          <a:p>
            <a:pPr algn="just"/>
            <a:r>
              <a:rPr lang="en-US" sz="2800" dirty="0">
                <a:latin typeface="Times New Roman" pitchFamily="18" charset="0"/>
                <a:cs typeface="Times New Roman" pitchFamily="18" charset="0"/>
              </a:rPr>
              <a:t>Specifies the location of multiple objects in the image.</a:t>
            </a:r>
          </a:p>
          <a:p>
            <a:pPr algn="just"/>
            <a:r>
              <a:rPr lang="en-US" sz="2800" dirty="0">
                <a:latin typeface="Times New Roman" pitchFamily="18" charset="0"/>
                <a:cs typeface="Times New Roman" pitchFamily="18" charset="0"/>
              </a:rPr>
              <a:t>It is a powerful tool for tracking activity inside and outside a store.</a:t>
            </a:r>
          </a:p>
          <a:p>
            <a:pPr algn="just"/>
            <a:r>
              <a:rPr lang="en-US" sz="2800" dirty="0">
                <a:latin typeface="Times New Roman" pitchFamily="18" charset="0"/>
                <a:cs typeface="Times New Roman" pitchFamily="18" charset="0"/>
              </a:rPr>
              <a:t>Helps to improve the security systems in private sectors.</a:t>
            </a:r>
          </a:p>
          <a:p>
            <a:pPr algn="just"/>
            <a:r>
              <a:rPr lang="en-US" sz="2800" dirty="0">
                <a:latin typeface="Times New Roman" pitchFamily="18" charset="0"/>
                <a:cs typeface="Times New Roman" pitchFamily="18" charset="0"/>
              </a:rPr>
              <a:t>Faster and speed detection.</a:t>
            </a:r>
          </a:p>
          <a:p>
            <a:pPr algn="just"/>
            <a:endParaRPr lang="en-US" sz="2800" dirty="0"/>
          </a:p>
          <a:p>
            <a:pPr algn="just">
              <a:buNone/>
            </a:pPr>
            <a:endParaRPr lang="en-US" sz="4400" dirty="0">
              <a:solidFill>
                <a:schemeClr val="tx2"/>
              </a:solidFill>
            </a:endParaRPr>
          </a:p>
          <a:p>
            <a:pPr algn="just"/>
            <a:endParaRPr lang="en-US" sz="4400" dirty="0">
              <a:solidFill>
                <a:schemeClr val="tx2"/>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523</TotalTime>
  <Words>455</Words>
  <Application>Microsoft Office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Constantia</vt:lpstr>
      <vt:lpstr>Times New Roman</vt:lpstr>
      <vt:lpstr>Wingdings</vt:lpstr>
      <vt:lpstr>Wingdings 2</vt:lpstr>
      <vt:lpstr>Flow</vt:lpstr>
      <vt:lpstr>PowerPoint Presentation</vt:lpstr>
      <vt:lpstr>OBJECT DETECTION</vt:lpstr>
      <vt:lpstr>Outline</vt:lpstr>
      <vt:lpstr>Abstract</vt:lpstr>
      <vt:lpstr>Requirements:</vt:lpstr>
      <vt:lpstr>Requirements:</vt:lpstr>
      <vt:lpstr>Existing System:</vt:lpstr>
      <vt:lpstr>Proposed System:</vt:lpstr>
      <vt:lpstr>Advantages:</vt:lpstr>
      <vt:lpstr>Disadvantages:</vt:lpstr>
      <vt:lpstr>Future Scope:</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Mounika</dc:creator>
  <cp:lastModifiedBy>sumanth reddy</cp:lastModifiedBy>
  <cp:revision>83</cp:revision>
  <dcterms:created xsi:type="dcterms:W3CDTF">2019-10-24T16:52:55Z</dcterms:created>
  <dcterms:modified xsi:type="dcterms:W3CDTF">2023-03-25T04:33:04Z</dcterms:modified>
</cp:coreProperties>
</file>