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71" r:id="rId13"/>
    <p:sldId id="272" r:id="rId14"/>
    <p:sldId id="273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0001"/>
    <a:srgbClr val="AC0425"/>
    <a:srgbClr val="A7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4" autoAdjust="0"/>
  </p:normalViewPr>
  <p:slideViewPr>
    <p:cSldViewPr snapToGrid="0" snapToObjects="1">
      <p:cViewPr varScale="1">
        <p:scale>
          <a:sx n="85" d="100"/>
          <a:sy n="85" d="100"/>
        </p:scale>
        <p:origin x="13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2D9FA-D97A-4989-B4B5-B429D8648519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79D65-C890-4CF7-9E96-1D5733D8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9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79D65-C890-4CF7-9E96-1D5733D8AF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5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59F4-0B8D-1F4A-BB12-7D8845B406E3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A59F4-0B8D-1F4A-BB12-7D8845B406E3}" type="datetimeFigureOut">
              <a:rPr lang="en-US" smtClean="0"/>
              <a:pPr/>
              <a:t>5/8/2020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6F9A-D192-7E4C-A549-6710921E373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7291"/>
            <a:ext cx="9144000" cy="7707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umanthuppala/HadoopPCAPParser" TargetMode="External"/><Relationship Id="rId4" Type="http://schemas.openxmlformats.org/officeDocument/2006/relationships/hyperlink" Target="mailto:suppala01@student.ysu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engu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90235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047" y="2845014"/>
            <a:ext cx="4140139" cy="11679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06C202-1F28-43FE-9E33-779C037161F7}"/>
              </a:ext>
            </a:extLst>
          </p:cNvPr>
          <p:cNvSpPr txBox="1"/>
          <p:nvPr/>
        </p:nvSpPr>
        <p:spPr>
          <a:xfrm>
            <a:off x="2398060" y="1389528"/>
            <a:ext cx="4701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Parsing PCAP File and uploading to HDFS.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827D2-C967-4AF6-AB6A-84DB4232DF40}"/>
              </a:ext>
            </a:extLst>
          </p:cNvPr>
          <p:cNvSpPr txBox="1"/>
          <p:nvPr/>
        </p:nvSpPr>
        <p:spPr>
          <a:xfrm>
            <a:off x="4188759" y="27544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02366-B7C3-4BE3-A051-77E5352F5E11}"/>
              </a:ext>
            </a:extLst>
          </p:cNvPr>
          <p:cNvSpPr txBox="1"/>
          <p:nvPr/>
        </p:nvSpPr>
        <p:spPr>
          <a:xfrm>
            <a:off x="2575047" y="4527176"/>
            <a:ext cx="4002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Done by: Sumanth Uppala,</a:t>
            </a:r>
          </a:p>
          <a:p>
            <a:endParaRPr lang="en-US" sz="2400" b="1" dirty="0"/>
          </a:p>
          <a:p>
            <a:r>
              <a:rPr lang="en-US" sz="2400" b="1" dirty="0"/>
              <a:t>Instructor: Dr. Feng Yu.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1308-96B6-41BF-8F27-0BE8CA5E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format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C6A4BC-405D-4381-B4FE-B890AB9D0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98575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5168-AA0A-419C-ADC7-37E23BBF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Dump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AD40B-DE1C-48D1-BB76-C4A235061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1. </a:t>
            </a:r>
            <a:r>
              <a:rPr lang="en-US" dirty="0" err="1"/>
              <a:t>JNetPCAP</a:t>
            </a:r>
            <a:r>
              <a:rPr lang="en-US" dirty="0"/>
              <a:t> library in java. Lib files are needed for parsing </a:t>
            </a:r>
            <a:r>
              <a:rPr lang="en-US" dirty="0" err="1"/>
              <a:t>tcp</a:t>
            </a:r>
            <a:r>
              <a:rPr lang="en-US" dirty="0"/>
              <a:t> dump files</a:t>
            </a:r>
          </a:p>
          <a:p>
            <a:pPr marL="0" indent="0">
              <a:buNone/>
            </a:pPr>
            <a:r>
              <a:rPr lang="en-US" dirty="0"/>
              <a:t>    2. Hadoop-PCAP-lib. It doesn't need any additional libraries. </a:t>
            </a:r>
          </a:p>
          <a:p>
            <a:r>
              <a:rPr lang="en-US" dirty="0"/>
              <a:t>			Java level parsing</a:t>
            </a:r>
          </a:p>
          <a:p>
            <a:r>
              <a:rPr lang="en-US" dirty="0"/>
              <a:t>          Translates packet from </a:t>
            </a:r>
            <a:r>
              <a:rPr lang="en-US" dirty="0" err="1"/>
              <a:t>tcp</a:t>
            </a:r>
            <a:r>
              <a:rPr lang="en-US" dirty="0"/>
              <a:t> dump to a java understandable Packet class</a:t>
            </a:r>
          </a:p>
        </p:txBody>
      </p:sp>
    </p:spTree>
    <p:extLst>
      <p:ext uri="{BB962C8B-B14F-4D97-AF65-F5344CB8AC3E}">
        <p14:creationId xmlns:p14="http://schemas.microsoft.com/office/powerpoint/2010/main" val="357742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5518-4C7C-4534-AE53-43776A8F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PCAP Parser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B27E0-4641-4EA8-9E07-C840BD850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4765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87A4-F716-40FC-BF50-67405311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Key,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D1DA-395A-4126-A795-E55B34554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1.PCAP line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Key, Value</a:t>
            </a:r>
          </a:p>
          <a:p>
            <a:r>
              <a:rPr lang="en-US" dirty="0"/>
              <a:t>          Key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Timestamp</a:t>
            </a:r>
          </a:p>
          <a:p>
            <a:r>
              <a:rPr lang="en-US" dirty="0"/>
              <a:t>          Value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2.Packet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key, value</a:t>
            </a:r>
          </a:p>
          <a:p>
            <a:r>
              <a:rPr lang="en-US" dirty="0"/>
              <a:t>             key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  timestamp</a:t>
            </a:r>
          </a:p>
          <a:p>
            <a:r>
              <a:rPr lang="en-US" dirty="0"/>
              <a:t>              value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output csv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1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B893-F994-4BB5-9713-7D41ED2E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(CSV format)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D4BE82-8233-422F-A1D4-2FEC864A8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400776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engu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290235" cy="6858000"/>
          </a:xfrm>
          <a:prstGeom prst="rect">
            <a:avLst/>
          </a:prstGeom>
        </p:spPr>
      </p:pic>
      <p:pic>
        <p:nvPicPr>
          <p:cNvPr id="10" name="Picture 9" descr="YandProud_lrg_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64" y="2785881"/>
            <a:ext cx="6674833" cy="18958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35AB71-E544-43CB-8FF4-48C4D64AC38F}"/>
              </a:ext>
            </a:extLst>
          </p:cNvPr>
          <p:cNvSpPr txBox="1"/>
          <p:nvPr/>
        </p:nvSpPr>
        <p:spPr>
          <a:xfrm>
            <a:off x="2290482" y="376518"/>
            <a:ext cx="3765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ID: </a:t>
            </a:r>
            <a:r>
              <a:rPr lang="en-US" dirty="0">
                <a:hlinkClick r:id="rId4"/>
              </a:rPr>
              <a:t>suppala01@student.ysu.edu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GitHub Repo: </a:t>
            </a:r>
            <a:r>
              <a:rPr lang="en-US" dirty="0">
                <a:hlinkClick r:id="rId5"/>
              </a:rPr>
              <a:t>https://github.com/sumanthuppala/HadoopPCAPParser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0691C-A1F6-401A-94C8-B118E134D570}"/>
              </a:ext>
            </a:extLst>
          </p:cNvPr>
          <p:cNvSpPr txBox="1"/>
          <p:nvPr/>
        </p:nvSpPr>
        <p:spPr>
          <a:xfrm>
            <a:off x="3285564" y="4975412"/>
            <a:ext cx="3263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8B0001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the login server on VM.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Parsing PCAP file.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Uploading parsed PCAP file into HDFS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44AC-1F8D-4A55-AF46-1AA9440D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Requirements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22151-D3D5-4657-940B-D4A90273C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(Hadoop).</a:t>
            </a:r>
          </a:p>
          <a:p>
            <a:endParaRPr lang="en-US" dirty="0"/>
          </a:p>
          <a:p>
            <a:r>
              <a:rPr lang="en-US" dirty="0"/>
              <a:t>HDFS.</a:t>
            </a:r>
          </a:p>
          <a:p>
            <a:endParaRPr lang="en-US" dirty="0"/>
          </a:p>
          <a:p>
            <a:r>
              <a:rPr lang="en-US" dirty="0"/>
              <a:t>JAVA.</a:t>
            </a:r>
          </a:p>
          <a:p>
            <a:endParaRPr lang="en-US" dirty="0"/>
          </a:p>
          <a:p>
            <a:r>
              <a:rPr lang="en-US" dirty="0"/>
              <a:t>SSH (Putty).</a:t>
            </a:r>
          </a:p>
        </p:txBody>
      </p:sp>
    </p:spTree>
    <p:extLst>
      <p:ext uri="{BB962C8B-B14F-4D97-AF65-F5344CB8AC3E}">
        <p14:creationId xmlns:p14="http://schemas.microsoft.com/office/powerpoint/2010/main" val="277151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4F65-7291-4DF5-8927-29072C93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HDFS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165F39-80C4-4EB9-B1F3-221E787F7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21624" cy="4525963"/>
          </a:xfrm>
        </p:spPr>
        <p:txBody>
          <a:bodyPr>
            <a:normAutofit/>
          </a:bodyPr>
          <a:lstStyle/>
          <a:p>
            <a:r>
              <a:rPr lang="en-US" sz="2400" dirty="0"/>
              <a:t>It is a Block file system where file is divided into blocks with pre-determined size.</a:t>
            </a:r>
          </a:p>
          <a:p>
            <a:r>
              <a:rPr lang="en-US" sz="2400" dirty="0"/>
              <a:t>All these blocks will be stored over a group of one or more machines.</a:t>
            </a:r>
          </a:p>
          <a:p>
            <a:r>
              <a:rPr lang="en-US" sz="2400" dirty="0"/>
              <a:t>It follows master slave architecture.</a:t>
            </a:r>
          </a:p>
          <a:p>
            <a:r>
              <a:rPr lang="en-US" sz="2400" dirty="0"/>
              <a:t>One node acts as a master and rest of the nodes in a cluster acts as Data nodes (Slaves).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895F1248-116D-4FB7-95E4-BE824B8832D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76" y="1649506"/>
            <a:ext cx="3451412" cy="368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9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6716-CC2B-4C37-9CB3-036FE86A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HDFS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81CB-EA4A-4BF5-AE3C-AC2B94966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Name Node - Records metadata of all the files Stored in the Cluster.</a:t>
            </a:r>
          </a:p>
          <a:p>
            <a:r>
              <a:rPr lang="en-US" sz="2000" dirty="0"/>
              <a:t>Data Node - server </a:t>
            </a:r>
            <a:r>
              <a:rPr lang="en-US" sz="2000" dirty="0" err="1"/>
              <a:t>thst</a:t>
            </a:r>
            <a:r>
              <a:rPr lang="en-US" sz="2000" dirty="0"/>
              <a:t> stores data into a local file ext3 or ext4. It reports the performance of HDFS with a default frequency of 3 sec.</a:t>
            </a:r>
          </a:p>
          <a:p>
            <a:r>
              <a:rPr lang="en-US" sz="2000" dirty="0"/>
              <a:t>Secondary Name Node - reads data from file system and writes into hard disk or file system. Also combines Edit logs with </a:t>
            </a:r>
            <a:r>
              <a:rPr lang="en-US" sz="2000" dirty="0" err="1"/>
              <a:t>Fsl</a:t>
            </a:r>
            <a:r>
              <a:rPr lang="en-US" sz="2000" dirty="0"/>
              <a:t> Image.</a:t>
            </a:r>
          </a:p>
          <a:p>
            <a:endParaRPr lang="en-US" sz="2000" dirty="0"/>
          </a:p>
        </p:txBody>
      </p:sp>
      <p:pic>
        <p:nvPicPr>
          <p:cNvPr id="5" name="Content Placeholder 4" descr="A green and black text&#10;&#10;Description automatically generated">
            <a:extLst>
              <a:ext uri="{FF2B5EF4-FFF2-40B4-BE49-F238E27FC236}">
                <a16:creationId xmlns:a16="http://schemas.microsoft.com/office/drawing/2014/main" id="{7121F76B-6EC5-4E79-AAD0-456A7BBC897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94" y="1963271"/>
            <a:ext cx="3325906" cy="346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129466-2A44-42C1-9F74-7E2CAC2A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Map Reduce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68C13-3610-4ED6-853E-554447429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761129"/>
            <a:ext cx="4038600" cy="336503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Input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 Split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Partitioner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Shuffling and Sorting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 Format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5076A5-0F5F-4D50-8BA7-D63BC3013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7918" y="2678207"/>
            <a:ext cx="4652682" cy="28764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Map Reduce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Core component of Hadoop which provides data processing.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Map Reduce:</a:t>
            </a:r>
          </a:p>
          <a:p>
            <a:pPr marL="0" indent="0">
              <a:buNone/>
            </a:pPr>
            <a:r>
              <a:rPr lang="en-US" dirty="0"/>
              <a:t>Map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packet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csv</a:t>
            </a:r>
          </a:p>
          <a:p>
            <a:pPr marL="0" indent="0">
              <a:buNone/>
            </a:pPr>
            <a:r>
              <a:rPr lang="en-US" dirty="0"/>
              <a:t>Reduce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sorting according to timestamp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0C1526-B0F6-4884-B872-E0A4D98AC7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5424" y="1075765"/>
            <a:ext cx="7270376" cy="152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9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5371-ADE1-419F-AB88-480C04E2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DFF00-0E1F-4131-AA26-8CC1B4400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658" y="1469763"/>
            <a:ext cx="466164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Spark is a open source and Cluster-computing framework. It has an interface with fault tolerance and implicit parallelism. </a:t>
            </a:r>
          </a:p>
          <a:p>
            <a:pPr marL="0" indent="0">
              <a:buNone/>
            </a:pPr>
            <a:r>
              <a:rPr lang="en-US" dirty="0"/>
              <a:t>Spark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Map reduce</a:t>
            </a:r>
          </a:p>
          <a:p>
            <a:pPr marL="0" indent="0">
              <a:buNone/>
            </a:pPr>
            <a:r>
              <a:rPr lang="en-US" dirty="0"/>
              <a:t>    1. Processing very big sets</a:t>
            </a:r>
          </a:p>
          <a:p>
            <a:pPr marL="0" indent="0">
              <a:buNone/>
            </a:pPr>
            <a:r>
              <a:rPr lang="en-US" dirty="0"/>
              <a:t>    2. Processing time gets     decreases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5EA650-C800-488F-998D-6246837774C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85" y="1510104"/>
            <a:ext cx="3564815" cy="291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3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E5EF-AC83-44FA-A795-0750E449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Parser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D71E5-8F04-4558-A2C7-C0F01814D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28213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889E-6FFA-4E06-8C1C-53A3851D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64EA-F5FD-4D38-8BF5-D6A1142A3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PCAPinputformat</a:t>
            </a:r>
            <a:r>
              <a:rPr lang="en-US" dirty="0"/>
              <a:t> decodes to </a:t>
            </a:r>
            <a:r>
              <a:rPr lang="en-US" dirty="0" err="1"/>
              <a:t>LongWritable</a:t>
            </a:r>
            <a:r>
              <a:rPr lang="en-US" dirty="0"/>
              <a:t>, </a:t>
            </a:r>
            <a:r>
              <a:rPr lang="en-US" dirty="0" err="1"/>
              <a:t>ObjectWritable</a:t>
            </a:r>
            <a:endParaRPr lang="en-US" dirty="0"/>
          </a:p>
          <a:p>
            <a:r>
              <a:rPr lang="en-US" dirty="0"/>
              <a:t>         </a:t>
            </a:r>
            <a:r>
              <a:rPr lang="en-US" dirty="0" err="1"/>
              <a:t>ObjectWritable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contains the Packet</a:t>
            </a:r>
          </a:p>
          <a:p>
            <a:r>
              <a:rPr lang="en-US" dirty="0"/>
              <a:t>PCAP line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 Key, Value</a:t>
            </a:r>
          </a:p>
          <a:p>
            <a:r>
              <a:rPr lang="en-US" dirty="0"/>
              <a:t>          Key </a:t>
            </a:r>
            <a:r>
              <a:rPr lang="en-US" dirty="0">
                <a:sym typeface="Wingdings" panose="05000000000000000000" pitchFamily="2" charset="2"/>
              </a:rPr>
              <a:t>    </a:t>
            </a:r>
            <a:r>
              <a:rPr lang="en-US" dirty="0"/>
              <a:t>Timestamp</a:t>
            </a:r>
          </a:p>
          <a:p>
            <a:r>
              <a:rPr lang="en-US" dirty="0"/>
              <a:t>          Value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Line</a:t>
            </a:r>
          </a:p>
        </p:txBody>
      </p:sp>
    </p:spTree>
    <p:extLst>
      <p:ext uri="{BB962C8B-B14F-4D97-AF65-F5344CB8AC3E}">
        <p14:creationId xmlns:p14="http://schemas.microsoft.com/office/powerpoint/2010/main" val="343893667"/>
      </p:ext>
    </p:extLst>
  </p:cSld>
  <p:clrMapOvr>
    <a:masterClrMapping/>
  </p:clrMapOvr>
</p:sld>
</file>

<file path=ppt/theme/theme1.xml><?xml version="1.0" encoding="utf-8"?>
<a:theme xmlns:a="http://schemas.openxmlformats.org/drawingml/2006/main" name="YSU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975</TotalTime>
  <Words>398</Words>
  <Application>Microsoft Office PowerPoint</Application>
  <PresentationFormat>On-screen Show (4:3)</PresentationFormat>
  <Paragraphs>74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YSU_Template</vt:lpstr>
      <vt:lpstr>PowerPoint Presentation</vt:lpstr>
      <vt:lpstr>Out line</vt:lpstr>
      <vt:lpstr>Requirements </vt:lpstr>
      <vt:lpstr>HDFS</vt:lpstr>
      <vt:lpstr>HDFS Architecture</vt:lpstr>
      <vt:lpstr>Map Reduce</vt:lpstr>
      <vt:lpstr>Spark</vt:lpstr>
      <vt:lpstr>PCAP Parser code</vt:lpstr>
      <vt:lpstr>Input format</vt:lpstr>
      <vt:lpstr>Input format class</vt:lpstr>
      <vt:lpstr>TCP Dump Parsing</vt:lpstr>
      <vt:lpstr>Hadoop PCAP Parser</vt:lpstr>
      <vt:lpstr>Key, Value</vt:lpstr>
      <vt:lpstr>Output (CSV format)</vt:lpstr>
      <vt:lpstr>PowerPoint Presentation</vt:lpstr>
    </vt:vector>
  </TitlesOfParts>
  <Company>Youngstown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Ross Morrone</dc:creator>
  <cp:lastModifiedBy>sumanth uppala</cp:lastModifiedBy>
  <cp:revision>28</cp:revision>
  <dcterms:created xsi:type="dcterms:W3CDTF">2017-01-13T17:25:24Z</dcterms:created>
  <dcterms:modified xsi:type="dcterms:W3CDTF">2020-05-08T06:37:46Z</dcterms:modified>
</cp:coreProperties>
</file>