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2: Overview of the R Programming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 Programming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if / else</a:t>
            </a:r>
          </a:p>
          <a:p>
            <a:r>
              <a:t>- for loops</a:t>
            </a:r>
          </a:p>
          <a:p>
            <a:r>
              <a:t>- while loops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Define with function()</a:t>
            </a:r>
          </a:p>
          <a:p>
            <a:r>
              <a:t>- Return values</a:t>
            </a:r>
          </a:p>
          <a:p>
            <a:r>
              <a:t>- Default arguments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Base R plots</a:t>
            </a:r>
          </a:p>
          <a:p>
            <a:r>
              <a:t>- hist(), plot()</a:t>
            </a:r>
          </a:p>
          <a:p>
            <a:r>
              <a:t>- Customize labels and colors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models: lm(y ~ x)</a:t>
            </a:r>
          </a:p>
          <a:p>
            <a:r>
              <a:t>- Summary and predictions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Install: install.packages()</a:t>
            </a:r>
          </a:p>
          <a:p>
            <a:r>
              <a:t>- Load: library()</a:t>
            </a:r>
          </a:p>
          <a:p>
            <a:r>
              <a:t>- Popular: tidyverse, dplyr, ggplot2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File paths: getwd(), setwd()</a:t>
            </a:r>
          </a:p>
          <a:p>
            <a:r>
              <a:t>- System commands: system()</a:t>
            </a:r>
          </a:p>
          <a:p>
            <a:r>
              <a:t>- File checks: file.exists()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Vectors, factors, matrices, data frames</a:t>
            </a:r>
          </a:p>
          <a:p>
            <a:r>
              <a:t>- Functions, graphics, statistical models</a:t>
            </a:r>
          </a:p>
          <a:p>
            <a:r>
              <a:t>- Packages and OS facilities</a:t>
            </a:r>
          </a:p>
          <a:p>
            <a:r>
              <a:t>- Using R across environments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Jupyter</a:t>
            </a:r>
            <a:r>
              <a:rPr dirty="0"/>
              <a:t> Notebooks (</a:t>
            </a:r>
            <a:r>
              <a:rPr dirty="0" err="1"/>
              <a:t>IRkernel</a:t>
            </a:r>
            <a:r>
              <a:rPr dirty="0"/>
              <a:t>)</a:t>
            </a:r>
            <a:endParaRPr lang="en-US" dirty="0"/>
          </a:p>
          <a:p>
            <a:pPr lvl="1"/>
            <a:r>
              <a:rPr lang="en-IN" dirty="0"/>
              <a:t>Self hosted</a:t>
            </a:r>
          </a:p>
          <a:p>
            <a:pPr lvl="1"/>
            <a:r>
              <a:rPr lang="en-IN" dirty="0"/>
              <a:t>Google </a:t>
            </a:r>
            <a:r>
              <a:rPr lang="en-IN" dirty="0" err="1"/>
              <a:t>Colab</a:t>
            </a:r>
            <a:endParaRPr lang="en-IN" dirty="0"/>
          </a:p>
          <a:p>
            <a:r>
              <a:rPr lang="en-IN"/>
              <a:t>Visual Studio Code</a:t>
            </a:r>
            <a:endParaRPr lang="en-IN" dirty="0"/>
          </a:p>
          <a:p>
            <a:r>
              <a:rPr dirty="0"/>
              <a:t>- RStudio IDE</a:t>
            </a:r>
          </a:p>
          <a:p>
            <a:r>
              <a:rPr dirty="0"/>
              <a:t>- R Console / Command 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Numbers: +, -, *, /, ^</a:t>
            </a:r>
          </a:p>
          <a:p>
            <a:r>
              <a:t>- Vectors with c(), seq(), rep()</a:t>
            </a:r>
          </a:p>
          <a:p>
            <a:r>
              <a:t>- Vectorized arithmetic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Everything is an object</a:t>
            </a:r>
          </a:p>
          <a:p>
            <a:r>
              <a:t>- Variables store scalars, vectors, functions</a:t>
            </a:r>
          </a:p>
          <a:p>
            <a:r>
              <a:t>- Inspect with class(), typeof(), attributes()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Categorical variables</a:t>
            </a:r>
          </a:p>
          <a:p>
            <a:r>
              <a:t>- Unordered and ordered factors</a:t>
            </a:r>
          </a:p>
          <a:p>
            <a:r>
              <a:t>- Example: gender, size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Arrays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Matrices: 2D structures</a:t>
            </a:r>
          </a:p>
          <a:p>
            <a:r>
              <a:t>- Arrays: multidimensional</a:t>
            </a:r>
          </a:p>
          <a:p>
            <a:r>
              <a:t>- Access elements with [row, col]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Lists and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Lists: heterogeneous objects</a:t>
            </a:r>
          </a:p>
          <a:p>
            <a:r>
              <a:t>- Data frames: tabular data</a:t>
            </a:r>
          </a:p>
          <a:p>
            <a:r>
              <a:t>- Access columns with $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Read CSV: read.csv()</a:t>
            </a:r>
          </a:p>
          <a:p>
            <a:r>
              <a:t>- Write CSV: write.csv()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Functions: d, p, q, r</a:t>
            </a:r>
          </a:p>
          <a:p>
            <a:r>
              <a:t>- Normal, uniform, binomial</a:t>
            </a:r>
          </a:p>
          <a:p>
            <a:r>
              <a:t>- Random sampling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305</Words>
  <Application>Microsoft Macintosh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Session 2: Overview of the R Programming Language</vt:lpstr>
      <vt:lpstr>Getting Setup</vt:lpstr>
      <vt:lpstr>Simple Manipulations</vt:lpstr>
      <vt:lpstr>Objects</vt:lpstr>
      <vt:lpstr>Factors</vt:lpstr>
      <vt:lpstr>Arrays and Matrices</vt:lpstr>
      <vt:lpstr>Lists and Data Frames</vt:lpstr>
      <vt:lpstr>Reading from Files</vt:lpstr>
      <vt:lpstr>Probability Distributions</vt:lpstr>
      <vt:lpstr>Control Structures</vt:lpstr>
      <vt:lpstr>Functions</vt:lpstr>
      <vt:lpstr>Graphics</vt:lpstr>
      <vt:lpstr>Statistical Models</vt:lpstr>
      <vt:lpstr>Standard Packages</vt:lpstr>
      <vt:lpstr>OS Facilities</vt:lpstr>
      <vt:lpstr>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Sumanth Vepa</cp:lastModifiedBy>
  <cp:revision>3</cp:revision>
  <dcterms:created xsi:type="dcterms:W3CDTF">2013-01-27T09:14:16Z</dcterms:created>
  <dcterms:modified xsi:type="dcterms:W3CDTF">2025-09-08T04:52:02Z</dcterms:modified>
  <cp:category/>
</cp:coreProperties>
</file>