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716000" cy="7708900"/>
  <p:notesSz cx="13716000" cy="770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389759"/>
            <a:ext cx="11658600" cy="1618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4316984"/>
            <a:ext cx="960120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853553" y="0"/>
            <a:ext cx="3862704" cy="2861945"/>
          </a:xfrm>
          <a:custGeom>
            <a:avLst/>
            <a:gdLst/>
            <a:ahLst/>
            <a:cxnLst/>
            <a:rect l="l" t="t" r="r" b="b"/>
            <a:pathLst>
              <a:path w="3862705" h="2861945">
                <a:moveTo>
                  <a:pt x="3862447" y="1649358"/>
                </a:moveTo>
                <a:lnTo>
                  <a:pt x="2469162" y="2764302"/>
                </a:lnTo>
                <a:lnTo>
                  <a:pt x="2433876" y="2789803"/>
                </a:lnTo>
                <a:lnTo>
                  <a:pt x="2396260" y="2811722"/>
                </a:lnTo>
                <a:lnTo>
                  <a:pt x="2356677" y="2829849"/>
                </a:lnTo>
                <a:lnTo>
                  <a:pt x="2315507" y="2844009"/>
                </a:lnTo>
                <a:lnTo>
                  <a:pt x="2273148" y="2854066"/>
                </a:lnTo>
                <a:lnTo>
                  <a:pt x="2230008" y="2859921"/>
                </a:lnTo>
                <a:lnTo>
                  <a:pt x="2197392" y="2861522"/>
                </a:lnTo>
                <a:lnTo>
                  <a:pt x="2186501" y="2861521"/>
                </a:lnTo>
                <a:lnTo>
                  <a:pt x="2143047" y="2858848"/>
                </a:lnTo>
                <a:lnTo>
                  <a:pt x="2100064" y="2851929"/>
                </a:lnTo>
                <a:lnTo>
                  <a:pt x="2057966" y="2840830"/>
                </a:lnTo>
                <a:lnTo>
                  <a:pt x="2017159" y="2825658"/>
                </a:lnTo>
                <a:lnTo>
                  <a:pt x="1978035" y="2806559"/>
                </a:lnTo>
                <a:lnTo>
                  <a:pt x="1940972" y="2783718"/>
                </a:lnTo>
                <a:lnTo>
                  <a:pt x="1906326" y="2757354"/>
                </a:lnTo>
                <a:lnTo>
                  <a:pt x="1874431" y="2727721"/>
                </a:lnTo>
                <a:lnTo>
                  <a:pt x="1845594" y="2695104"/>
                </a:lnTo>
                <a:lnTo>
                  <a:pt x="97219" y="510254"/>
                </a:lnTo>
                <a:lnTo>
                  <a:pt x="71718" y="474968"/>
                </a:lnTo>
                <a:lnTo>
                  <a:pt x="49799" y="437352"/>
                </a:lnTo>
                <a:lnTo>
                  <a:pt x="31672" y="397769"/>
                </a:lnTo>
                <a:lnTo>
                  <a:pt x="17512" y="356600"/>
                </a:lnTo>
                <a:lnTo>
                  <a:pt x="7456" y="314240"/>
                </a:lnTo>
                <a:lnTo>
                  <a:pt x="1600" y="271100"/>
                </a:lnTo>
                <a:lnTo>
                  <a:pt x="0" y="238485"/>
                </a:lnTo>
                <a:lnTo>
                  <a:pt x="0" y="227593"/>
                </a:lnTo>
                <a:lnTo>
                  <a:pt x="2673" y="184139"/>
                </a:lnTo>
                <a:lnTo>
                  <a:pt x="9592" y="141156"/>
                </a:lnTo>
                <a:lnTo>
                  <a:pt x="20691" y="99058"/>
                </a:lnTo>
                <a:lnTo>
                  <a:pt x="35863" y="58251"/>
                </a:lnTo>
                <a:lnTo>
                  <a:pt x="54962" y="19127"/>
                </a:lnTo>
                <a:lnTo>
                  <a:pt x="3862447" y="0"/>
                </a:lnTo>
                <a:lnTo>
                  <a:pt x="3862447" y="1649358"/>
                </a:lnTo>
                <a:close/>
              </a:path>
            </a:pathLst>
          </a:custGeom>
          <a:solidFill>
            <a:srgbClr val="931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232005" cy="7708265"/>
          </a:xfrm>
          <a:custGeom>
            <a:avLst/>
            <a:gdLst/>
            <a:ahLst/>
            <a:cxnLst/>
            <a:rect l="l" t="t" r="r" b="b"/>
            <a:pathLst>
              <a:path w="12232005" h="7708265">
                <a:moveTo>
                  <a:pt x="11666711" y="6617401"/>
                </a:moveTo>
                <a:lnTo>
                  <a:pt x="10303716" y="7708106"/>
                </a:lnTo>
                <a:lnTo>
                  <a:pt x="0" y="7708107"/>
                </a:lnTo>
                <a:lnTo>
                  <a:pt x="0" y="0"/>
                </a:lnTo>
                <a:lnTo>
                  <a:pt x="8300965" y="0"/>
                </a:lnTo>
                <a:lnTo>
                  <a:pt x="11913183" y="4514174"/>
                </a:lnTo>
                <a:lnTo>
                  <a:pt x="11946492" y="4558521"/>
                </a:lnTo>
                <a:lnTo>
                  <a:pt x="11978147" y="4604065"/>
                </a:lnTo>
                <a:lnTo>
                  <a:pt x="12008105" y="4650746"/>
                </a:lnTo>
                <a:lnTo>
                  <a:pt x="12036325" y="4698497"/>
                </a:lnTo>
                <a:lnTo>
                  <a:pt x="12062766" y="4747253"/>
                </a:lnTo>
                <a:lnTo>
                  <a:pt x="12087395" y="4796948"/>
                </a:lnTo>
                <a:lnTo>
                  <a:pt x="12110179" y="4847519"/>
                </a:lnTo>
                <a:lnTo>
                  <a:pt x="12131087" y="4898895"/>
                </a:lnTo>
                <a:lnTo>
                  <a:pt x="12150087" y="4951002"/>
                </a:lnTo>
                <a:lnTo>
                  <a:pt x="12167159" y="5003773"/>
                </a:lnTo>
                <a:lnTo>
                  <a:pt x="12182276" y="5057140"/>
                </a:lnTo>
                <a:lnTo>
                  <a:pt x="12195419" y="5111027"/>
                </a:lnTo>
                <a:lnTo>
                  <a:pt x="12206570" y="5165359"/>
                </a:lnTo>
                <a:lnTo>
                  <a:pt x="12215711" y="5220064"/>
                </a:lnTo>
                <a:lnTo>
                  <a:pt x="12222835" y="5275071"/>
                </a:lnTo>
                <a:lnTo>
                  <a:pt x="12227928" y="5330303"/>
                </a:lnTo>
                <a:lnTo>
                  <a:pt x="12230986" y="5385682"/>
                </a:lnTo>
                <a:lnTo>
                  <a:pt x="12232003" y="5441137"/>
                </a:lnTo>
                <a:lnTo>
                  <a:pt x="12231889" y="5459627"/>
                </a:lnTo>
                <a:lnTo>
                  <a:pt x="12230183" y="5515065"/>
                </a:lnTo>
                <a:lnTo>
                  <a:pt x="12226439" y="5570405"/>
                </a:lnTo>
                <a:lnTo>
                  <a:pt x="12220659" y="5625570"/>
                </a:lnTo>
                <a:lnTo>
                  <a:pt x="12212854" y="5680482"/>
                </a:lnTo>
                <a:lnTo>
                  <a:pt x="12203032" y="5735070"/>
                </a:lnTo>
                <a:lnTo>
                  <a:pt x="12191208" y="5789261"/>
                </a:lnTo>
                <a:lnTo>
                  <a:pt x="12177396" y="5842981"/>
                </a:lnTo>
                <a:lnTo>
                  <a:pt x="12161618" y="5896153"/>
                </a:lnTo>
                <a:lnTo>
                  <a:pt x="12143893" y="5948708"/>
                </a:lnTo>
                <a:lnTo>
                  <a:pt x="12124246" y="6000578"/>
                </a:lnTo>
                <a:lnTo>
                  <a:pt x="12102702" y="6051690"/>
                </a:lnTo>
                <a:lnTo>
                  <a:pt x="12079292" y="6101972"/>
                </a:lnTo>
                <a:lnTo>
                  <a:pt x="12054048" y="6151357"/>
                </a:lnTo>
                <a:lnTo>
                  <a:pt x="12027002" y="6199783"/>
                </a:lnTo>
                <a:lnTo>
                  <a:pt x="11998192" y="6247181"/>
                </a:lnTo>
                <a:lnTo>
                  <a:pt x="11967659" y="6293483"/>
                </a:lnTo>
                <a:lnTo>
                  <a:pt x="11935441" y="6338631"/>
                </a:lnTo>
                <a:lnTo>
                  <a:pt x="11901582" y="6382564"/>
                </a:lnTo>
                <a:lnTo>
                  <a:pt x="11866129" y="6425221"/>
                </a:lnTo>
                <a:lnTo>
                  <a:pt x="11829131" y="6466543"/>
                </a:lnTo>
                <a:lnTo>
                  <a:pt x="11790639" y="6506474"/>
                </a:lnTo>
                <a:lnTo>
                  <a:pt x="11750700" y="6544963"/>
                </a:lnTo>
                <a:lnTo>
                  <a:pt x="11709371" y="6581955"/>
                </a:lnTo>
                <a:lnTo>
                  <a:pt x="11666711" y="6617401"/>
                </a:lnTo>
                <a:close/>
              </a:path>
            </a:pathLst>
          </a:custGeom>
          <a:solidFill>
            <a:srgbClr val="73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16" y="11"/>
            <a:ext cx="8460105" cy="7708265"/>
          </a:xfrm>
          <a:custGeom>
            <a:avLst/>
            <a:gdLst/>
            <a:ahLst/>
            <a:cxnLst/>
            <a:rect l="l" t="t" r="r" b="b"/>
            <a:pathLst>
              <a:path w="8460105" h="7708265">
                <a:moveTo>
                  <a:pt x="3108528" y="0"/>
                </a:moveTo>
                <a:lnTo>
                  <a:pt x="0" y="0"/>
                </a:lnTo>
                <a:lnTo>
                  <a:pt x="1291297" y="1336357"/>
                </a:lnTo>
                <a:lnTo>
                  <a:pt x="1324508" y="1366024"/>
                </a:lnTo>
                <a:lnTo>
                  <a:pt x="1374876" y="1397393"/>
                </a:lnTo>
                <a:lnTo>
                  <a:pt x="1430388" y="1418336"/>
                </a:lnTo>
                <a:lnTo>
                  <a:pt x="1488922" y="1428051"/>
                </a:lnTo>
                <a:lnTo>
                  <a:pt x="1518615" y="1428559"/>
                </a:lnTo>
                <a:lnTo>
                  <a:pt x="1548218" y="1426159"/>
                </a:lnTo>
                <a:lnTo>
                  <a:pt x="1606016" y="1412722"/>
                </a:lnTo>
                <a:lnTo>
                  <a:pt x="1660080" y="1388287"/>
                </a:lnTo>
                <a:lnTo>
                  <a:pt x="1708340" y="1353756"/>
                </a:lnTo>
                <a:lnTo>
                  <a:pt x="3092170" y="17119"/>
                </a:lnTo>
                <a:lnTo>
                  <a:pt x="3108528" y="0"/>
                </a:lnTo>
                <a:close/>
              </a:path>
              <a:path w="8460105" h="7708265">
                <a:moveTo>
                  <a:pt x="8459597" y="7708100"/>
                </a:moveTo>
                <a:lnTo>
                  <a:pt x="8158988" y="7397001"/>
                </a:lnTo>
                <a:lnTo>
                  <a:pt x="8117078" y="7363549"/>
                </a:lnTo>
                <a:lnTo>
                  <a:pt x="8080680" y="7346289"/>
                </a:lnTo>
                <a:lnTo>
                  <a:pt x="8041602" y="7336472"/>
                </a:lnTo>
                <a:lnTo>
                  <a:pt x="8001368" y="7334466"/>
                </a:lnTo>
                <a:lnTo>
                  <a:pt x="7981302" y="7336422"/>
                </a:lnTo>
                <a:lnTo>
                  <a:pt x="7942224" y="7346175"/>
                </a:lnTo>
                <a:lnTo>
                  <a:pt x="7905788" y="7363371"/>
                </a:lnTo>
                <a:lnTo>
                  <a:pt x="7873416" y="7387349"/>
                </a:lnTo>
                <a:lnTo>
                  <a:pt x="7728979" y="7526909"/>
                </a:lnTo>
                <a:lnTo>
                  <a:pt x="7164400" y="6942607"/>
                </a:lnTo>
                <a:lnTo>
                  <a:pt x="7134199" y="6915899"/>
                </a:lnTo>
                <a:lnTo>
                  <a:pt x="7092734" y="6891007"/>
                </a:lnTo>
                <a:lnTo>
                  <a:pt x="7047204" y="6874675"/>
                </a:lnTo>
                <a:lnTo>
                  <a:pt x="6999376" y="6867538"/>
                </a:lnTo>
                <a:lnTo>
                  <a:pt x="6975170" y="6867525"/>
                </a:lnTo>
                <a:lnTo>
                  <a:pt x="6951065" y="6869874"/>
                </a:lnTo>
                <a:lnTo>
                  <a:pt x="6904139" y="6881584"/>
                </a:lnTo>
                <a:lnTo>
                  <a:pt x="6860400" y="6902234"/>
                </a:lnTo>
                <a:lnTo>
                  <a:pt x="6821538" y="6931012"/>
                </a:lnTo>
                <a:lnTo>
                  <a:pt x="6017323" y="7708100"/>
                </a:lnTo>
                <a:lnTo>
                  <a:pt x="7541463" y="7708100"/>
                </a:lnTo>
                <a:lnTo>
                  <a:pt x="7904073" y="7708100"/>
                </a:lnTo>
                <a:lnTo>
                  <a:pt x="8459597" y="7708100"/>
                </a:lnTo>
                <a:close/>
              </a:path>
            </a:pathLst>
          </a:custGeom>
          <a:solidFill>
            <a:srgbClr val="931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132" y="2920294"/>
            <a:ext cx="8141334" cy="40005"/>
          </a:xfrm>
          <a:custGeom>
            <a:avLst/>
            <a:gdLst/>
            <a:ahLst/>
            <a:cxnLst/>
            <a:rect l="l" t="t" r="r" b="b"/>
            <a:pathLst>
              <a:path w="8141334" h="40005">
                <a:moveTo>
                  <a:pt x="8141127" y="39606"/>
                </a:moveTo>
                <a:lnTo>
                  <a:pt x="0" y="39606"/>
                </a:lnTo>
                <a:lnTo>
                  <a:pt x="0" y="0"/>
                </a:lnTo>
                <a:lnTo>
                  <a:pt x="8141127" y="0"/>
                </a:lnTo>
                <a:lnTo>
                  <a:pt x="8141127" y="39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181" y="1250391"/>
            <a:ext cx="2396242" cy="533362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7708265"/>
          </a:xfrm>
          <a:custGeom>
            <a:avLst/>
            <a:gdLst/>
            <a:ahLst/>
            <a:cxnLst/>
            <a:rect l="l" t="t" r="r" b="b"/>
            <a:pathLst>
              <a:path w="13716000" h="7708265">
                <a:moveTo>
                  <a:pt x="0" y="0"/>
                </a:moveTo>
                <a:lnTo>
                  <a:pt x="13715999" y="0"/>
                </a:lnTo>
                <a:lnTo>
                  <a:pt x="1371599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DA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94185" y="0"/>
            <a:ext cx="4069079" cy="2031364"/>
          </a:xfrm>
          <a:custGeom>
            <a:avLst/>
            <a:gdLst/>
            <a:ahLst/>
            <a:cxnLst/>
            <a:rect l="l" t="t" r="r" b="b"/>
            <a:pathLst>
              <a:path w="4069079" h="2031364">
                <a:moveTo>
                  <a:pt x="3932425" y="439193"/>
                </a:moveTo>
                <a:lnTo>
                  <a:pt x="2029840" y="1959111"/>
                </a:lnTo>
                <a:lnTo>
                  <a:pt x="1965179" y="1996731"/>
                </a:lnTo>
                <a:lnTo>
                  <a:pt x="1894420" y="2021014"/>
                </a:lnTo>
                <a:lnTo>
                  <a:pt x="1820284" y="2031025"/>
                </a:lnTo>
                <a:lnTo>
                  <a:pt x="1782838" y="2030537"/>
                </a:lnTo>
                <a:lnTo>
                  <a:pt x="1708987" y="2018597"/>
                </a:lnTo>
                <a:lnTo>
                  <a:pt x="1638886" y="1992479"/>
                </a:lnTo>
                <a:lnTo>
                  <a:pt x="1575227" y="1953187"/>
                </a:lnTo>
                <a:lnTo>
                  <a:pt x="1520456" y="1902230"/>
                </a:lnTo>
                <a:lnTo>
                  <a:pt x="0" y="76"/>
                </a:lnTo>
                <a:lnTo>
                  <a:pt x="4039079" y="0"/>
                </a:lnTo>
                <a:lnTo>
                  <a:pt x="4050829" y="32036"/>
                </a:lnTo>
                <a:lnTo>
                  <a:pt x="4060347" y="68256"/>
                </a:lnTo>
                <a:lnTo>
                  <a:pt x="4066268" y="105234"/>
                </a:lnTo>
                <a:lnTo>
                  <a:pt x="4068537" y="142615"/>
                </a:lnTo>
                <a:lnTo>
                  <a:pt x="4067130" y="180038"/>
                </a:lnTo>
                <a:lnTo>
                  <a:pt x="4053382" y="253573"/>
                </a:lnTo>
                <a:lnTo>
                  <a:pt x="4025552" y="323013"/>
                </a:lnTo>
                <a:lnTo>
                  <a:pt x="3984710" y="385689"/>
                </a:lnTo>
                <a:lnTo>
                  <a:pt x="3932425" y="439193"/>
                </a:lnTo>
                <a:close/>
              </a:path>
            </a:pathLst>
          </a:custGeom>
          <a:solidFill>
            <a:srgbClr val="8F1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39548" y="0"/>
            <a:ext cx="4976495" cy="6663055"/>
          </a:xfrm>
          <a:custGeom>
            <a:avLst/>
            <a:gdLst/>
            <a:ahLst/>
            <a:cxnLst/>
            <a:rect l="l" t="t" r="r" b="b"/>
            <a:pathLst>
              <a:path w="4976494" h="6663055">
                <a:moveTo>
                  <a:pt x="4976451" y="5646240"/>
                </a:moveTo>
                <a:lnTo>
                  <a:pt x="3897861" y="6509357"/>
                </a:lnTo>
                <a:lnTo>
                  <a:pt x="3856455" y="6540062"/>
                </a:lnTo>
                <a:lnTo>
                  <a:pt x="3812892" y="6567643"/>
                </a:lnTo>
                <a:lnTo>
                  <a:pt x="3767419" y="6591945"/>
                </a:lnTo>
                <a:lnTo>
                  <a:pt x="3720290" y="6612831"/>
                </a:lnTo>
                <a:lnTo>
                  <a:pt x="3671753" y="6630194"/>
                </a:lnTo>
                <a:lnTo>
                  <a:pt x="3622060" y="6643942"/>
                </a:lnTo>
                <a:lnTo>
                  <a:pt x="3571491" y="6653997"/>
                </a:lnTo>
                <a:lnTo>
                  <a:pt x="3520329" y="6660303"/>
                </a:lnTo>
                <a:lnTo>
                  <a:pt x="3468841" y="6662829"/>
                </a:lnTo>
                <a:lnTo>
                  <a:pt x="3451648" y="6662827"/>
                </a:lnTo>
                <a:lnTo>
                  <a:pt x="3400161" y="6660295"/>
                </a:lnTo>
                <a:lnTo>
                  <a:pt x="3348989" y="6653980"/>
                </a:lnTo>
                <a:lnTo>
                  <a:pt x="3298421" y="6643917"/>
                </a:lnTo>
                <a:lnTo>
                  <a:pt x="3248740" y="6630164"/>
                </a:lnTo>
                <a:lnTo>
                  <a:pt x="3200206" y="6612795"/>
                </a:lnTo>
                <a:lnTo>
                  <a:pt x="3153071" y="6591898"/>
                </a:lnTo>
                <a:lnTo>
                  <a:pt x="3107601" y="6567589"/>
                </a:lnTo>
                <a:lnTo>
                  <a:pt x="3064052" y="6540007"/>
                </a:lnTo>
                <a:lnTo>
                  <a:pt x="3022649" y="6509297"/>
                </a:lnTo>
                <a:lnTo>
                  <a:pt x="2983609" y="6475617"/>
                </a:lnTo>
                <a:lnTo>
                  <a:pt x="2947154" y="6439156"/>
                </a:lnTo>
                <a:lnTo>
                  <a:pt x="2913487" y="6400119"/>
                </a:lnTo>
                <a:lnTo>
                  <a:pt x="153472" y="2951078"/>
                </a:lnTo>
                <a:lnTo>
                  <a:pt x="122766" y="2909671"/>
                </a:lnTo>
                <a:lnTo>
                  <a:pt x="95185" y="2866109"/>
                </a:lnTo>
                <a:lnTo>
                  <a:pt x="70884" y="2820635"/>
                </a:lnTo>
                <a:lnTo>
                  <a:pt x="49998" y="2773507"/>
                </a:lnTo>
                <a:lnTo>
                  <a:pt x="32635" y="2724970"/>
                </a:lnTo>
                <a:lnTo>
                  <a:pt x="18886" y="2675277"/>
                </a:lnTo>
                <a:lnTo>
                  <a:pt x="8831" y="2624707"/>
                </a:lnTo>
                <a:lnTo>
                  <a:pt x="2526" y="2573545"/>
                </a:lnTo>
                <a:lnTo>
                  <a:pt x="0" y="2522058"/>
                </a:lnTo>
                <a:lnTo>
                  <a:pt x="1" y="2504864"/>
                </a:lnTo>
                <a:lnTo>
                  <a:pt x="2533" y="2453377"/>
                </a:lnTo>
                <a:lnTo>
                  <a:pt x="8848" y="2402206"/>
                </a:lnTo>
                <a:lnTo>
                  <a:pt x="18911" y="2351638"/>
                </a:lnTo>
                <a:lnTo>
                  <a:pt x="32664" y="2301957"/>
                </a:lnTo>
                <a:lnTo>
                  <a:pt x="50033" y="2253422"/>
                </a:lnTo>
                <a:lnTo>
                  <a:pt x="70931" y="2206287"/>
                </a:lnTo>
                <a:lnTo>
                  <a:pt x="95239" y="2160818"/>
                </a:lnTo>
                <a:lnTo>
                  <a:pt x="122821" y="2117268"/>
                </a:lnTo>
                <a:lnTo>
                  <a:pt x="153532" y="2075865"/>
                </a:lnTo>
                <a:lnTo>
                  <a:pt x="187212" y="2036826"/>
                </a:lnTo>
                <a:lnTo>
                  <a:pt x="223673" y="2000371"/>
                </a:lnTo>
                <a:lnTo>
                  <a:pt x="262709" y="1966703"/>
                </a:lnTo>
                <a:lnTo>
                  <a:pt x="2720392" y="0"/>
                </a:lnTo>
                <a:lnTo>
                  <a:pt x="4976451" y="0"/>
                </a:lnTo>
                <a:lnTo>
                  <a:pt x="4976451" y="5646240"/>
                </a:lnTo>
                <a:close/>
              </a:path>
            </a:pathLst>
          </a:custGeom>
          <a:solidFill>
            <a:srgbClr val="73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785597" y="0"/>
            <a:ext cx="2930525" cy="4227195"/>
          </a:xfrm>
          <a:custGeom>
            <a:avLst/>
            <a:gdLst/>
            <a:ahLst/>
            <a:cxnLst/>
            <a:rect l="l" t="t" r="r" b="b"/>
            <a:pathLst>
              <a:path w="2930525" h="4227195">
                <a:moveTo>
                  <a:pt x="2930401" y="3760759"/>
                </a:moveTo>
                <a:lnTo>
                  <a:pt x="2469162" y="4129855"/>
                </a:lnTo>
                <a:lnTo>
                  <a:pt x="2433876" y="4155356"/>
                </a:lnTo>
                <a:lnTo>
                  <a:pt x="2396260" y="4177275"/>
                </a:lnTo>
                <a:lnTo>
                  <a:pt x="2356677" y="4195402"/>
                </a:lnTo>
                <a:lnTo>
                  <a:pt x="2315507" y="4209562"/>
                </a:lnTo>
                <a:lnTo>
                  <a:pt x="2273148" y="4219618"/>
                </a:lnTo>
                <a:lnTo>
                  <a:pt x="2230008" y="4225474"/>
                </a:lnTo>
                <a:lnTo>
                  <a:pt x="2197392" y="4227074"/>
                </a:lnTo>
                <a:lnTo>
                  <a:pt x="2186501" y="4227073"/>
                </a:lnTo>
                <a:lnTo>
                  <a:pt x="2143047" y="4224400"/>
                </a:lnTo>
                <a:lnTo>
                  <a:pt x="2100064" y="4217481"/>
                </a:lnTo>
                <a:lnTo>
                  <a:pt x="2057966" y="4206382"/>
                </a:lnTo>
                <a:lnTo>
                  <a:pt x="2017159" y="4191211"/>
                </a:lnTo>
                <a:lnTo>
                  <a:pt x="1978035" y="4172112"/>
                </a:lnTo>
                <a:lnTo>
                  <a:pt x="1940972" y="4149271"/>
                </a:lnTo>
                <a:lnTo>
                  <a:pt x="1906326" y="4122906"/>
                </a:lnTo>
                <a:lnTo>
                  <a:pt x="1874431" y="4093273"/>
                </a:lnTo>
                <a:lnTo>
                  <a:pt x="1845594" y="4060657"/>
                </a:lnTo>
                <a:lnTo>
                  <a:pt x="97219" y="1875806"/>
                </a:lnTo>
                <a:lnTo>
                  <a:pt x="71718" y="1840520"/>
                </a:lnTo>
                <a:lnTo>
                  <a:pt x="49799" y="1802904"/>
                </a:lnTo>
                <a:lnTo>
                  <a:pt x="31672" y="1763321"/>
                </a:lnTo>
                <a:lnTo>
                  <a:pt x="17512" y="1722152"/>
                </a:lnTo>
                <a:lnTo>
                  <a:pt x="7456" y="1679793"/>
                </a:lnTo>
                <a:lnTo>
                  <a:pt x="1600" y="1636653"/>
                </a:lnTo>
                <a:lnTo>
                  <a:pt x="0" y="1604037"/>
                </a:lnTo>
                <a:lnTo>
                  <a:pt x="0" y="1593146"/>
                </a:lnTo>
                <a:lnTo>
                  <a:pt x="2673" y="1549691"/>
                </a:lnTo>
                <a:lnTo>
                  <a:pt x="9592" y="1506708"/>
                </a:lnTo>
                <a:lnTo>
                  <a:pt x="20691" y="1464611"/>
                </a:lnTo>
                <a:lnTo>
                  <a:pt x="35863" y="1423804"/>
                </a:lnTo>
                <a:lnTo>
                  <a:pt x="54962" y="1384680"/>
                </a:lnTo>
                <a:lnTo>
                  <a:pt x="77803" y="1347617"/>
                </a:lnTo>
                <a:lnTo>
                  <a:pt x="104167" y="1312971"/>
                </a:lnTo>
                <a:lnTo>
                  <a:pt x="133800" y="1281076"/>
                </a:lnTo>
                <a:lnTo>
                  <a:pt x="166417" y="1252239"/>
                </a:lnTo>
                <a:lnTo>
                  <a:pt x="1731273" y="0"/>
                </a:lnTo>
                <a:lnTo>
                  <a:pt x="2930401" y="0"/>
                </a:lnTo>
                <a:lnTo>
                  <a:pt x="2930401" y="3760759"/>
                </a:lnTo>
                <a:close/>
              </a:path>
            </a:pathLst>
          </a:custGeom>
          <a:solidFill>
            <a:srgbClr val="931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48278" y="4442157"/>
            <a:ext cx="4368165" cy="3266440"/>
          </a:xfrm>
          <a:custGeom>
            <a:avLst/>
            <a:gdLst/>
            <a:ahLst/>
            <a:cxnLst/>
            <a:rect l="l" t="t" r="r" b="b"/>
            <a:pathLst>
              <a:path w="4368165" h="3266440">
                <a:moveTo>
                  <a:pt x="4367720" y="3265947"/>
                </a:moveTo>
                <a:lnTo>
                  <a:pt x="284106" y="3265947"/>
                </a:lnTo>
                <a:lnTo>
                  <a:pt x="140527" y="3113017"/>
                </a:lnTo>
                <a:lnTo>
                  <a:pt x="115437" y="3084241"/>
                </a:lnTo>
                <a:lnTo>
                  <a:pt x="92527" y="3053690"/>
                </a:lnTo>
                <a:lnTo>
                  <a:pt x="71927" y="3021537"/>
                </a:lnTo>
                <a:lnTo>
                  <a:pt x="53753" y="2987962"/>
                </a:lnTo>
                <a:lnTo>
                  <a:pt x="38097" y="2953141"/>
                </a:lnTo>
                <a:lnTo>
                  <a:pt x="25042" y="2917256"/>
                </a:lnTo>
                <a:lnTo>
                  <a:pt x="14663" y="2880507"/>
                </a:lnTo>
                <a:lnTo>
                  <a:pt x="7017" y="2843102"/>
                </a:lnTo>
                <a:lnTo>
                  <a:pt x="2143" y="2805236"/>
                </a:lnTo>
                <a:lnTo>
                  <a:pt x="67" y="2767106"/>
                </a:lnTo>
                <a:lnTo>
                  <a:pt x="0" y="2754380"/>
                </a:lnTo>
                <a:lnTo>
                  <a:pt x="245" y="2741649"/>
                </a:lnTo>
                <a:lnTo>
                  <a:pt x="2852" y="2703559"/>
                </a:lnTo>
                <a:lnTo>
                  <a:pt x="8255" y="2665757"/>
                </a:lnTo>
                <a:lnTo>
                  <a:pt x="16424" y="2628455"/>
                </a:lnTo>
                <a:lnTo>
                  <a:pt x="27314" y="2591863"/>
                </a:lnTo>
                <a:lnTo>
                  <a:pt x="40865" y="2556170"/>
                </a:lnTo>
                <a:lnTo>
                  <a:pt x="57008" y="2521564"/>
                </a:lnTo>
                <a:lnTo>
                  <a:pt x="75654" y="2488240"/>
                </a:lnTo>
                <a:lnTo>
                  <a:pt x="96697" y="2456384"/>
                </a:lnTo>
                <a:lnTo>
                  <a:pt x="120026" y="2426162"/>
                </a:lnTo>
                <a:lnTo>
                  <a:pt x="145520" y="2397732"/>
                </a:lnTo>
                <a:lnTo>
                  <a:pt x="2548813" y="140527"/>
                </a:lnTo>
                <a:lnTo>
                  <a:pt x="2577589" y="115437"/>
                </a:lnTo>
                <a:lnTo>
                  <a:pt x="2608140" y="92527"/>
                </a:lnTo>
                <a:lnTo>
                  <a:pt x="2640293" y="71927"/>
                </a:lnTo>
                <a:lnTo>
                  <a:pt x="2673868" y="53753"/>
                </a:lnTo>
                <a:lnTo>
                  <a:pt x="2708689" y="38097"/>
                </a:lnTo>
                <a:lnTo>
                  <a:pt x="2744574" y="25042"/>
                </a:lnTo>
                <a:lnTo>
                  <a:pt x="2781323" y="14663"/>
                </a:lnTo>
                <a:lnTo>
                  <a:pt x="2818728" y="7017"/>
                </a:lnTo>
                <a:lnTo>
                  <a:pt x="2856594" y="2143"/>
                </a:lnTo>
                <a:lnTo>
                  <a:pt x="2894724" y="67"/>
                </a:lnTo>
                <a:lnTo>
                  <a:pt x="2907450" y="0"/>
                </a:lnTo>
                <a:lnTo>
                  <a:pt x="2920181" y="245"/>
                </a:lnTo>
                <a:lnTo>
                  <a:pt x="2958271" y="2852"/>
                </a:lnTo>
                <a:lnTo>
                  <a:pt x="2996073" y="8255"/>
                </a:lnTo>
                <a:lnTo>
                  <a:pt x="3033375" y="16424"/>
                </a:lnTo>
                <a:lnTo>
                  <a:pt x="3069967" y="27314"/>
                </a:lnTo>
                <a:lnTo>
                  <a:pt x="3105660" y="40865"/>
                </a:lnTo>
                <a:lnTo>
                  <a:pt x="3140266" y="57008"/>
                </a:lnTo>
                <a:lnTo>
                  <a:pt x="3173590" y="75654"/>
                </a:lnTo>
                <a:lnTo>
                  <a:pt x="3205446" y="96697"/>
                </a:lnTo>
                <a:lnTo>
                  <a:pt x="3235668" y="120026"/>
                </a:lnTo>
                <a:lnTo>
                  <a:pt x="3264098" y="145520"/>
                </a:lnTo>
                <a:lnTo>
                  <a:pt x="4367720" y="1320103"/>
                </a:lnTo>
                <a:lnTo>
                  <a:pt x="4367720" y="3265947"/>
                </a:lnTo>
                <a:close/>
              </a:path>
            </a:pathLst>
          </a:custGeom>
          <a:solidFill>
            <a:srgbClr val="5B0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48278" y="4442157"/>
            <a:ext cx="4368165" cy="3266440"/>
          </a:xfrm>
          <a:custGeom>
            <a:avLst/>
            <a:gdLst/>
            <a:ahLst/>
            <a:cxnLst/>
            <a:rect l="l" t="t" r="r" b="b"/>
            <a:pathLst>
              <a:path w="4368165" h="3266440">
                <a:moveTo>
                  <a:pt x="163647" y="2379857"/>
                </a:moveTo>
                <a:lnTo>
                  <a:pt x="2548813" y="140527"/>
                </a:lnTo>
                <a:lnTo>
                  <a:pt x="2577589" y="115437"/>
                </a:lnTo>
                <a:lnTo>
                  <a:pt x="2608140" y="92527"/>
                </a:lnTo>
                <a:lnTo>
                  <a:pt x="2640293" y="71928"/>
                </a:lnTo>
                <a:lnTo>
                  <a:pt x="2673868" y="53753"/>
                </a:lnTo>
                <a:lnTo>
                  <a:pt x="2708689" y="38097"/>
                </a:lnTo>
                <a:lnTo>
                  <a:pt x="2744574" y="25042"/>
                </a:lnTo>
                <a:lnTo>
                  <a:pt x="2781323" y="14663"/>
                </a:lnTo>
                <a:lnTo>
                  <a:pt x="2818728" y="7017"/>
                </a:lnTo>
                <a:lnTo>
                  <a:pt x="2856594" y="2142"/>
                </a:lnTo>
                <a:lnTo>
                  <a:pt x="2894724" y="67"/>
                </a:lnTo>
                <a:lnTo>
                  <a:pt x="2907450" y="0"/>
                </a:lnTo>
                <a:lnTo>
                  <a:pt x="2920182" y="245"/>
                </a:lnTo>
                <a:lnTo>
                  <a:pt x="2958271" y="2852"/>
                </a:lnTo>
                <a:lnTo>
                  <a:pt x="2996073" y="8255"/>
                </a:lnTo>
                <a:lnTo>
                  <a:pt x="3033375" y="16424"/>
                </a:lnTo>
                <a:lnTo>
                  <a:pt x="3069968" y="27314"/>
                </a:lnTo>
                <a:lnTo>
                  <a:pt x="3105660" y="40865"/>
                </a:lnTo>
                <a:lnTo>
                  <a:pt x="3140266" y="57009"/>
                </a:lnTo>
                <a:lnTo>
                  <a:pt x="3173591" y="75655"/>
                </a:lnTo>
                <a:lnTo>
                  <a:pt x="3205447" y="96698"/>
                </a:lnTo>
                <a:lnTo>
                  <a:pt x="3235669" y="120026"/>
                </a:lnTo>
                <a:lnTo>
                  <a:pt x="3264098" y="145520"/>
                </a:lnTo>
                <a:lnTo>
                  <a:pt x="3281973" y="163647"/>
                </a:lnTo>
                <a:lnTo>
                  <a:pt x="4367720" y="1320103"/>
                </a:lnTo>
              </a:path>
              <a:path w="4368165" h="3266440">
                <a:moveTo>
                  <a:pt x="284107" y="3265948"/>
                </a:moveTo>
                <a:lnTo>
                  <a:pt x="140527" y="3113018"/>
                </a:lnTo>
                <a:lnTo>
                  <a:pt x="115437" y="3084241"/>
                </a:lnTo>
                <a:lnTo>
                  <a:pt x="92527" y="3053691"/>
                </a:lnTo>
                <a:lnTo>
                  <a:pt x="71928" y="3021537"/>
                </a:lnTo>
                <a:lnTo>
                  <a:pt x="53753" y="2987962"/>
                </a:lnTo>
                <a:lnTo>
                  <a:pt x="38097" y="2953142"/>
                </a:lnTo>
                <a:lnTo>
                  <a:pt x="25042" y="2917256"/>
                </a:lnTo>
                <a:lnTo>
                  <a:pt x="14663" y="2880508"/>
                </a:lnTo>
                <a:lnTo>
                  <a:pt x="7017" y="2843103"/>
                </a:lnTo>
                <a:lnTo>
                  <a:pt x="2142" y="2805237"/>
                </a:lnTo>
                <a:lnTo>
                  <a:pt x="67" y="2767107"/>
                </a:lnTo>
                <a:lnTo>
                  <a:pt x="0" y="2754381"/>
                </a:lnTo>
                <a:lnTo>
                  <a:pt x="245" y="2741649"/>
                </a:lnTo>
                <a:lnTo>
                  <a:pt x="2852" y="2703560"/>
                </a:lnTo>
                <a:lnTo>
                  <a:pt x="8255" y="2665758"/>
                </a:lnTo>
                <a:lnTo>
                  <a:pt x="16424" y="2628456"/>
                </a:lnTo>
                <a:lnTo>
                  <a:pt x="27314" y="2591863"/>
                </a:lnTo>
                <a:lnTo>
                  <a:pt x="40865" y="2556170"/>
                </a:lnTo>
                <a:lnTo>
                  <a:pt x="57009" y="2521564"/>
                </a:lnTo>
                <a:lnTo>
                  <a:pt x="75655" y="2488240"/>
                </a:lnTo>
                <a:lnTo>
                  <a:pt x="96698" y="2456384"/>
                </a:lnTo>
                <a:lnTo>
                  <a:pt x="120026" y="2426162"/>
                </a:lnTo>
                <a:lnTo>
                  <a:pt x="145520" y="2397733"/>
                </a:lnTo>
                <a:lnTo>
                  <a:pt x="154471" y="2388686"/>
                </a:lnTo>
                <a:lnTo>
                  <a:pt x="163647" y="2379857"/>
                </a:lnTo>
              </a:path>
            </a:pathLst>
          </a:custGeom>
          <a:ln w="964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0031095" cy="7708265"/>
          </a:xfrm>
          <a:custGeom>
            <a:avLst/>
            <a:gdLst/>
            <a:ahLst/>
            <a:cxnLst/>
            <a:rect l="l" t="t" r="r" b="b"/>
            <a:pathLst>
              <a:path w="10031095" h="7708265">
                <a:moveTo>
                  <a:pt x="9530124" y="6421093"/>
                </a:moveTo>
                <a:lnTo>
                  <a:pt x="7921815" y="7708105"/>
                </a:lnTo>
                <a:lnTo>
                  <a:pt x="0" y="7708105"/>
                </a:lnTo>
                <a:lnTo>
                  <a:pt x="0" y="0"/>
                </a:lnTo>
                <a:lnTo>
                  <a:pt x="6101239" y="0"/>
                </a:lnTo>
                <a:lnTo>
                  <a:pt x="9748467" y="4557903"/>
                </a:lnTo>
                <a:lnTo>
                  <a:pt x="9777975" y="4597190"/>
                </a:lnTo>
                <a:lnTo>
                  <a:pt x="9806017" y="4637536"/>
                </a:lnTo>
                <a:lnTo>
                  <a:pt x="9832556" y="4678889"/>
                </a:lnTo>
                <a:lnTo>
                  <a:pt x="9857555" y="4721190"/>
                </a:lnTo>
                <a:lnTo>
                  <a:pt x="9880978" y="4764382"/>
                </a:lnTo>
                <a:lnTo>
                  <a:pt x="9902796" y="4808405"/>
                </a:lnTo>
                <a:lnTo>
                  <a:pt x="9922980" y="4853204"/>
                </a:lnTo>
                <a:lnTo>
                  <a:pt x="9941502" y="4898717"/>
                </a:lnTo>
                <a:lnTo>
                  <a:pt x="9958334" y="4944877"/>
                </a:lnTo>
                <a:lnTo>
                  <a:pt x="9973457" y="4991626"/>
                </a:lnTo>
                <a:lnTo>
                  <a:pt x="9986849" y="5038902"/>
                </a:lnTo>
                <a:lnTo>
                  <a:pt x="9998492" y="5086639"/>
                </a:lnTo>
                <a:lnTo>
                  <a:pt x="10008370" y="5134770"/>
                </a:lnTo>
                <a:lnTo>
                  <a:pt x="10016468" y="5183232"/>
                </a:lnTo>
                <a:lnTo>
                  <a:pt x="10022779" y="5231961"/>
                </a:lnTo>
                <a:lnTo>
                  <a:pt x="10027291" y="5280889"/>
                </a:lnTo>
                <a:lnTo>
                  <a:pt x="10030000" y="5329948"/>
                </a:lnTo>
                <a:lnTo>
                  <a:pt x="10030901" y="5379074"/>
                </a:lnTo>
                <a:lnTo>
                  <a:pt x="10030799" y="5395454"/>
                </a:lnTo>
                <a:lnTo>
                  <a:pt x="10029289" y="5444565"/>
                </a:lnTo>
                <a:lnTo>
                  <a:pt x="10025971" y="5493589"/>
                </a:lnTo>
                <a:lnTo>
                  <a:pt x="10020852" y="5542458"/>
                </a:lnTo>
                <a:lnTo>
                  <a:pt x="10013937" y="5591103"/>
                </a:lnTo>
                <a:lnTo>
                  <a:pt x="10005236" y="5639461"/>
                </a:lnTo>
                <a:lnTo>
                  <a:pt x="9994761" y="5687468"/>
                </a:lnTo>
                <a:lnTo>
                  <a:pt x="9982526" y="5735057"/>
                </a:lnTo>
                <a:lnTo>
                  <a:pt x="9968549" y="5782160"/>
                </a:lnTo>
                <a:lnTo>
                  <a:pt x="9952847" y="5828717"/>
                </a:lnTo>
                <a:lnTo>
                  <a:pt x="9935441" y="5874667"/>
                </a:lnTo>
                <a:lnTo>
                  <a:pt x="9916357" y="5919946"/>
                </a:lnTo>
                <a:lnTo>
                  <a:pt x="9895618" y="5964489"/>
                </a:lnTo>
                <a:lnTo>
                  <a:pt x="9873255" y="6008239"/>
                </a:lnTo>
                <a:lnTo>
                  <a:pt x="9849296" y="6051138"/>
                </a:lnTo>
                <a:lnTo>
                  <a:pt x="9823774" y="6093126"/>
                </a:lnTo>
                <a:lnTo>
                  <a:pt x="9796725" y="6134144"/>
                </a:lnTo>
                <a:lnTo>
                  <a:pt x="9768185" y="6174139"/>
                </a:lnTo>
                <a:lnTo>
                  <a:pt x="9738190" y="6213058"/>
                </a:lnTo>
                <a:lnTo>
                  <a:pt x="9706783" y="6250847"/>
                </a:lnTo>
                <a:lnTo>
                  <a:pt x="9674008" y="6287452"/>
                </a:lnTo>
                <a:lnTo>
                  <a:pt x="9639908" y="6322826"/>
                </a:lnTo>
                <a:lnTo>
                  <a:pt x="9604527" y="6356923"/>
                </a:lnTo>
                <a:lnTo>
                  <a:pt x="9567915" y="6389693"/>
                </a:lnTo>
                <a:lnTo>
                  <a:pt x="9530124" y="6421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853553" y="0"/>
            <a:ext cx="3862704" cy="2861945"/>
          </a:xfrm>
          <a:custGeom>
            <a:avLst/>
            <a:gdLst/>
            <a:ahLst/>
            <a:cxnLst/>
            <a:rect l="l" t="t" r="r" b="b"/>
            <a:pathLst>
              <a:path w="3862705" h="2861945">
                <a:moveTo>
                  <a:pt x="3862447" y="1649358"/>
                </a:moveTo>
                <a:lnTo>
                  <a:pt x="2469162" y="2764302"/>
                </a:lnTo>
                <a:lnTo>
                  <a:pt x="2433876" y="2789803"/>
                </a:lnTo>
                <a:lnTo>
                  <a:pt x="2396260" y="2811722"/>
                </a:lnTo>
                <a:lnTo>
                  <a:pt x="2356677" y="2829849"/>
                </a:lnTo>
                <a:lnTo>
                  <a:pt x="2315507" y="2844009"/>
                </a:lnTo>
                <a:lnTo>
                  <a:pt x="2273148" y="2854066"/>
                </a:lnTo>
                <a:lnTo>
                  <a:pt x="2230008" y="2859921"/>
                </a:lnTo>
                <a:lnTo>
                  <a:pt x="2197392" y="2861522"/>
                </a:lnTo>
                <a:lnTo>
                  <a:pt x="2186501" y="2861521"/>
                </a:lnTo>
                <a:lnTo>
                  <a:pt x="2143047" y="2858848"/>
                </a:lnTo>
                <a:lnTo>
                  <a:pt x="2100064" y="2851929"/>
                </a:lnTo>
                <a:lnTo>
                  <a:pt x="2057966" y="2840830"/>
                </a:lnTo>
                <a:lnTo>
                  <a:pt x="2017159" y="2825658"/>
                </a:lnTo>
                <a:lnTo>
                  <a:pt x="1978035" y="2806559"/>
                </a:lnTo>
                <a:lnTo>
                  <a:pt x="1940972" y="2783718"/>
                </a:lnTo>
                <a:lnTo>
                  <a:pt x="1906326" y="2757354"/>
                </a:lnTo>
                <a:lnTo>
                  <a:pt x="1874431" y="2727721"/>
                </a:lnTo>
                <a:lnTo>
                  <a:pt x="1845594" y="2695104"/>
                </a:lnTo>
                <a:lnTo>
                  <a:pt x="97219" y="510254"/>
                </a:lnTo>
                <a:lnTo>
                  <a:pt x="71718" y="474968"/>
                </a:lnTo>
                <a:lnTo>
                  <a:pt x="49799" y="437352"/>
                </a:lnTo>
                <a:lnTo>
                  <a:pt x="31672" y="397769"/>
                </a:lnTo>
                <a:lnTo>
                  <a:pt x="17512" y="356600"/>
                </a:lnTo>
                <a:lnTo>
                  <a:pt x="7456" y="314240"/>
                </a:lnTo>
                <a:lnTo>
                  <a:pt x="1600" y="271100"/>
                </a:lnTo>
                <a:lnTo>
                  <a:pt x="0" y="238485"/>
                </a:lnTo>
                <a:lnTo>
                  <a:pt x="0" y="227593"/>
                </a:lnTo>
                <a:lnTo>
                  <a:pt x="2673" y="184139"/>
                </a:lnTo>
                <a:lnTo>
                  <a:pt x="9592" y="141156"/>
                </a:lnTo>
                <a:lnTo>
                  <a:pt x="20691" y="99058"/>
                </a:lnTo>
                <a:lnTo>
                  <a:pt x="35863" y="58251"/>
                </a:lnTo>
                <a:lnTo>
                  <a:pt x="54962" y="19127"/>
                </a:lnTo>
                <a:lnTo>
                  <a:pt x="3862447" y="0"/>
                </a:lnTo>
                <a:lnTo>
                  <a:pt x="3862447" y="1649358"/>
                </a:lnTo>
                <a:close/>
              </a:path>
            </a:pathLst>
          </a:custGeom>
          <a:solidFill>
            <a:srgbClr val="931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232005" cy="7708265"/>
          </a:xfrm>
          <a:custGeom>
            <a:avLst/>
            <a:gdLst/>
            <a:ahLst/>
            <a:cxnLst/>
            <a:rect l="l" t="t" r="r" b="b"/>
            <a:pathLst>
              <a:path w="12232005" h="7708265">
                <a:moveTo>
                  <a:pt x="11666711" y="6617401"/>
                </a:moveTo>
                <a:lnTo>
                  <a:pt x="10303716" y="7708106"/>
                </a:lnTo>
                <a:lnTo>
                  <a:pt x="0" y="7708107"/>
                </a:lnTo>
                <a:lnTo>
                  <a:pt x="0" y="0"/>
                </a:lnTo>
                <a:lnTo>
                  <a:pt x="8300965" y="0"/>
                </a:lnTo>
                <a:lnTo>
                  <a:pt x="11913183" y="4514174"/>
                </a:lnTo>
                <a:lnTo>
                  <a:pt x="11946492" y="4558521"/>
                </a:lnTo>
                <a:lnTo>
                  <a:pt x="11978147" y="4604065"/>
                </a:lnTo>
                <a:lnTo>
                  <a:pt x="12008105" y="4650746"/>
                </a:lnTo>
                <a:lnTo>
                  <a:pt x="12036325" y="4698497"/>
                </a:lnTo>
                <a:lnTo>
                  <a:pt x="12062766" y="4747253"/>
                </a:lnTo>
                <a:lnTo>
                  <a:pt x="12087395" y="4796948"/>
                </a:lnTo>
                <a:lnTo>
                  <a:pt x="12110179" y="4847519"/>
                </a:lnTo>
                <a:lnTo>
                  <a:pt x="12131087" y="4898895"/>
                </a:lnTo>
                <a:lnTo>
                  <a:pt x="12150087" y="4951002"/>
                </a:lnTo>
                <a:lnTo>
                  <a:pt x="12167159" y="5003773"/>
                </a:lnTo>
                <a:lnTo>
                  <a:pt x="12182276" y="5057140"/>
                </a:lnTo>
                <a:lnTo>
                  <a:pt x="12195419" y="5111027"/>
                </a:lnTo>
                <a:lnTo>
                  <a:pt x="12206570" y="5165359"/>
                </a:lnTo>
                <a:lnTo>
                  <a:pt x="12215711" y="5220064"/>
                </a:lnTo>
                <a:lnTo>
                  <a:pt x="12222835" y="5275071"/>
                </a:lnTo>
                <a:lnTo>
                  <a:pt x="12227928" y="5330303"/>
                </a:lnTo>
                <a:lnTo>
                  <a:pt x="12230986" y="5385682"/>
                </a:lnTo>
                <a:lnTo>
                  <a:pt x="12232003" y="5441137"/>
                </a:lnTo>
                <a:lnTo>
                  <a:pt x="12231889" y="5459627"/>
                </a:lnTo>
                <a:lnTo>
                  <a:pt x="12230183" y="5515065"/>
                </a:lnTo>
                <a:lnTo>
                  <a:pt x="12226439" y="5570405"/>
                </a:lnTo>
                <a:lnTo>
                  <a:pt x="12220659" y="5625570"/>
                </a:lnTo>
                <a:lnTo>
                  <a:pt x="12212854" y="5680482"/>
                </a:lnTo>
                <a:lnTo>
                  <a:pt x="12203032" y="5735070"/>
                </a:lnTo>
                <a:lnTo>
                  <a:pt x="12191208" y="5789261"/>
                </a:lnTo>
                <a:lnTo>
                  <a:pt x="12177396" y="5842981"/>
                </a:lnTo>
                <a:lnTo>
                  <a:pt x="12161618" y="5896153"/>
                </a:lnTo>
                <a:lnTo>
                  <a:pt x="12143893" y="5948708"/>
                </a:lnTo>
                <a:lnTo>
                  <a:pt x="12124246" y="6000578"/>
                </a:lnTo>
                <a:lnTo>
                  <a:pt x="12102702" y="6051690"/>
                </a:lnTo>
                <a:lnTo>
                  <a:pt x="12079292" y="6101972"/>
                </a:lnTo>
                <a:lnTo>
                  <a:pt x="12054048" y="6151357"/>
                </a:lnTo>
                <a:lnTo>
                  <a:pt x="12027002" y="6199783"/>
                </a:lnTo>
                <a:lnTo>
                  <a:pt x="11998192" y="6247181"/>
                </a:lnTo>
                <a:lnTo>
                  <a:pt x="11967659" y="6293483"/>
                </a:lnTo>
                <a:lnTo>
                  <a:pt x="11935441" y="6338631"/>
                </a:lnTo>
                <a:lnTo>
                  <a:pt x="11901582" y="6382564"/>
                </a:lnTo>
                <a:lnTo>
                  <a:pt x="11866129" y="6425221"/>
                </a:lnTo>
                <a:lnTo>
                  <a:pt x="11829131" y="6466543"/>
                </a:lnTo>
                <a:lnTo>
                  <a:pt x="11790639" y="6506474"/>
                </a:lnTo>
                <a:lnTo>
                  <a:pt x="11750700" y="6544963"/>
                </a:lnTo>
                <a:lnTo>
                  <a:pt x="11709371" y="6581955"/>
                </a:lnTo>
                <a:lnTo>
                  <a:pt x="11666711" y="6617401"/>
                </a:lnTo>
                <a:close/>
              </a:path>
            </a:pathLst>
          </a:custGeom>
          <a:solidFill>
            <a:srgbClr val="73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16" y="11"/>
            <a:ext cx="8460105" cy="7708265"/>
          </a:xfrm>
          <a:custGeom>
            <a:avLst/>
            <a:gdLst/>
            <a:ahLst/>
            <a:cxnLst/>
            <a:rect l="l" t="t" r="r" b="b"/>
            <a:pathLst>
              <a:path w="8460105" h="7708265">
                <a:moveTo>
                  <a:pt x="3108528" y="0"/>
                </a:moveTo>
                <a:lnTo>
                  <a:pt x="0" y="0"/>
                </a:lnTo>
                <a:lnTo>
                  <a:pt x="1291297" y="1336357"/>
                </a:lnTo>
                <a:lnTo>
                  <a:pt x="1324508" y="1366024"/>
                </a:lnTo>
                <a:lnTo>
                  <a:pt x="1374876" y="1397393"/>
                </a:lnTo>
                <a:lnTo>
                  <a:pt x="1430388" y="1418336"/>
                </a:lnTo>
                <a:lnTo>
                  <a:pt x="1488922" y="1428051"/>
                </a:lnTo>
                <a:lnTo>
                  <a:pt x="1518615" y="1428559"/>
                </a:lnTo>
                <a:lnTo>
                  <a:pt x="1548218" y="1426159"/>
                </a:lnTo>
                <a:lnTo>
                  <a:pt x="1606016" y="1412722"/>
                </a:lnTo>
                <a:lnTo>
                  <a:pt x="1660080" y="1388287"/>
                </a:lnTo>
                <a:lnTo>
                  <a:pt x="1708340" y="1353756"/>
                </a:lnTo>
                <a:lnTo>
                  <a:pt x="3092170" y="17119"/>
                </a:lnTo>
                <a:lnTo>
                  <a:pt x="3108528" y="0"/>
                </a:lnTo>
                <a:close/>
              </a:path>
              <a:path w="8460105" h="7708265">
                <a:moveTo>
                  <a:pt x="8459597" y="7708100"/>
                </a:moveTo>
                <a:lnTo>
                  <a:pt x="8158988" y="7397001"/>
                </a:lnTo>
                <a:lnTo>
                  <a:pt x="8117078" y="7363549"/>
                </a:lnTo>
                <a:lnTo>
                  <a:pt x="8080680" y="7346289"/>
                </a:lnTo>
                <a:lnTo>
                  <a:pt x="8041602" y="7336472"/>
                </a:lnTo>
                <a:lnTo>
                  <a:pt x="8001368" y="7334466"/>
                </a:lnTo>
                <a:lnTo>
                  <a:pt x="7981302" y="7336422"/>
                </a:lnTo>
                <a:lnTo>
                  <a:pt x="7942224" y="7346175"/>
                </a:lnTo>
                <a:lnTo>
                  <a:pt x="7905788" y="7363371"/>
                </a:lnTo>
                <a:lnTo>
                  <a:pt x="7873416" y="7387349"/>
                </a:lnTo>
                <a:lnTo>
                  <a:pt x="7728979" y="7526909"/>
                </a:lnTo>
                <a:lnTo>
                  <a:pt x="7164400" y="6942607"/>
                </a:lnTo>
                <a:lnTo>
                  <a:pt x="7134199" y="6915899"/>
                </a:lnTo>
                <a:lnTo>
                  <a:pt x="7092734" y="6891007"/>
                </a:lnTo>
                <a:lnTo>
                  <a:pt x="7047204" y="6874675"/>
                </a:lnTo>
                <a:lnTo>
                  <a:pt x="6999376" y="6867538"/>
                </a:lnTo>
                <a:lnTo>
                  <a:pt x="6975170" y="6867525"/>
                </a:lnTo>
                <a:lnTo>
                  <a:pt x="6951065" y="6869874"/>
                </a:lnTo>
                <a:lnTo>
                  <a:pt x="6904139" y="6881584"/>
                </a:lnTo>
                <a:lnTo>
                  <a:pt x="6860400" y="6902234"/>
                </a:lnTo>
                <a:lnTo>
                  <a:pt x="6821538" y="6931012"/>
                </a:lnTo>
                <a:lnTo>
                  <a:pt x="6017323" y="7708100"/>
                </a:lnTo>
                <a:lnTo>
                  <a:pt x="7541463" y="7708100"/>
                </a:lnTo>
                <a:lnTo>
                  <a:pt x="7904073" y="7708100"/>
                </a:lnTo>
                <a:lnTo>
                  <a:pt x="8459597" y="7708100"/>
                </a:lnTo>
                <a:close/>
              </a:path>
            </a:pathLst>
          </a:custGeom>
          <a:solidFill>
            <a:srgbClr val="931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548" y="3679679"/>
            <a:ext cx="11564902" cy="171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726" y="3153384"/>
            <a:ext cx="12106546" cy="315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7169277"/>
            <a:ext cx="438912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477" y="2439667"/>
            <a:ext cx="6963409" cy="42208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580"/>
              </a:spcBef>
            </a:pPr>
            <a:r>
              <a:rPr sz="5750" b="1" spc="204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5750" b="1" spc="4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5750" b="1" spc="-1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5750" b="1" spc="2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869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5750" b="1" spc="72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5750" b="1" spc="4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5750" b="1" spc="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5750" b="1" spc="4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5750" b="1" spc="10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5750" b="1" spc="-4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2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5750" b="1" spc="4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5750" b="1" spc="170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5750" b="1" spc="22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5750" b="1" spc="4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5750" b="1" spc="49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5750" b="1" spc="2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5750" b="1" spc="-4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4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5750" b="1" spc="-5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5750" b="1" spc="-4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459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5750" b="1" spc="869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5750" b="1" spc="2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5750" b="1" spc="869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5750" b="1" spc="-415" dirty="0">
                <a:solidFill>
                  <a:srgbClr val="3C3C3C"/>
                </a:solidFill>
                <a:latin typeface="Trebuchet MS"/>
                <a:cs typeface="Trebuchet MS"/>
              </a:rPr>
              <a:t>:  </a:t>
            </a:r>
            <a:r>
              <a:rPr sz="5750" b="1" spc="22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5750" b="1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5750" b="1" spc="2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5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5750" b="1" spc="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5750" b="1" spc="54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5750" b="1" spc="2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5750" b="1" spc="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5750" b="1" spc="4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5750" b="1" spc="10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5750" b="1" spc="-4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5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5750" b="1" spc="869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5750" b="1" spc="-1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5750" b="1" spc="2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7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5750" b="1" spc="-5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5750" b="1" spc="335" dirty="0">
                <a:solidFill>
                  <a:srgbClr val="3C3C3C"/>
                </a:solidFill>
                <a:latin typeface="Trebuchet MS"/>
                <a:cs typeface="Trebuchet MS"/>
              </a:rPr>
              <a:t>n  </a:t>
            </a:r>
            <a:r>
              <a:rPr sz="5750" b="1" spc="2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5750" b="1" spc="4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5750" b="1" spc="2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-50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4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5750" b="1" spc="-50" dirty="0">
                <a:solidFill>
                  <a:srgbClr val="3C3C3C"/>
                </a:solidFill>
                <a:latin typeface="Trebuchet MS"/>
                <a:cs typeface="Trebuchet MS"/>
              </a:rPr>
              <a:t>ff</a:t>
            </a:r>
            <a:r>
              <a:rPr sz="5750" b="1" spc="-1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5750" b="1" spc="2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5750" b="1" spc="4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5750" b="1" spc="2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5750" b="1" spc="-50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5750" b="1" spc="459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5750" b="1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5750" b="1" spc="47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5750" b="1" spc="755" dirty="0">
                <a:solidFill>
                  <a:srgbClr val="3C3C3C"/>
                </a:solidFill>
                <a:latin typeface="Trebuchet MS"/>
                <a:cs typeface="Trebuchet MS"/>
              </a:rPr>
              <a:t>g  </a:t>
            </a:r>
            <a:r>
              <a:rPr sz="5750" b="1" spc="300" dirty="0">
                <a:solidFill>
                  <a:srgbClr val="3C3C3C"/>
                </a:solidFill>
                <a:latin typeface="Trebuchet MS"/>
                <a:cs typeface="Trebuchet MS"/>
              </a:rPr>
              <a:t>Sector</a:t>
            </a:r>
            <a:endParaRPr sz="5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22582" y="1014767"/>
          <a:ext cx="3681079" cy="5801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133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13" grid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1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548" y="3679679"/>
            <a:ext cx="5430520" cy="17125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715">
              <a:lnSpc>
                <a:spcPts val="6440"/>
              </a:lnSpc>
              <a:spcBef>
                <a:spcPts val="600"/>
              </a:spcBef>
            </a:pPr>
            <a:r>
              <a:rPr spc="-170" dirty="0"/>
              <a:t>T</a:t>
            </a:r>
            <a:r>
              <a:rPr spc="440" dirty="0"/>
              <a:t>h</a:t>
            </a:r>
            <a:r>
              <a:rPr spc="840" dirty="0"/>
              <a:t>a</a:t>
            </a:r>
            <a:r>
              <a:rPr spc="455" dirty="0"/>
              <a:t>n</a:t>
            </a:r>
            <a:r>
              <a:rPr spc="395" dirty="0"/>
              <a:t>k</a:t>
            </a:r>
            <a:r>
              <a:rPr spc="-515" dirty="0"/>
              <a:t> </a:t>
            </a:r>
            <a:r>
              <a:rPr spc="325" dirty="0"/>
              <a:t>Y</a:t>
            </a:r>
            <a:r>
              <a:rPr spc="430" dirty="0"/>
              <a:t>o</a:t>
            </a:r>
            <a:r>
              <a:rPr spc="315" dirty="0"/>
              <a:t>u  </a:t>
            </a:r>
            <a:r>
              <a:rPr spc="605" dirty="0"/>
              <a:t>A</a:t>
            </a:r>
            <a:r>
              <a:rPr spc="455" dirty="0"/>
              <a:t>n</a:t>
            </a:r>
            <a:r>
              <a:rPr spc="560" dirty="0"/>
              <a:t>y</a:t>
            </a:r>
            <a:r>
              <a:rPr spc="-540" dirty="0"/>
              <a:t> </a:t>
            </a:r>
            <a:r>
              <a:rPr spc="455" dirty="0"/>
              <a:t>Q</a:t>
            </a:r>
            <a:r>
              <a:rPr spc="505" dirty="0"/>
              <a:t>u</a:t>
            </a:r>
            <a:r>
              <a:rPr spc="210" dirty="0"/>
              <a:t>e</a:t>
            </a:r>
            <a:r>
              <a:rPr spc="690" dirty="0"/>
              <a:t>s</a:t>
            </a:r>
            <a:r>
              <a:rPr spc="40" dirty="0"/>
              <a:t>ti</a:t>
            </a:r>
            <a:r>
              <a:rPr spc="430" dirty="0"/>
              <a:t>o</a:t>
            </a:r>
            <a:r>
              <a:rPr spc="455" dirty="0"/>
              <a:t>n</a:t>
            </a:r>
            <a:r>
              <a:rPr spc="725"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410" y="4334560"/>
            <a:ext cx="7713980" cy="1673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ts val="2540"/>
              </a:lnSpc>
              <a:spcBef>
                <a:spcPts val="400"/>
              </a:spcBef>
            </a:pP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3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focuses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3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predicting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23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major</a:t>
            </a:r>
            <a:r>
              <a:rPr sz="23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ine </a:t>
            </a:r>
            <a:r>
              <a:rPr sz="23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drug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23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techniques.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explore </a:t>
            </a:r>
            <a:r>
              <a:rPr sz="2300" spc="-7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23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erent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algorithms,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preprocess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data,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train </a:t>
            </a:r>
            <a:r>
              <a:rPr sz="23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models,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evaluate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sz="23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23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 </a:t>
            </a:r>
            <a:r>
              <a:rPr sz="2300" spc="-7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1651" y="604743"/>
            <a:ext cx="472440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50" spc="395" dirty="0"/>
              <a:t>Overview</a:t>
            </a:r>
            <a:endParaRPr sz="76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258" y="789084"/>
            <a:ext cx="6504639" cy="3124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26" y="3136946"/>
            <a:ext cx="3688715" cy="28352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640"/>
              </a:lnSpc>
              <a:spcBef>
                <a:spcPts val="434"/>
              </a:spcBef>
            </a:pPr>
            <a:r>
              <a:rPr sz="32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3445"/>
              </a:lnSpc>
            </a:pPr>
            <a:r>
              <a:rPr sz="3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EDA</a:t>
            </a:r>
            <a:endParaRPr sz="3250">
              <a:latin typeface="Lucida Sans Unicode"/>
              <a:cs typeface="Lucida Sans Unicode"/>
            </a:endParaRPr>
          </a:p>
          <a:p>
            <a:pPr marL="12700" marR="1540510">
              <a:lnSpc>
                <a:spcPts val="3640"/>
              </a:lnSpc>
              <a:spcBef>
                <a:spcPts val="210"/>
              </a:spcBef>
            </a:pPr>
            <a:r>
              <a:rPr sz="3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Models 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Summary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929" y="601623"/>
            <a:ext cx="8135620" cy="21564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8140"/>
              </a:lnSpc>
              <a:spcBef>
                <a:spcPts val="695"/>
              </a:spcBef>
              <a:tabLst>
                <a:tab pos="8121650" algn="l"/>
              </a:tabLst>
            </a:pPr>
            <a:r>
              <a:rPr sz="7200" spc="-135" dirty="0"/>
              <a:t>T</a:t>
            </a:r>
            <a:r>
              <a:rPr sz="7200" spc="1050" dirty="0"/>
              <a:t>a</a:t>
            </a:r>
            <a:r>
              <a:rPr sz="7200" spc="700" dirty="0"/>
              <a:t>b</a:t>
            </a:r>
            <a:r>
              <a:rPr sz="7200" spc="10" dirty="0"/>
              <a:t>l</a:t>
            </a:r>
            <a:r>
              <a:rPr sz="7200" spc="295" dirty="0"/>
              <a:t>e</a:t>
            </a:r>
            <a:r>
              <a:rPr sz="7200" spc="-645" dirty="0"/>
              <a:t> </a:t>
            </a:r>
            <a:r>
              <a:rPr sz="7200" spc="535" dirty="0"/>
              <a:t>o</a:t>
            </a:r>
            <a:r>
              <a:rPr sz="7200" spc="-65" dirty="0"/>
              <a:t>f  </a:t>
            </a:r>
            <a:r>
              <a:rPr sz="7200" u="heavy" spc="525" dirty="0">
                <a:uFill>
                  <a:solidFill>
                    <a:srgbClr val="FFFFFF"/>
                  </a:solidFill>
                </a:uFill>
              </a:rPr>
              <a:t>Contents	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716000" cy="7708265"/>
            <a:chOff x="0" y="0"/>
            <a:chExt cx="13716000" cy="7708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715999" cy="77081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53553" y="0"/>
              <a:ext cx="3862704" cy="2861945"/>
            </a:xfrm>
            <a:custGeom>
              <a:avLst/>
              <a:gdLst/>
              <a:ahLst/>
              <a:cxnLst/>
              <a:rect l="l" t="t" r="r" b="b"/>
              <a:pathLst>
                <a:path w="3862705" h="2861945">
                  <a:moveTo>
                    <a:pt x="3862447" y="1649358"/>
                  </a:moveTo>
                  <a:lnTo>
                    <a:pt x="2469162" y="2764302"/>
                  </a:lnTo>
                  <a:lnTo>
                    <a:pt x="2433876" y="2789803"/>
                  </a:lnTo>
                  <a:lnTo>
                    <a:pt x="2396260" y="2811722"/>
                  </a:lnTo>
                  <a:lnTo>
                    <a:pt x="2356677" y="2829849"/>
                  </a:lnTo>
                  <a:lnTo>
                    <a:pt x="2315507" y="2844009"/>
                  </a:lnTo>
                  <a:lnTo>
                    <a:pt x="2273148" y="2854066"/>
                  </a:lnTo>
                  <a:lnTo>
                    <a:pt x="2230008" y="2859921"/>
                  </a:lnTo>
                  <a:lnTo>
                    <a:pt x="2197392" y="2861522"/>
                  </a:lnTo>
                  <a:lnTo>
                    <a:pt x="2186501" y="2861521"/>
                  </a:lnTo>
                  <a:lnTo>
                    <a:pt x="2143047" y="2858848"/>
                  </a:lnTo>
                  <a:lnTo>
                    <a:pt x="2100064" y="2851929"/>
                  </a:lnTo>
                  <a:lnTo>
                    <a:pt x="2057966" y="2840830"/>
                  </a:lnTo>
                  <a:lnTo>
                    <a:pt x="2017159" y="2825658"/>
                  </a:lnTo>
                  <a:lnTo>
                    <a:pt x="1978035" y="2806559"/>
                  </a:lnTo>
                  <a:lnTo>
                    <a:pt x="1940972" y="2783718"/>
                  </a:lnTo>
                  <a:lnTo>
                    <a:pt x="1906326" y="2757354"/>
                  </a:lnTo>
                  <a:lnTo>
                    <a:pt x="1874431" y="2727721"/>
                  </a:lnTo>
                  <a:lnTo>
                    <a:pt x="1845594" y="2695104"/>
                  </a:lnTo>
                  <a:lnTo>
                    <a:pt x="97219" y="510254"/>
                  </a:lnTo>
                  <a:lnTo>
                    <a:pt x="71718" y="474968"/>
                  </a:lnTo>
                  <a:lnTo>
                    <a:pt x="49799" y="437352"/>
                  </a:lnTo>
                  <a:lnTo>
                    <a:pt x="31672" y="397769"/>
                  </a:lnTo>
                  <a:lnTo>
                    <a:pt x="17512" y="356600"/>
                  </a:lnTo>
                  <a:lnTo>
                    <a:pt x="7456" y="314240"/>
                  </a:lnTo>
                  <a:lnTo>
                    <a:pt x="1600" y="271100"/>
                  </a:lnTo>
                  <a:lnTo>
                    <a:pt x="0" y="238485"/>
                  </a:lnTo>
                  <a:lnTo>
                    <a:pt x="0" y="227593"/>
                  </a:lnTo>
                  <a:lnTo>
                    <a:pt x="2673" y="184139"/>
                  </a:lnTo>
                  <a:lnTo>
                    <a:pt x="9592" y="141156"/>
                  </a:lnTo>
                  <a:lnTo>
                    <a:pt x="20691" y="99058"/>
                  </a:lnTo>
                  <a:lnTo>
                    <a:pt x="35863" y="58251"/>
                  </a:lnTo>
                  <a:lnTo>
                    <a:pt x="54962" y="19127"/>
                  </a:lnTo>
                  <a:lnTo>
                    <a:pt x="3862447" y="0"/>
                  </a:lnTo>
                  <a:lnTo>
                    <a:pt x="3862447" y="1649358"/>
                  </a:lnTo>
                  <a:close/>
                </a:path>
              </a:pathLst>
            </a:custGeom>
            <a:solidFill>
              <a:srgbClr val="931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232005" cy="7708265"/>
            </a:xfrm>
            <a:custGeom>
              <a:avLst/>
              <a:gdLst/>
              <a:ahLst/>
              <a:cxnLst/>
              <a:rect l="l" t="t" r="r" b="b"/>
              <a:pathLst>
                <a:path w="12232005" h="7708265">
                  <a:moveTo>
                    <a:pt x="11666711" y="6617401"/>
                  </a:moveTo>
                  <a:lnTo>
                    <a:pt x="10303716" y="7708106"/>
                  </a:lnTo>
                  <a:lnTo>
                    <a:pt x="0" y="7708107"/>
                  </a:lnTo>
                  <a:lnTo>
                    <a:pt x="0" y="0"/>
                  </a:lnTo>
                  <a:lnTo>
                    <a:pt x="8300965" y="0"/>
                  </a:lnTo>
                  <a:lnTo>
                    <a:pt x="11913183" y="4514174"/>
                  </a:lnTo>
                  <a:lnTo>
                    <a:pt x="11946492" y="4558521"/>
                  </a:lnTo>
                  <a:lnTo>
                    <a:pt x="11978147" y="4604065"/>
                  </a:lnTo>
                  <a:lnTo>
                    <a:pt x="12008105" y="4650746"/>
                  </a:lnTo>
                  <a:lnTo>
                    <a:pt x="12036325" y="4698497"/>
                  </a:lnTo>
                  <a:lnTo>
                    <a:pt x="12062766" y="4747253"/>
                  </a:lnTo>
                  <a:lnTo>
                    <a:pt x="12087395" y="4796948"/>
                  </a:lnTo>
                  <a:lnTo>
                    <a:pt x="12110179" y="4847519"/>
                  </a:lnTo>
                  <a:lnTo>
                    <a:pt x="12131087" y="4898895"/>
                  </a:lnTo>
                  <a:lnTo>
                    <a:pt x="12150087" y="4951002"/>
                  </a:lnTo>
                  <a:lnTo>
                    <a:pt x="12167159" y="5003773"/>
                  </a:lnTo>
                  <a:lnTo>
                    <a:pt x="12182276" y="5057140"/>
                  </a:lnTo>
                  <a:lnTo>
                    <a:pt x="12195419" y="5111027"/>
                  </a:lnTo>
                  <a:lnTo>
                    <a:pt x="12206570" y="5165359"/>
                  </a:lnTo>
                  <a:lnTo>
                    <a:pt x="12215711" y="5220064"/>
                  </a:lnTo>
                  <a:lnTo>
                    <a:pt x="12222835" y="5275071"/>
                  </a:lnTo>
                  <a:lnTo>
                    <a:pt x="12227928" y="5330303"/>
                  </a:lnTo>
                  <a:lnTo>
                    <a:pt x="12230986" y="5385682"/>
                  </a:lnTo>
                  <a:lnTo>
                    <a:pt x="12232003" y="5441137"/>
                  </a:lnTo>
                  <a:lnTo>
                    <a:pt x="12231889" y="5459627"/>
                  </a:lnTo>
                  <a:lnTo>
                    <a:pt x="12230183" y="5515065"/>
                  </a:lnTo>
                  <a:lnTo>
                    <a:pt x="12226439" y="5570405"/>
                  </a:lnTo>
                  <a:lnTo>
                    <a:pt x="12220659" y="5625570"/>
                  </a:lnTo>
                  <a:lnTo>
                    <a:pt x="12212854" y="5680482"/>
                  </a:lnTo>
                  <a:lnTo>
                    <a:pt x="12203032" y="5735070"/>
                  </a:lnTo>
                  <a:lnTo>
                    <a:pt x="12191208" y="5789261"/>
                  </a:lnTo>
                  <a:lnTo>
                    <a:pt x="12177396" y="5842981"/>
                  </a:lnTo>
                  <a:lnTo>
                    <a:pt x="12161618" y="5896153"/>
                  </a:lnTo>
                  <a:lnTo>
                    <a:pt x="12143893" y="5948708"/>
                  </a:lnTo>
                  <a:lnTo>
                    <a:pt x="12124246" y="6000578"/>
                  </a:lnTo>
                  <a:lnTo>
                    <a:pt x="12102702" y="6051690"/>
                  </a:lnTo>
                  <a:lnTo>
                    <a:pt x="12079292" y="6101972"/>
                  </a:lnTo>
                  <a:lnTo>
                    <a:pt x="12054048" y="6151357"/>
                  </a:lnTo>
                  <a:lnTo>
                    <a:pt x="12027002" y="6199783"/>
                  </a:lnTo>
                  <a:lnTo>
                    <a:pt x="11998192" y="6247181"/>
                  </a:lnTo>
                  <a:lnTo>
                    <a:pt x="11967659" y="6293483"/>
                  </a:lnTo>
                  <a:lnTo>
                    <a:pt x="11935441" y="6338631"/>
                  </a:lnTo>
                  <a:lnTo>
                    <a:pt x="11901582" y="6382564"/>
                  </a:lnTo>
                  <a:lnTo>
                    <a:pt x="11866129" y="6425221"/>
                  </a:lnTo>
                  <a:lnTo>
                    <a:pt x="11829131" y="6466543"/>
                  </a:lnTo>
                  <a:lnTo>
                    <a:pt x="11790639" y="6506474"/>
                  </a:lnTo>
                  <a:lnTo>
                    <a:pt x="11750700" y="6544963"/>
                  </a:lnTo>
                  <a:lnTo>
                    <a:pt x="11709371" y="6581955"/>
                  </a:lnTo>
                  <a:lnTo>
                    <a:pt x="11666711" y="6617401"/>
                  </a:lnTo>
                  <a:close/>
                </a:path>
              </a:pathLst>
            </a:custGeom>
            <a:solidFill>
              <a:srgbClr val="730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16" y="11"/>
              <a:ext cx="8460105" cy="7708265"/>
            </a:xfrm>
            <a:custGeom>
              <a:avLst/>
              <a:gdLst/>
              <a:ahLst/>
              <a:cxnLst/>
              <a:rect l="l" t="t" r="r" b="b"/>
              <a:pathLst>
                <a:path w="8460105" h="7708265">
                  <a:moveTo>
                    <a:pt x="3108528" y="0"/>
                  </a:moveTo>
                  <a:lnTo>
                    <a:pt x="0" y="0"/>
                  </a:lnTo>
                  <a:lnTo>
                    <a:pt x="1291297" y="1336357"/>
                  </a:lnTo>
                  <a:lnTo>
                    <a:pt x="1324508" y="1366024"/>
                  </a:lnTo>
                  <a:lnTo>
                    <a:pt x="1374876" y="1397393"/>
                  </a:lnTo>
                  <a:lnTo>
                    <a:pt x="1430388" y="1418336"/>
                  </a:lnTo>
                  <a:lnTo>
                    <a:pt x="1488922" y="1428051"/>
                  </a:lnTo>
                  <a:lnTo>
                    <a:pt x="1518615" y="1428559"/>
                  </a:lnTo>
                  <a:lnTo>
                    <a:pt x="1548218" y="1426159"/>
                  </a:lnTo>
                  <a:lnTo>
                    <a:pt x="1606016" y="1412722"/>
                  </a:lnTo>
                  <a:lnTo>
                    <a:pt x="1660080" y="1388287"/>
                  </a:lnTo>
                  <a:lnTo>
                    <a:pt x="1708340" y="1353756"/>
                  </a:lnTo>
                  <a:lnTo>
                    <a:pt x="3092170" y="17119"/>
                  </a:lnTo>
                  <a:lnTo>
                    <a:pt x="3108528" y="0"/>
                  </a:lnTo>
                  <a:close/>
                </a:path>
                <a:path w="8460105" h="7708265">
                  <a:moveTo>
                    <a:pt x="8459597" y="7708100"/>
                  </a:moveTo>
                  <a:lnTo>
                    <a:pt x="8158988" y="7397001"/>
                  </a:lnTo>
                  <a:lnTo>
                    <a:pt x="8117078" y="7363549"/>
                  </a:lnTo>
                  <a:lnTo>
                    <a:pt x="8080680" y="7346289"/>
                  </a:lnTo>
                  <a:lnTo>
                    <a:pt x="8041602" y="7336472"/>
                  </a:lnTo>
                  <a:lnTo>
                    <a:pt x="8001368" y="7334466"/>
                  </a:lnTo>
                  <a:lnTo>
                    <a:pt x="7981302" y="7336422"/>
                  </a:lnTo>
                  <a:lnTo>
                    <a:pt x="7942224" y="7346175"/>
                  </a:lnTo>
                  <a:lnTo>
                    <a:pt x="7905788" y="7363371"/>
                  </a:lnTo>
                  <a:lnTo>
                    <a:pt x="7873416" y="7387349"/>
                  </a:lnTo>
                  <a:lnTo>
                    <a:pt x="7728979" y="7526909"/>
                  </a:lnTo>
                  <a:lnTo>
                    <a:pt x="7164400" y="6942607"/>
                  </a:lnTo>
                  <a:lnTo>
                    <a:pt x="7134199" y="6915899"/>
                  </a:lnTo>
                  <a:lnTo>
                    <a:pt x="7092734" y="6891007"/>
                  </a:lnTo>
                  <a:lnTo>
                    <a:pt x="7047204" y="6874675"/>
                  </a:lnTo>
                  <a:lnTo>
                    <a:pt x="6999376" y="6867538"/>
                  </a:lnTo>
                  <a:lnTo>
                    <a:pt x="6975170" y="6867525"/>
                  </a:lnTo>
                  <a:lnTo>
                    <a:pt x="6951065" y="6869874"/>
                  </a:lnTo>
                  <a:lnTo>
                    <a:pt x="6904139" y="6881584"/>
                  </a:lnTo>
                  <a:lnTo>
                    <a:pt x="6860400" y="6902234"/>
                  </a:lnTo>
                  <a:lnTo>
                    <a:pt x="6821538" y="6931012"/>
                  </a:lnTo>
                  <a:lnTo>
                    <a:pt x="6017323" y="7708100"/>
                  </a:lnTo>
                  <a:lnTo>
                    <a:pt x="7541463" y="7708100"/>
                  </a:lnTo>
                  <a:lnTo>
                    <a:pt x="7904073" y="7708100"/>
                  </a:lnTo>
                  <a:lnTo>
                    <a:pt x="8459597" y="7708100"/>
                  </a:lnTo>
                  <a:close/>
                </a:path>
              </a:pathLst>
            </a:custGeom>
            <a:solidFill>
              <a:srgbClr val="931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4726" y="3153384"/>
            <a:ext cx="8080375" cy="18605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56235">
              <a:lnSpc>
                <a:spcPts val="2030"/>
              </a:lnSpc>
              <a:spcBef>
                <a:spcPts val="345"/>
              </a:spcBef>
            </a:pP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lg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ine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drug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sector.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Firstly,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handle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large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datasets</a:t>
            </a:r>
            <a:endParaRPr sz="1850">
              <a:latin typeface="Lucida Sans Unicode"/>
              <a:cs typeface="Lucida Sans Unicode"/>
            </a:endParaRPr>
          </a:p>
          <a:p>
            <a:pPr marL="12700" marR="5080">
              <a:lnSpc>
                <a:spcPts val="2030"/>
              </a:lnSpc>
              <a:spcBef>
                <a:spcPts val="5"/>
              </a:spcBef>
            </a:pP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ciently,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making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suitable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analyzing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extensive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Secondly,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1850" spc="-5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capability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handle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missing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values,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even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incomplete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data. Lastly,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XGBoost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capture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complex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relationships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within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data,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enabling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make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highly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remarkable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98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r>
              <a:rPr sz="16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rate.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3132" y="2920294"/>
            <a:ext cx="8141334" cy="40005"/>
          </a:xfrm>
          <a:custGeom>
            <a:avLst/>
            <a:gdLst/>
            <a:ahLst/>
            <a:cxnLst/>
            <a:rect l="l" t="t" r="r" b="b"/>
            <a:pathLst>
              <a:path w="8141334" h="40005">
                <a:moveTo>
                  <a:pt x="8141127" y="39606"/>
                </a:moveTo>
                <a:lnTo>
                  <a:pt x="0" y="39606"/>
                </a:lnTo>
                <a:lnTo>
                  <a:pt x="0" y="0"/>
                </a:lnTo>
                <a:lnTo>
                  <a:pt x="8141127" y="0"/>
                </a:lnTo>
                <a:lnTo>
                  <a:pt x="8141127" y="39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2582" y="6525863"/>
            <a:ext cx="3682365" cy="287655"/>
          </a:xfrm>
          <a:custGeom>
            <a:avLst/>
            <a:gdLst/>
            <a:ahLst/>
            <a:cxnLst/>
            <a:rect l="l" t="t" r="r" b="b"/>
            <a:pathLst>
              <a:path w="3682365" h="287654">
                <a:moveTo>
                  <a:pt x="0" y="0"/>
                </a:moveTo>
                <a:lnTo>
                  <a:pt x="3681855" y="0"/>
                </a:lnTo>
                <a:lnTo>
                  <a:pt x="3681855" y="287598"/>
                </a:lnTo>
                <a:lnTo>
                  <a:pt x="0" y="287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1651" y="668106"/>
            <a:ext cx="441388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95" dirty="0"/>
              <a:t>P</a:t>
            </a:r>
            <a:r>
              <a:rPr sz="3500" spc="20" dirty="0"/>
              <a:t>r</a:t>
            </a:r>
            <a:r>
              <a:rPr sz="3500" spc="260" dirty="0"/>
              <a:t>o</a:t>
            </a:r>
            <a:r>
              <a:rPr sz="3500" spc="-220" dirty="0"/>
              <a:t>j</a:t>
            </a:r>
            <a:r>
              <a:rPr sz="3500" spc="175" dirty="0"/>
              <a:t>e</a:t>
            </a:r>
            <a:r>
              <a:rPr sz="3500" spc="345" dirty="0"/>
              <a:t>c</a:t>
            </a:r>
            <a:r>
              <a:rPr sz="3500" spc="40" dirty="0"/>
              <a:t>t</a:t>
            </a:r>
            <a:r>
              <a:rPr sz="3500" spc="-350" dirty="0"/>
              <a:t> </a:t>
            </a:r>
            <a:r>
              <a:rPr sz="3500" spc="335" dirty="0"/>
              <a:t>D</a:t>
            </a:r>
            <a:r>
              <a:rPr sz="3500" spc="175" dirty="0"/>
              <a:t>e</a:t>
            </a:r>
            <a:r>
              <a:rPr sz="3500" spc="455" dirty="0"/>
              <a:t>s</a:t>
            </a:r>
            <a:r>
              <a:rPr sz="3500" spc="345" dirty="0"/>
              <a:t>c</a:t>
            </a:r>
            <a:r>
              <a:rPr sz="3500" spc="20" dirty="0"/>
              <a:t>ri</a:t>
            </a:r>
            <a:r>
              <a:rPr sz="3500" spc="375" dirty="0"/>
              <a:t>p</a:t>
            </a:r>
            <a:r>
              <a:rPr sz="3500" spc="15" dirty="0"/>
              <a:t>t</a:t>
            </a:r>
            <a:r>
              <a:rPr sz="3500" spc="20" dirty="0"/>
              <a:t>i</a:t>
            </a:r>
            <a:r>
              <a:rPr sz="3500" spc="260" dirty="0"/>
              <a:t>o</a:t>
            </a:r>
            <a:r>
              <a:rPr sz="3500" spc="305" dirty="0"/>
              <a:t>n</a:t>
            </a:r>
            <a:endParaRPr sz="350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3525" y="401186"/>
            <a:ext cx="5714642" cy="2117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26" y="3106502"/>
            <a:ext cx="7838440" cy="42303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128270">
              <a:lnSpc>
                <a:spcPts val="4660"/>
              </a:lnSpc>
              <a:spcBef>
                <a:spcPts val="650"/>
              </a:spcBef>
            </a:pPr>
            <a:r>
              <a:rPr sz="425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4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4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4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42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25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,  </a:t>
            </a:r>
            <a:r>
              <a:rPr sz="42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25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4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31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425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25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z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o  </a:t>
            </a:r>
            <a:r>
              <a:rPr sz="42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2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sz="425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sz="425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1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42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4250" spc="-31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4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132" y="2920294"/>
            <a:ext cx="8141334" cy="40005"/>
          </a:xfrm>
          <a:custGeom>
            <a:avLst/>
            <a:gdLst/>
            <a:ahLst/>
            <a:cxnLst/>
            <a:rect l="l" t="t" r="r" b="b"/>
            <a:pathLst>
              <a:path w="8141334" h="40005">
                <a:moveTo>
                  <a:pt x="8141127" y="39606"/>
                </a:moveTo>
                <a:lnTo>
                  <a:pt x="0" y="39606"/>
                </a:lnTo>
                <a:lnTo>
                  <a:pt x="0" y="0"/>
                </a:lnTo>
                <a:lnTo>
                  <a:pt x="8141127" y="0"/>
                </a:lnTo>
                <a:lnTo>
                  <a:pt x="8141127" y="39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1651" y="623210"/>
            <a:ext cx="206057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50" spc="515" dirty="0"/>
              <a:t>D</a:t>
            </a:r>
            <a:r>
              <a:rPr sz="6450" spc="944" dirty="0"/>
              <a:t>a</a:t>
            </a:r>
            <a:r>
              <a:rPr sz="6450" spc="25" dirty="0"/>
              <a:t>t</a:t>
            </a:r>
            <a:r>
              <a:rPr sz="6450" spc="940" dirty="0"/>
              <a:t>a</a:t>
            </a:r>
            <a:endParaRPr sz="64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9924"/>
            <a:ext cx="4419038" cy="28088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2204" y="4625042"/>
            <a:ext cx="5227965" cy="2295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26" y="3126148"/>
            <a:ext cx="7993380" cy="4140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82295">
              <a:lnSpc>
                <a:spcPts val="3560"/>
              </a:lnSpc>
              <a:spcBef>
                <a:spcPts val="520"/>
              </a:spcBef>
            </a:pPr>
            <a:r>
              <a:rPr sz="3250" spc="-31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32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384175" indent="-371475">
              <a:lnSpc>
                <a:spcPts val="3729"/>
              </a:lnSpc>
              <a:buAutoNum type="arabicPeriod"/>
              <a:tabLst>
                <a:tab pos="384175" algn="l"/>
              </a:tabLst>
            </a:pPr>
            <a:r>
              <a:rPr sz="32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3250">
              <a:latin typeface="Lucida Sans Unicode"/>
              <a:cs typeface="Lucida Sans Unicode"/>
            </a:endParaRPr>
          </a:p>
          <a:p>
            <a:pPr marL="448309" indent="-436245">
              <a:lnSpc>
                <a:spcPts val="3560"/>
              </a:lnSpc>
              <a:buAutoNum type="arabicPeriod"/>
              <a:tabLst>
                <a:tab pos="448945" algn="l"/>
              </a:tabLst>
            </a:pP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250">
              <a:latin typeface="Lucida Sans Unicode"/>
              <a:cs typeface="Lucida Sans Unicode"/>
            </a:endParaRPr>
          </a:p>
          <a:p>
            <a:pPr marL="455295" indent="-443230">
              <a:lnSpc>
                <a:spcPts val="3560"/>
              </a:lnSpc>
              <a:buAutoNum type="arabicPeriod"/>
              <a:tabLst>
                <a:tab pos="455930" algn="l"/>
              </a:tabLst>
            </a:pP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250">
              <a:latin typeface="Lucida Sans Unicode"/>
              <a:cs typeface="Lucida Sans Unicode"/>
            </a:endParaRPr>
          </a:p>
          <a:p>
            <a:pPr marL="455295" indent="-443230">
              <a:lnSpc>
                <a:spcPts val="3560"/>
              </a:lnSpc>
              <a:buAutoNum type="arabicPeriod"/>
              <a:tabLst>
                <a:tab pos="455930" algn="l"/>
              </a:tabLst>
            </a:pPr>
            <a:r>
              <a:rPr sz="32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32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250">
              <a:latin typeface="Lucida Sans Unicode"/>
              <a:cs typeface="Lucida Sans Unicode"/>
            </a:endParaRPr>
          </a:p>
          <a:p>
            <a:pPr marL="12700" marR="5080">
              <a:lnSpc>
                <a:spcPts val="3560"/>
              </a:lnSpc>
              <a:spcBef>
                <a:spcPts val="234"/>
              </a:spcBef>
            </a:pPr>
            <a:r>
              <a:rPr sz="32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'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132" y="2920294"/>
            <a:ext cx="8141334" cy="40005"/>
          </a:xfrm>
          <a:custGeom>
            <a:avLst/>
            <a:gdLst/>
            <a:ahLst/>
            <a:cxnLst/>
            <a:rect l="l" t="t" r="r" b="b"/>
            <a:pathLst>
              <a:path w="8141334" h="40005">
                <a:moveTo>
                  <a:pt x="8141127" y="39606"/>
                </a:moveTo>
                <a:lnTo>
                  <a:pt x="0" y="39606"/>
                </a:lnTo>
                <a:lnTo>
                  <a:pt x="0" y="0"/>
                </a:lnTo>
                <a:lnTo>
                  <a:pt x="8141127" y="0"/>
                </a:lnTo>
                <a:lnTo>
                  <a:pt x="8141127" y="39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858" y="1655906"/>
            <a:ext cx="2187575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b="0" spc="100" dirty="0">
                <a:solidFill>
                  <a:srgbClr val="000000"/>
                </a:solidFill>
                <a:latin typeface="Microsoft Sans Serif"/>
                <a:cs typeface="Microsoft Sans Serif"/>
              </a:rPr>
              <a:t>M</a:t>
            </a:r>
            <a:r>
              <a:rPr sz="5750" b="0" spc="340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z="5750" b="0" spc="455" dirty="0">
                <a:solidFill>
                  <a:srgbClr val="000000"/>
                </a:solidFill>
                <a:latin typeface="Microsoft Sans Serif"/>
                <a:cs typeface="Microsoft Sans Serif"/>
              </a:rPr>
              <a:t>d</a:t>
            </a:r>
            <a:r>
              <a:rPr sz="5750" b="0" spc="229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5750" b="0" spc="185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endParaRPr sz="57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453" y="140798"/>
            <a:ext cx="4707742" cy="26704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1038" y="4607561"/>
            <a:ext cx="4204262" cy="2333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119" y="1416050"/>
            <a:ext cx="8016240" cy="58374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741680">
              <a:lnSpc>
                <a:spcPts val="2030"/>
              </a:lnSpc>
              <a:spcBef>
                <a:spcPts val="345"/>
              </a:spcBef>
              <a:buSzPct val="91891"/>
              <a:buAutoNum type="arabicParenR"/>
              <a:tabLst>
                <a:tab pos="191770" algn="l"/>
              </a:tabLst>
            </a:pP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competition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Open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Since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Month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go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November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month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December.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Lucida Sans Unicode"/>
              <a:buAutoNum type="arabicParenR"/>
            </a:pPr>
            <a:endParaRPr sz="1300" dirty="0">
              <a:latin typeface="Lucida Sans Unicode"/>
              <a:cs typeface="Lucida Sans Unicode"/>
            </a:endParaRPr>
          </a:p>
          <a:p>
            <a:pPr marL="12700" marR="341630">
              <a:lnSpc>
                <a:spcPts val="2030"/>
              </a:lnSpc>
              <a:buSzPct val="91891"/>
              <a:buAutoNum type="arabicParenR"/>
              <a:tabLst>
                <a:tab pos="227329" algn="l"/>
              </a:tabLst>
            </a:pP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plot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day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 week,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Monday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start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declining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Tuesday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Saturday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Sunday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almost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near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Zero.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</a:pPr>
            <a:endParaRPr sz="1300" dirty="0">
              <a:latin typeface="Lucida Sans Unicode"/>
              <a:cs typeface="Lucida Sans Unicode"/>
            </a:endParaRPr>
          </a:p>
          <a:p>
            <a:pPr marL="12700" marR="834390">
              <a:lnSpc>
                <a:spcPts val="2030"/>
              </a:lnSpc>
              <a:buSzPct val="91891"/>
              <a:buAutoNum type="arabicParenR"/>
              <a:tabLst>
                <a:tab pos="227329" algn="l"/>
              </a:tabLst>
            </a:pP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Promotion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promotion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helps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Lucida Sans Unicode"/>
              <a:buAutoNum type="arabicParenR"/>
            </a:pPr>
            <a:endParaRPr sz="1150" dirty="0">
              <a:latin typeface="Lucida Sans Unicode"/>
              <a:cs typeface="Lucida Sans Unicode"/>
            </a:endParaRPr>
          </a:p>
          <a:p>
            <a:pPr marL="226695" indent="-214629">
              <a:lnSpc>
                <a:spcPct val="100000"/>
              </a:lnSpc>
              <a:buSzPct val="91891"/>
              <a:buAutoNum type="arabicParenR"/>
              <a:tabLst>
                <a:tab pos="227329" algn="l"/>
              </a:tabLst>
            </a:pP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plays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opening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stores.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Lucida Sans Unicode"/>
              <a:buAutoNum type="arabicParenR"/>
            </a:pPr>
            <a:endParaRPr sz="1200" dirty="0">
              <a:latin typeface="Lucida Sans Unicode"/>
              <a:cs typeface="Lucida Sans Unicode"/>
            </a:endParaRPr>
          </a:p>
          <a:p>
            <a:pPr marL="226695" indent="-214629">
              <a:lnSpc>
                <a:spcPct val="100000"/>
              </a:lnSpc>
              <a:buSzPct val="91891"/>
              <a:buAutoNum type="arabicParenR"/>
              <a:tabLst>
                <a:tab pos="227329" algn="l"/>
              </a:tabLst>
            </a:pP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‘b’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stores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never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closed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refurbishment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reason.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Lucida Sans Unicode"/>
              <a:buAutoNum type="arabicParenR"/>
            </a:pPr>
            <a:endParaRPr sz="13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030"/>
              </a:lnSpc>
              <a:buSzPct val="91891"/>
              <a:buAutoNum type="arabicParenR"/>
              <a:tabLst>
                <a:tab pos="220345" algn="l"/>
              </a:tabLst>
            </a:pP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‘b’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stores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comparatively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higher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mostly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constant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sz="1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Lucida Sans Unicode"/>
              <a:buAutoNum type="arabicParenR"/>
            </a:pPr>
            <a:endParaRPr sz="1150" dirty="0">
              <a:latin typeface="Lucida Sans Unicode"/>
              <a:cs typeface="Lucida Sans Unicode"/>
            </a:endParaRPr>
          </a:p>
          <a:p>
            <a:pPr marL="205104" indent="-193040">
              <a:lnSpc>
                <a:spcPct val="100000"/>
              </a:lnSpc>
              <a:buSzPct val="91891"/>
              <a:buAutoNum type="arabicParenR"/>
              <a:tabLst>
                <a:tab pos="205740" algn="l"/>
              </a:tabLst>
            </a:pP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Assortment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‘b’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ered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‘b’.</a:t>
            </a:r>
            <a:endParaRPr sz="1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Lucida Sans Unicode"/>
              <a:buAutoNum type="arabicParenR"/>
            </a:pPr>
            <a:endParaRPr sz="2650" dirty="0">
              <a:latin typeface="Lucida Sans Unicode"/>
              <a:cs typeface="Lucida Sans Unicode"/>
            </a:endParaRPr>
          </a:p>
          <a:p>
            <a:pPr marL="12700" marR="465455">
              <a:lnSpc>
                <a:spcPts val="2030"/>
              </a:lnSpc>
              <a:buSzPct val="91891"/>
              <a:buAutoNum type="arabicParenR"/>
              <a:tabLst>
                <a:tab pos="227329" algn="l"/>
              </a:tabLst>
            </a:pP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observe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most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stores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remain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closed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State 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Holidays.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interesting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stores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opened </a:t>
            </a:r>
            <a:r>
              <a:rPr sz="1850" spc="-5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Holidays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opened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State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Holidays.</a:t>
            </a:r>
            <a:endParaRPr sz="18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5126" y="604756"/>
            <a:ext cx="264223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285" dirty="0"/>
              <a:t>Conclusion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386" y="831225"/>
            <a:ext cx="5123361" cy="29473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6593" y="4218170"/>
            <a:ext cx="4532946" cy="303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26" y="3153384"/>
            <a:ext cx="8200390" cy="36683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0955">
              <a:lnSpc>
                <a:spcPts val="2030"/>
              </a:lnSpc>
              <a:spcBef>
                <a:spcPts val="345"/>
              </a:spcBef>
              <a:buAutoNum type="arabicPeriod"/>
              <a:tabLst>
                <a:tab pos="227329" algn="l"/>
                <a:tab pos="312420" algn="l"/>
              </a:tabLst>
            </a:pP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saw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column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172817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sale.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	new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dataframe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removed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0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rows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tried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train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got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around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**74</a:t>
            </a:r>
            <a:r>
              <a:rPr sz="165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.**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Lucida Sans Unicode"/>
              <a:buAutoNum type="arabicPeriod"/>
            </a:pPr>
            <a:endParaRPr sz="1300">
              <a:latin typeface="Lucida Sans Unicode"/>
              <a:cs typeface="Lucida Sans Unicode"/>
            </a:endParaRPr>
          </a:p>
          <a:p>
            <a:pPr marL="12700" marR="75565">
              <a:lnSpc>
                <a:spcPts val="2030"/>
              </a:lnSpc>
              <a:buAutoNum type="arabicPeriod"/>
              <a:tabLst>
                <a:tab pos="262890" algn="l"/>
              </a:tabLst>
            </a:pP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curious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dataset(including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rows).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So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trained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another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got </a:t>
            </a: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near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**98</a:t>
            </a:r>
            <a:r>
              <a:rPr sz="16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**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far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better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previous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Lucida Sans Unicode"/>
              <a:buAutoNum type="arabicPeriod"/>
            </a:pP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ts val="2030"/>
              </a:lnSpc>
              <a:buAutoNum type="arabicPeriod"/>
              <a:tabLst>
                <a:tab pos="262890" algn="l"/>
                <a:tab pos="4963160" algn="l"/>
              </a:tabLst>
            </a:pP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came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conclusion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removing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6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actually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removes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lot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**</a:t>
            </a:r>
            <a:r>
              <a:rPr sz="185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185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185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185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*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*</a:t>
            </a: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therefore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decided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not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remove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those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values.We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got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best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rmpse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score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**Random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Forest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model,Graident 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boosting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like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adaboost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,Xgboost**,we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tried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taking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optimum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parameter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so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doesnt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sz="1850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2575" y="1012557"/>
            <a:ext cx="3682365" cy="5801360"/>
          </a:xfrm>
          <a:custGeom>
            <a:avLst/>
            <a:gdLst/>
            <a:ahLst/>
            <a:cxnLst/>
            <a:rect l="l" t="t" r="r" b="b"/>
            <a:pathLst>
              <a:path w="3682365" h="5801359">
                <a:moveTo>
                  <a:pt x="3681857" y="5513311"/>
                </a:moveTo>
                <a:lnTo>
                  <a:pt x="0" y="5513311"/>
                </a:lnTo>
                <a:lnTo>
                  <a:pt x="0" y="5800915"/>
                </a:lnTo>
                <a:lnTo>
                  <a:pt x="3681857" y="5800915"/>
                </a:lnTo>
                <a:lnTo>
                  <a:pt x="3681857" y="5513311"/>
                </a:lnTo>
                <a:close/>
              </a:path>
              <a:path w="3682365" h="5801359">
                <a:moveTo>
                  <a:pt x="3681857" y="278536"/>
                </a:moveTo>
                <a:lnTo>
                  <a:pt x="3367557" y="278536"/>
                </a:lnTo>
                <a:lnTo>
                  <a:pt x="3367557" y="5513082"/>
                </a:lnTo>
                <a:lnTo>
                  <a:pt x="3681857" y="5513082"/>
                </a:lnTo>
                <a:lnTo>
                  <a:pt x="3681857" y="278536"/>
                </a:lnTo>
                <a:close/>
              </a:path>
              <a:path w="3682365" h="5801359">
                <a:moveTo>
                  <a:pt x="3681857" y="0"/>
                </a:moveTo>
                <a:lnTo>
                  <a:pt x="0" y="0"/>
                </a:lnTo>
                <a:lnTo>
                  <a:pt x="0" y="278053"/>
                </a:lnTo>
                <a:lnTo>
                  <a:pt x="3681857" y="278053"/>
                </a:lnTo>
                <a:lnTo>
                  <a:pt x="368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983" y="349250"/>
            <a:ext cx="6930872" cy="26468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106409" algn="l"/>
              </a:tabLst>
            </a:pPr>
            <a:r>
              <a:rPr lang="en-IN" sz="8550" dirty="0"/>
              <a:t>Model Conclusion</a:t>
            </a:r>
            <a:endParaRPr sz="85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487" y="180687"/>
            <a:ext cx="3983323" cy="26673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1282" y="4072027"/>
            <a:ext cx="4210742" cy="30087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26" y="3153384"/>
            <a:ext cx="8153400" cy="31521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8890">
              <a:lnSpc>
                <a:spcPts val="2030"/>
              </a:lnSpc>
              <a:spcBef>
                <a:spcPts val="345"/>
              </a:spcBef>
            </a:pP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live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Rossmann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Stores. 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analsysing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observe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Rossmann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primarily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goal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gures of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Rossmann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problem.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ts val="2030"/>
              </a:lnSpc>
            </a:pP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Analysing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Exploratory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Exponential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Moving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Trends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Seasonality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Roseman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1850">
              <a:latin typeface="Lucida Sans Unicode"/>
              <a:cs typeface="Lucida Sans Unicode"/>
            </a:endParaRPr>
          </a:p>
          <a:p>
            <a:pPr marL="12700" marR="181610">
              <a:lnSpc>
                <a:spcPts val="2030"/>
              </a:lnSpc>
              <a:spcBef>
                <a:spcPts val="10"/>
              </a:spcBef>
            </a:pP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Analyse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 </a:t>
            </a:r>
            <a:r>
              <a:rPr sz="18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following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 </a:t>
            </a:r>
            <a:r>
              <a:rPr sz="1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analysis, 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A. 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Linear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8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1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Elastic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1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Lasso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Ridge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Regression).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C. </a:t>
            </a:r>
            <a:r>
              <a:rPr sz="1850" spc="-5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lg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cc</a:t>
            </a:r>
            <a:r>
              <a:rPr sz="18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165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r>
              <a:rPr sz="16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8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132" y="2920294"/>
            <a:ext cx="8141334" cy="40005"/>
          </a:xfrm>
          <a:custGeom>
            <a:avLst/>
            <a:gdLst/>
            <a:ahLst/>
            <a:cxnLst/>
            <a:rect l="l" t="t" r="r" b="b"/>
            <a:pathLst>
              <a:path w="8141334" h="40005">
                <a:moveTo>
                  <a:pt x="8141127" y="39606"/>
                </a:moveTo>
                <a:lnTo>
                  <a:pt x="0" y="39606"/>
                </a:lnTo>
                <a:lnTo>
                  <a:pt x="0" y="0"/>
                </a:lnTo>
                <a:lnTo>
                  <a:pt x="8141127" y="0"/>
                </a:lnTo>
                <a:lnTo>
                  <a:pt x="8141127" y="39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322582" y="1012557"/>
            <a:ext cx="3682365" cy="5801360"/>
            <a:chOff x="9322582" y="1012557"/>
            <a:chExt cx="3682365" cy="5801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2596" y="1250390"/>
              <a:ext cx="2984498" cy="5333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22575" y="1012557"/>
              <a:ext cx="3682365" cy="5801360"/>
            </a:xfrm>
            <a:custGeom>
              <a:avLst/>
              <a:gdLst/>
              <a:ahLst/>
              <a:cxnLst/>
              <a:rect l="l" t="t" r="r" b="b"/>
              <a:pathLst>
                <a:path w="3682365" h="5801359">
                  <a:moveTo>
                    <a:pt x="3681857" y="5513311"/>
                  </a:moveTo>
                  <a:lnTo>
                    <a:pt x="0" y="5513311"/>
                  </a:lnTo>
                  <a:lnTo>
                    <a:pt x="0" y="5800915"/>
                  </a:lnTo>
                  <a:lnTo>
                    <a:pt x="3681857" y="5800915"/>
                  </a:lnTo>
                  <a:lnTo>
                    <a:pt x="3681857" y="5513311"/>
                  </a:lnTo>
                  <a:close/>
                </a:path>
                <a:path w="3682365" h="5801359">
                  <a:moveTo>
                    <a:pt x="3681857" y="278536"/>
                  </a:moveTo>
                  <a:lnTo>
                    <a:pt x="3367557" y="278536"/>
                  </a:lnTo>
                  <a:lnTo>
                    <a:pt x="3367557" y="5513082"/>
                  </a:lnTo>
                  <a:lnTo>
                    <a:pt x="3681857" y="5513082"/>
                  </a:lnTo>
                  <a:lnTo>
                    <a:pt x="3681857" y="278536"/>
                  </a:lnTo>
                  <a:close/>
                </a:path>
                <a:path w="3682365" h="5801359">
                  <a:moveTo>
                    <a:pt x="3681857" y="0"/>
                  </a:moveTo>
                  <a:lnTo>
                    <a:pt x="0" y="0"/>
                  </a:lnTo>
                  <a:lnTo>
                    <a:pt x="0" y="278053"/>
                  </a:lnTo>
                  <a:lnTo>
                    <a:pt x="3681857" y="278053"/>
                  </a:lnTo>
                  <a:lnTo>
                    <a:pt x="3681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1651" y="615104"/>
            <a:ext cx="459295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720" dirty="0"/>
              <a:t>S</a:t>
            </a:r>
            <a:r>
              <a:rPr sz="6950" spc="610" dirty="0"/>
              <a:t>u</a:t>
            </a:r>
            <a:r>
              <a:rPr sz="6950" spc="1445" dirty="0"/>
              <a:t>mm</a:t>
            </a:r>
            <a:r>
              <a:rPr sz="6950" spc="1015" dirty="0"/>
              <a:t>a</a:t>
            </a:r>
            <a:r>
              <a:rPr sz="6950" spc="10" dirty="0"/>
              <a:t>r</a:t>
            </a:r>
            <a:r>
              <a:rPr sz="6950" spc="695" dirty="0"/>
              <a:t>y</a:t>
            </a:r>
            <a:endParaRPr sz="6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667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Microsoft Sans Serif</vt:lpstr>
      <vt:lpstr>Times New Roman</vt:lpstr>
      <vt:lpstr>Trebuchet MS</vt:lpstr>
      <vt:lpstr>Office Theme</vt:lpstr>
      <vt:lpstr>PowerPoint Presentation</vt:lpstr>
      <vt:lpstr>Overview</vt:lpstr>
      <vt:lpstr>Table of  Contents </vt:lpstr>
      <vt:lpstr>Project Description</vt:lpstr>
      <vt:lpstr>Data</vt:lpstr>
      <vt:lpstr>Model</vt:lpstr>
      <vt:lpstr>Conclusion</vt:lpstr>
      <vt:lpstr>Model Conclusion</vt:lpstr>
      <vt:lpstr>Summary</vt:lpstr>
      <vt:lpstr>Thank You 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gunvant kale</dc:creator>
  <cp:lastModifiedBy>gunvant kale</cp:lastModifiedBy>
  <cp:revision>1</cp:revision>
  <dcterms:created xsi:type="dcterms:W3CDTF">2023-09-14T18:07:37Z</dcterms:created>
  <dcterms:modified xsi:type="dcterms:W3CDTF">2023-09-14T18:12:27Z</dcterms:modified>
</cp:coreProperties>
</file>