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Xamarin.Android</a:t>
            </a:r>
            <a:endParaRPr lang="en-US" dirty="0" smtClean="0"/>
          </a:p>
          <a:p>
            <a:r>
              <a:rPr lang="en-US" dirty="0" smtClean="0"/>
              <a:t>Presented By : </a:t>
            </a:r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Dubey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If an application tries to load a different user interface for each orientation when 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 is called (this will happen each time a device is rotated), it must detect the orientation, and then load the desired user interface code. Android has a class called the </a:t>
            </a:r>
            <a:r>
              <a:rPr lang="en-US" sz="2400" dirty="0" err="1" smtClean="0"/>
              <a:t>WindowManager</a:t>
            </a:r>
            <a:r>
              <a:rPr lang="en-US" sz="2400" dirty="0" smtClean="0"/>
              <a:t>, which can be used to determine the current device rotation via the </a:t>
            </a:r>
            <a:r>
              <a:rPr lang="en-US" sz="2400" dirty="0" err="1" smtClean="0"/>
              <a:t>WindowManager.DefaultDisplay.Rotation</a:t>
            </a:r>
            <a:r>
              <a:rPr lang="en-US" sz="2400" dirty="0" smtClean="0"/>
              <a:t> property</a:t>
            </a:r>
          </a:p>
          <a:p>
            <a:endParaRPr lang="en-US" sz="2000" dirty="0" smtClean="0"/>
          </a:p>
          <a:p>
            <a:r>
              <a:rPr lang="en-US" sz="1900" dirty="0" smtClean="0"/>
              <a:t>if (</a:t>
            </a:r>
            <a:r>
              <a:rPr lang="en-US" sz="1900" dirty="0" err="1" smtClean="0"/>
              <a:t>surfaceOrientation</a:t>
            </a:r>
            <a:r>
              <a:rPr lang="en-US" sz="1900" dirty="0" smtClean="0"/>
              <a:t> == SurfaceOrientation.Rotation0 || </a:t>
            </a:r>
            <a:r>
              <a:rPr lang="en-US" sz="1900" dirty="0" err="1" smtClean="0"/>
              <a:t>surfaceOrientation</a:t>
            </a:r>
            <a:r>
              <a:rPr lang="en-US" sz="1900" dirty="0" smtClean="0"/>
              <a:t> == SurfaceOrientation.Rotation180) {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tvLayoutParams</a:t>
            </a:r>
            <a:r>
              <a:rPr lang="en-US" sz="1900" dirty="0" smtClean="0"/>
              <a:t> = new </a:t>
            </a:r>
            <a:r>
              <a:rPr lang="en-US" sz="1900" dirty="0" err="1" smtClean="0"/>
              <a:t>RelativeLayout.LayoutParams</a:t>
            </a:r>
            <a:r>
              <a:rPr lang="en-US" sz="1900" dirty="0" smtClean="0"/>
              <a:t> (</a:t>
            </a:r>
            <a:r>
              <a:rPr lang="en-US" sz="1900" dirty="0" err="1" smtClean="0"/>
              <a:t>ViewGroup.LayoutParams.FillParent</a:t>
            </a:r>
            <a:r>
              <a:rPr lang="en-US" sz="1900" dirty="0" smtClean="0"/>
              <a:t>, </a:t>
            </a:r>
            <a:r>
              <a:rPr lang="en-US" sz="1900" dirty="0" err="1" smtClean="0"/>
              <a:t>ViewGroup.LayoutParams.WrapContent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  } else {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tvLayoutParams</a:t>
            </a:r>
            <a:r>
              <a:rPr lang="en-US" sz="1900" dirty="0" smtClean="0"/>
              <a:t> = new </a:t>
            </a:r>
            <a:r>
              <a:rPr lang="en-US" sz="1900" dirty="0" err="1" smtClean="0"/>
              <a:t>RelativeLayout.LayoutParams</a:t>
            </a:r>
            <a:r>
              <a:rPr lang="en-US" sz="1900" dirty="0" smtClean="0"/>
              <a:t> (</a:t>
            </a:r>
            <a:r>
              <a:rPr lang="en-US" sz="1900" dirty="0" err="1" smtClean="0"/>
              <a:t>ViewGroup.LayoutParams.FillParent</a:t>
            </a:r>
            <a:r>
              <a:rPr lang="en-US" sz="1900" dirty="0" smtClean="0"/>
              <a:t>, </a:t>
            </a:r>
            <a:r>
              <a:rPr lang="en-US" sz="1900" dirty="0" err="1" smtClean="0"/>
              <a:t>ViewGroup.LayoutParams.WrapContent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tvLayoutParams.LeftMargin</a:t>
            </a:r>
            <a:r>
              <a:rPr lang="en-US" sz="1900" dirty="0" smtClean="0"/>
              <a:t> = 100;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tvLayoutParams.TopMargin</a:t>
            </a:r>
            <a:r>
              <a:rPr lang="en-US" sz="1900" dirty="0" smtClean="0"/>
              <a:t> = 100;</a:t>
            </a:r>
          </a:p>
          <a:p>
            <a:r>
              <a:rPr lang="en-US" sz="1900" dirty="0" smtClean="0"/>
              <a:t>  }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Designer</a:t>
            </a:r>
          </a:p>
          <a:p>
            <a:r>
              <a:rPr lang="en-US" dirty="0" smtClean="0"/>
              <a:t>Splash Screen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Controls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Designer is launched automatically when a layout is created, or it can be launched by double-clicking an existing .</a:t>
            </a:r>
            <a:r>
              <a:rPr lang="en-US" dirty="0" err="1" smtClean="0"/>
              <a:t>axml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you can add a new layout by right-clicking the </a:t>
            </a:r>
            <a:r>
              <a:rPr lang="en-US" b="1" dirty="0" smtClean="0"/>
              <a:t>layout</a:t>
            </a:r>
            <a:r>
              <a:rPr lang="en-US" dirty="0" smtClean="0"/>
              <a:t> folder in the </a:t>
            </a:r>
            <a:r>
              <a:rPr lang="en-US" b="1" dirty="0" smtClean="0"/>
              <a:t>Solution Explorer</a:t>
            </a:r>
            <a:r>
              <a:rPr lang="en-US" dirty="0" smtClean="0"/>
              <a:t> and selecting </a:t>
            </a:r>
            <a:r>
              <a:rPr lang="en-US" b="1" dirty="0" smtClean="0"/>
              <a:t>Add &gt; New Item... &gt; Android Layout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igner screen in Visual Stud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iagram of Designer pa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991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splash screen may display start up progress to the user or to indicate branding</a:t>
            </a:r>
          </a:p>
          <a:p>
            <a:r>
              <a:rPr lang="en-US" dirty="0" smtClean="0"/>
              <a:t>Steps to create splash screen</a:t>
            </a:r>
          </a:p>
          <a:p>
            <a:pPr lvl="1"/>
            <a:r>
              <a:rPr lang="en-US" dirty="0" smtClean="0"/>
              <a:t>Creating a </a:t>
            </a:r>
            <a:r>
              <a:rPr lang="en-US" dirty="0" err="1" smtClean="0"/>
              <a:t>drawable</a:t>
            </a:r>
            <a:r>
              <a:rPr lang="en-US" dirty="0" smtClean="0"/>
              <a:t> resource for the splash screen</a:t>
            </a:r>
          </a:p>
          <a:p>
            <a:pPr lvl="1"/>
            <a:r>
              <a:rPr lang="en-US" dirty="0" smtClean="0"/>
              <a:t>Defining a new theme that will display the </a:t>
            </a:r>
            <a:r>
              <a:rPr lang="en-US" dirty="0" err="1" smtClean="0"/>
              <a:t>drawable</a:t>
            </a:r>
            <a:r>
              <a:rPr lang="en-US" dirty="0" smtClean="0"/>
              <a:t> resource</a:t>
            </a:r>
          </a:p>
          <a:p>
            <a:pPr lvl="1"/>
            <a:r>
              <a:rPr lang="en-US" dirty="0" smtClean="0"/>
              <a:t>Adding a new activity to the application that will be used as the splash screen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712"/>
            <a:ext cx="8229600" cy="7040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1-Creating a </a:t>
            </a:r>
            <a:r>
              <a:rPr lang="en-US" sz="3200" dirty="0" err="1" smtClean="0"/>
              <a:t>drawable</a:t>
            </a:r>
            <a:r>
              <a:rPr lang="en-US" sz="3200" dirty="0" smtClean="0"/>
              <a:t> for the splash screen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Splash screen will display an XML </a:t>
            </a:r>
            <a:r>
              <a:rPr lang="en-US" dirty="0" err="1" smtClean="0"/>
              <a:t>drawable</a:t>
            </a:r>
            <a:r>
              <a:rPr lang="en-US" dirty="0" smtClean="0"/>
              <a:t> in the background of the splash screen Activity</a:t>
            </a:r>
          </a:p>
          <a:p>
            <a:r>
              <a:rPr lang="en-US" dirty="0" smtClean="0"/>
              <a:t>It is necessary to use a bitmapped image (such as a PNG or JPG) for the image to display</a:t>
            </a: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648075"/>
            <a:ext cx="708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2-Implementing a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custom theme for the splash screen Activity, edit (or add) the file </a:t>
            </a:r>
            <a:r>
              <a:rPr lang="en-US" b="1" dirty="0" smtClean="0"/>
              <a:t>values/styles.xml</a:t>
            </a:r>
            <a:r>
              <a:rPr lang="en-US" dirty="0" smtClean="0"/>
              <a:t> and create a new </a:t>
            </a:r>
            <a:r>
              <a:rPr lang="en-US" dirty="0" err="1" smtClean="0"/>
              <a:t>stylelement</a:t>
            </a:r>
            <a:r>
              <a:rPr lang="en-US" dirty="0" smtClean="0"/>
              <a:t> for the splash screen</a:t>
            </a:r>
          </a:p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48050"/>
            <a:ext cx="76962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3- Create a splash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a new Activity for Android to launch that has our splash image and performs any startup tasks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962025"/>
            <a:ext cx="79724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Rotation</a:t>
            </a:r>
          </a:p>
          <a:p>
            <a:r>
              <a:rPr lang="en-US" dirty="0" smtClean="0"/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Table Layout</a:t>
            </a:r>
          </a:p>
          <a:p>
            <a:r>
              <a:rPr lang="en-US" dirty="0" smtClean="0"/>
              <a:t>Recycler View</a:t>
            </a:r>
          </a:p>
          <a:p>
            <a:r>
              <a:rPr lang="en-US" dirty="0" smtClean="0"/>
              <a:t>List View</a:t>
            </a:r>
          </a:p>
          <a:p>
            <a:r>
              <a:rPr lang="en-US" dirty="0" smtClean="0"/>
              <a:t>Grid View</a:t>
            </a:r>
          </a:p>
          <a:p>
            <a:r>
              <a:rPr lang="en-US" dirty="0" smtClean="0"/>
              <a:t>Grid Layout</a:t>
            </a:r>
          </a:p>
          <a:p>
            <a:r>
              <a:rPr lang="en-US" dirty="0" smtClean="0"/>
              <a:t>Tabbed Layout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 smtClean="0"/>
              <a:t> is a </a:t>
            </a:r>
            <a:r>
              <a:rPr lang="en-US" dirty="0" err="1" smtClean="0"/>
              <a:t>ViewGroup</a:t>
            </a:r>
            <a:r>
              <a:rPr lang="en-US" dirty="0" smtClean="0"/>
              <a:t> that displays child View elements in a linear direction, either vertically or </a:t>
            </a:r>
            <a:r>
              <a:rPr lang="en-US" dirty="0" smtClean="0"/>
              <a:t>horizontally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48050"/>
            <a:ext cx="6400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56782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https://developer.xamarin.com/guides/android/user_interface/layouts/linear-layout/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 smtClean="0"/>
              <a:t> is a </a:t>
            </a:r>
            <a:r>
              <a:rPr lang="en-US" dirty="0" err="1" smtClean="0"/>
              <a:t>ViewGroup</a:t>
            </a:r>
            <a:r>
              <a:rPr lang="en-US" dirty="0" smtClean="0"/>
              <a:t> that displays child View elements in relative </a:t>
            </a:r>
            <a:r>
              <a:rPr lang="en-US" dirty="0" smtClean="0"/>
              <a:t>positions</a:t>
            </a:r>
          </a:p>
          <a:p>
            <a:r>
              <a:rPr lang="en-US" dirty="0" smtClean="0"/>
              <a:t>The position of a View can be specified as relative to sibling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Instead of using </a:t>
            </a:r>
            <a:r>
              <a:rPr lang="en-US" dirty="0" smtClean="0"/>
              <a:t>several </a:t>
            </a:r>
            <a:r>
              <a:rPr lang="en-US" dirty="0" smtClean="0"/>
              <a:t>nested </a:t>
            </a:r>
            <a:r>
              <a:rPr lang="en-US" dirty="0" err="1" smtClean="0"/>
              <a:t>LinearLayout</a:t>
            </a:r>
            <a:r>
              <a:rPr lang="en-US" dirty="0" smtClean="0"/>
              <a:t> groups, you may be able to replace them with a </a:t>
            </a:r>
            <a:r>
              <a:rPr lang="en-US" dirty="0" smtClean="0"/>
              <a:t>single </a:t>
            </a:r>
            <a:r>
              <a:rPr lang="en-US" dirty="0" err="1" smtClean="0"/>
              <a:t>RelativeLayout</a:t>
            </a:r>
            <a:r>
              <a:rPr lang="en-US" dirty="0" smtClean="0"/>
              <a:t> 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75446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https://developer.xamarin.com/guides/android/user_interface/layouts/relative-layout/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76250"/>
            <a:ext cx="69342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r>
              <a:rPr lang="en-US" dirty="0" smtClean="0"/>
              <a:t> is a </a:t>
            </a:r>
            <a:r>
              <a:rPr lang="en-US" dirty="0" err="1" smtClean="0"/>
              <a:t>ViewGroup</a:t>
            </a:r>
            <a:r>
              <a:rPr lang="en-US" dirty="0" smtClean="0"/>
              <a:t> that displays child View elements in rows and columns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6782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https://developer.xamarin.com/guides/android/user_interface/layouts/table-layout/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62013"/>
            <a:ext cx="71628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RecyclerView</a:t>
            </a:r>
            <a:r>
              <a:rPr lang="en-US" dirty="0" smtClean="0"/>
              <a:t> is a view group for displaying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it is designed to be a more flexible replacement for older view groups such as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endParaRPr lang="en-US" dirty="0" smtClean="0"/>
          </a:p>
          <a:p>
            <a:r>
              <a:rPr lang="en-US" dirty="0" err="1" smtClean="0"/>
              <a:t>RecyclerView</a:t>
            </a:r>
            <a:r>
              <a:rPr lang="en-US" dirty="0" smtClean="0"/>
              <a:t> is an Android widget that displays a collection of items in a list or a grid, enabling the user to scroll through the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Requirement:</a:t>
            </a:r>
          </a:p>
          <a:p>
            <a:pPr lvl="1"/>
            <a:r>
              <a:rPr lang="en-US" dirty="0" err="1" smtClean="0"/>
              <a:t>Xamarin.Android</a:t>
            </a:r>
            <a:r>
              <a:rPr lang="en-US" dirty="0" smtClean="0"/>
              <a:t> 4.20 or later must be installed and configured </a:t>
            </a:r>
            <a:r>
              <a:rPr lang="en-US" dirty="0" err="1" smtClean="0"/>
              <a:t>withVisual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app project must include the </a:t>
            </a:r>
            <a:r>
              <a:rPr lang="en-US" b="1" dirty="0" smtClean="0"/>
              <a:t>Xamarin.Android.Support.v7.RecyclerView</a:t>
            </a:r>
            <a:r>
              <a:rPr lang="en-US" dirty="0" smtClean="0"/>
              <a:t> package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6293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5754469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https://developer.xamarin.com/guides/android/user_interface/layouts/recycler-view/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 smtClean="0"/>
              <a:t>is used everywhere from short lists of menu options to long lists of </a:t>
            </a:r>
            <a:r>
              <a:rPr lang="en-US" dirty="0" smtClean="0"/>
              <a:t>contacts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RecyclerView</a:t>
            </a:r>
            <a:r>
              <a:rPr lang="en-US" dirty="0" smtClean="0"/>
              <a:t> widget is a more advanced and flexible version of </a:t>
            </a:r>
            <a:r>
              <a:rPr lang="en-US" dirty="0" err="1" smtClean="0"/>
              <a:t>ListView</a:t>
            </a:r>
            <a:r>
              <a:rPr lang="en-US" dirty="0" smtClean="0"/>
              <a:t>. Because </a:t>
            </a:r>
            <a:r>
              <a:rPr lang="en-US" dirty="0" err="1" smtClean="0"/>
              <a:t>RecyclerView</a:t>
            </a:r>
            <a:r>
              <a:rPr lang="en-US" dirty="0" smtClean="0"/>
              <a:t> is designed to be the </a:t>
            </a:r>
            <a:r>
              <a:rPr lang="en-US" dirty="0" smtClean="0"/>
              <a:t>successor to</a:t>
            </a:r>
            <a:r>
              <a:rPr lang="en-US" dirty="0" smtClean="0"/>
              <a:t> </a:t>
            </a:r>
            <a:r>
              <a:rPr lang="en-US" dirty="0" err="1" smtClean="0"/>
              <a:t>ListView</a:t>
            </a:r>
            <a:r>
              <a:rPr lang="en-US" dirty="0" smtClean="0"/>
              <a:t> (and</a:t>
            </a:r>
            <a:r>
              <a:rPr lang="en-US" dirty="0" smtClean="0"/>
              <a:t> </a:t>
            </a:r>
            <a:r>
              <a:rPr lang="en-US" dirty="0" err="1" smtClean="0"/>
              <a:t>GridView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972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https://developer.xamarin.com/guides/android/user_interface/layouts/list-view/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r>
              <a:rPr lang="en-US" dirty="0" smtClean="0"/>
              <a:t> is a </a:t>
            </a:r>
            <a:r>
              <a:rPr lang="en-US" dirty="0" err="1" smtClean="0"/>
              <a:t>ViewGroup</a:t>
            </a:r>
            <a:r>
              <a:rPr lang="en-US" dirty="0" smtClean="0"/>
              <a:t> that displays items in a two-dimensional, scrollable </a:t>
            </a:r>
            <a:r>
              <a:rPr lang="en-US" dirty="0" smtClean="0"/>
              <a:t>grid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791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https://developer.xamarin.com/guides/android/user_interface/layouts/grid-view/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Android, a mature mobile OS, provides a sophisticated framework for dealing with rotation within applications, whether the user interface is created declaratively in XML or programmatically in code</a:t>
            </a:r>
          </a:p>
          <a:p>
            <a:r>
              <a:rPr lang="en-US" sz="2000" dirty="0" smtClean="0"/>
              <a:t>Two ways to handle rotation</a:t>
            </a:r>
          </a:p>
          <a:p>
            <a:pPr lvl="1"/>
            <a:r>
              <a:rPr lang="en-US" sz="1600" dirty="0" smtClean="0"/>
              <a:t>Declarative Layout Rotation</a:t>
            </a:r>
          </a:p>
          <a:p>
            <a:pPr lvl="1"/>
            <a:r>
              <a:rPr lang="en-US" sz="1600" dirty="0" smtClean="0"/>
              <a:t>Programmatic Layout Rotation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dirty="0" err="1" smtClean="0"/>
              <a:t>GridLayout</a:t>
            </a:r>
            <a:r>
              <a:rPr lang="en-US" dirty="0" smtClean="0"/>
              <a:t> is a new </a:t>
            </a:r>
            <a:r>
              <a:rPr lang="en-US" dirty="0" err="1" smtClean="0"/>
              <a:t>ViewGroup</a:t>
            </a:r>
            <a:r>
              <a:rPr lang="en-US" dirty="0" smtClean="0"/>
              <a:t> subclass that supports laying out views in a 2D grid, similar to an HTML table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1"/>
            <a:ext cx="708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Tabbed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Tabs are a popular user interface pattern in mobile applications because of their simplicity and </a:t>
            </a:r>
            <a:r>
              <a:rPr lang="en-US" dirty="0" smtClean="0"/>
              <a:t>usability</a:t>
            </a:r>
          </a:p>
          <a:p>
            <a:r>
              <a:rPr lang="en-US" dirty="0" smtClean="0"/>
              <a:t>They provide a consistent, easy way to navigate between various screens in an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There are 4 tabbed interface:</a:t>
            </a:r>
          </a:p>
          <a:p>
            <a:pPr lvl="1"/>
            <a:r>
              <a:rPr lang="en-US" dirty="0" err="1" smtClean="0"/>
              <a:t>TabHost</a:t>
            </a:r>
            <a:endParaRPr lang="en-US" dirty="0" smtClean="0"/>
          </a:p>
          <a:p>
            <a:pPr lvl="1"/>
            <a:r>
              <a:rPr lang="en-US" dirty="0" err="1" smtClean="0"/>
              <a:t>ActionBar</a:t>
            </a:r>
            <a:endParaRPr lang="en-US" dirty="0" smtClean="0"/>
          </a:p>
          <a:p>
            <a:pPr lvl="1"/>
            <a:r>
              <a:rPr lang="en-US" dirty="0" err="1" smtClean="0"/>
              <a:t>PageTabStrip</a:t>
            </a:r>
            <a:endParaRPr lang="en-US" dirty="0" smtClean="0"/>
          </a:p>
          <a:p>
            <a:pPr lvl="1"/>
            <a:r>
              <a:rPr lang="en-US" dirty="0" err="1" smtClean="0"/>
              <a:t>Toolb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: Android 5.0 and later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6059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https://developer.xamarin.com/guides/android/user_interface/layouts/tab-layout/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Layout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By including files in folders that follow naming conventions, Android automatically loads the appropriate files when the orientation changes</a:t>
            </a:r>
          </a:p>
          <a:p>
            <a:r>
              <a:rPr lang="en-US" sz="2000" dirty="0" smtClean="0"/>
              <a:t>This includes support for:</a:t>
            </a:r>
          </a:p>
          <a:p>
            <a:pPr lvl="1"/>
            <a:r>
              <a:rPr lang="en-US" sz="1600" dirty="0" smtClean="0"/>
              <a:t>Layout Resources</a:t>
            </a:r>
          </a:p>
          <a:p>
            <a:pPr lvl="1"/>
            <a:r>
              <a:rPr lang="en-US" sz="1600" dirty="0" err="1" smtClean="0"/>
              <a:t>Drawable</a:t>
            </a:r>
            <a:r>
              <a:rPr lang="en-US" sz="1600" dirty="0" smtClean="0"/>
              <a:t>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By default, Android XML (AXML) files included in the </a:t>
            </a:r>
            <a:r>
              <a:rPr lang="en-US" sz="2000" b="1" dirty="0" smtClean="0"/>
              <a:t>Resources/layout</a:t>
            </a:r>
            <a:r>
              <a:rPr lang="en-US" sz="2000" dirty="0" smtClean="0"/>
              <a:t> folder are used for rendering views for an Activity</a:t>
            </a:r>
          </a:p>
          <a:p>
            <a:r>
              <a:rPr lang="en-US" sz="2000" dirty="0" smtClean="0"/>
              <a:t>This folder's resources are used for both portrait and landscape orientation if no additional layout resources are provided specifically for landscape</a:t>
            </a:r>
          </a:p>
          <a:p>
            <a:r>
              <a:rPr lang="en-US" sz="2000" dirty="0" smtClean="0"/>
              <a:t>In addition to the layout folder (which defaults to portrait and can also be explicitly named </a:t>
            </a:r>
            <a:r>
              <a:rPr lang="en-US" sz="2000" i="1" dirty="0" smtClean="0"/>
              <a:t>layout-port</a:t>
            </a:r>
            <a:r>
              <a:rPr lang="en-US" sz="2000" dirty="0" smtClean="0"/>
              <a:t> by including a folder named layout-land), an application can define the views it needs when in landscape without any code changes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60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="http://schemas.android.com/apk/res/android"</a:t>
            </a:r>
          </a:p>
          <a:p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dirty="0" err="1" smtClean="0"/>
              <a:t>android:text</a:t>
            </a:r>
            <a:r>
              <a:rPr lang="en-US" dirty="0" smtClean="0"/>
              <a:t>="This is portrait"</a:t>
            </a:r>
          </a:p>
          <a:p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8898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="http://schemas.android.com/apk/res/android"</a:t>
            </a:r>
          </a:p>
          <a:p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dirty="0" err="1" smtClean="0"/>
              <a:t>android:text</a:t>
            </a:r>
            <a:r>
              <a:rPr lang="en-US" dirty="0" smtClean="0"/>
              <a:t>="This is landscape"</a:t>
            </a:r>
          </a:p>
          <a:p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During rotation, Android treats </a:t>
            </a:r>
            <a:r>
              <a:rPr lang="en-US" sz="2000" dirty="0" err="1" smtClean="0"/>
              <a:t>drawable</a:t>
            </a:r>
            <a:r>
              <a:rPr lang="en-US" sz="2000" dirty="0" smtClean="0"/>
              <a:t> resources similarly to layout resources. In this case, the system gets the </a:t>
            </a:r>
            <a:r>
              <a:rPr lang="en-US" sz="2000" dirty="0" err="1" smtClean="0"/>
              <a:t>drawables</a:t>
            </a:r>
            <a:r>
              <a:rPr lang="en-US" sz="2000" dirty="0" smtClean="0"/>
              <a:t> from the </a:t>
            </a:r>
            <a:r>
              <a:rPr lang="en-US" sz="2000" b="1" dirty="0" smtClean="0"/>
              <a:t>Resources/</a:t>
            </a:r>
            <a:r>
              <a:rPr lang="en-US" sz="2000" b="1" dirty="0" err="1" smtClean="0"/>
              <a:t>drawable</a:t>
            </a:r>
            <a:r>
              <a:rPr lang="en-US" sz="2000" dirty="0" smtClean="0"/>
              <a:t> and </a:t>
            </a:r>
            <a:r>
              <a:rPr lang="en-US" sz="2000" b="1" dirty="0" smtClean="0"/>
              <a:t>Resources/</a:t>
            </a:r>
            <a:r>
              <a:rPr lang="en-US" sz="2000" b="1" dirty="0" err="1" smtClean="0"/>
              <a:t>drawable</a:t>
            </a:r>
            <a:r>
              <a:rPr lang="en-US" sz="2000" b="1" dirty="0" smtClean="0"/>
              <a:t>-land</a:t>
            </a:r>
            <a:r>
              <a:rPr lang="en-US" sz="2000" dirty="0" smtClean="0"/>
              <a:t> folders, respectively</a:t>
            </a:r>
          </a:p>
          <a:p>
            <a:r>
              <a:rPr lang="en-US" sz="2000" dirty="0" smtClean="0"/>
              <a:t>For example, say the project includes an image named Monkey.png in the </a:t>
            </a:r>
            <a:r>
              <a:rPr lang="en-US" sz="2000" b="1" dirty="0" smtClean="0"/>
              <a:t>Resources/</a:t>
            </a:r>
            <a:r>
              <a:rPr lang="en-US" sz="2000" b="1" dirty="0" err="1" smtClean="0"/>
              <a:t>drawable</a:t>
            </a:r>
            <a:r>
              <a:rPr lang="en-US" sz="2000" dirty="0" smtClean="0"/>
              <a:t> folder, where the </a:t>
            </a:r>
            <a:r>
              <a:rPr lang="en-US" sz="2000" dirty="0" err="1" smtClean="0"/>
              <a:t>drawable</a:t>
            </a:r>
            <a:r>
              <a:rPr lang="en-US" sz="2000" dirty="0" smtClean="0"/>
              <a:t> is referenced from an </a:t>
            </a:r>
            <a:r>
              <a:rPr lang="en-US" sz="2000" dirty="0" err="1" smtClean="0"/>
              <a:t>ImageView</a:t>
            </a:r>
            <a:r>
              <a:rPr lang="en-US" sz="2000" dirty="0" smtClean="0"/>
              <a:t> in XML like this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ImageView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="</a:t>
            </a:r>
            <a:r>
              <a:rPr lang="en-US" sz="2000" dirty="0" err="1" smtClean="0"/>
              <a:t>wrap_content</a:t>
            </a:r>
            <a:r>
              <a:rPr lang="en-US" sz="2000" dirty="0" smtClean="0"/>
              <a:t>"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android:layout_width</a:t>
            </a:r>
            <a:r>
              <a:rPr lang="en-US" sz="2000" dirty="0" smtClean="0"/>
              <a:t>="</a:t>
            </a:r>
            <a:r>
              <a:rPr lang="en-US" sz="2000" dirty="0" err="1" smtClean="0"/>
              <a:t>wrap_content</a:t>
            </a:r>
            <a:r>
              <a:rPr lang="en-US" sz="2000" dirty="0" smtClean="0"/>
              <a:t>"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android:src</a:t>
            </a:r>
            <a:r>
              <a:rPr lang="en-US" sz="2000" dirty="0" smtClean="0"/>
              <a:t>="@</a:t>
            </a:r>
            <a:r>
              <a:rPr lang="en-US" sz="2000" dirty="0" err="1" smtClean="0"/>
              <a:t>drawable</a:t>
            </a:r>
            <a:r>
              <a:rPr lang="en-US" sz="2000" dirty="0" smtClean="0"/>
              <a:t>/monkey"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android:layout_centerVertical</a:t>
            </a:r>
            <a:r>
              <a:rPr lang="en-US" sz="2000" dirty="0" smtClean="0"/>
              <a:t>="true"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android:layout_centerHorizontal</a:t>
            </a:r>
            <a:r>
              <a:rPr lang="en-US" sz="2000" dirty="0" smtClean="0"/>
              <a:t>="true" /&gt;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Handling Rotation Programmatically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add controls programmatically perform following steps:</a:t>
            </a:r>
          </a:p>
          <a:p>
            <a:pPr lvl="1"/>
            <a:r>
              <a:rPr lang="en-US" sz="1600" dirty="0" smtClean="0"/>
              <a:t>Create layout</a:t>
            </a:r>
          </a:p>
          <a:p>
            <a:pPr lvl="1"/>
            <a:r>
              <a:rPr lang="en-US" sz="1600" dirty="0" smtClean="0"/>
              <a:t>Set layout parameters</a:t>
            </a:r>
          </a:p>
          <a:p>
            <a:pPr lvl="1"/>
            <a:r>
              <a:rPr lang="en-US" sz="1600" dirty="0" smtClean="0"/>
              <a:t>Create controls</a:t>
            </a:r>
          </a:p>
          <a:p>
            <a:pPr lvl="1"/>
            <a:r>
              <a:rPr lang="en-US" sz="1600" dirty="0" smtClean="0"/>
              <a:t>Set control layout parameters</a:t>
            </a:r>
          </a:p>
          <a:p>
            <a:pPr lvl="1"/>
            <a:r>
              <a:rPr lang="en-US" sz="1600" dirty="0" smtClean="0"/>
              <a:t>Add controls to the layout</a:t>
            </a:r>
          </a:p>
          <a:p>
            <a:pPr lvl="1"/>
            <a:r>
              <a:rPr lang="en-US" sz="1600" dirty="0" smtClean="0"/>
              <a:t>Set the layout as the content view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protected override void </a:t>
            </a:r>
            <a:r>
              <a:rPr lang="en-US" dirty="0" err="1" smtClean="0"/>
              <a:t>OnCreate</a:t>
            </a:r>
            <a:r>
              <a:rPr lang="en-US" dirty="0" smtClean="0"/>
              <a:t> (Bundle </a:t>
            </a:r>
            <a:r>
              <a:rPr lang="en-US" dirty="0" err="1" smtClean="0"/>
              <a:t>bundle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base.OnCreate</a:t>
            </a:r>
            <a:r>
              <a:rPr lang="en-US" dirty="0" smtClean="0"/>
              <a:t> (bundle);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rl</a:t>
            </a:r>
            <a:r>
              <a:rPr lang="en-US" dirty="0" smtClean="0"/>
              <a:t> = new </a:t>
            </a:r>
            <a:r>
              <a:rPr lang="en-US" dirty="0" err="1" smtClean="0"/>
              <a:t>RelativeLayout</a:t>
            </a:r>
            <a:r>
              <a:rPr lang="en-US" dirty="0" smtClean="0"/>
              <a:t> (this);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layoutParams</a:t>
            </a:r>
            <a:r>
              <a:rPr lang="en-US" dirty="0" smtClean="0"/>
              <a:t> = new </a:t>
            </a:r>
            <a:r>
              <a:rPr lang="en-US" dirty="0" err="1" smtClean="0"/>
              <a:t>RelativeLayout.LayoutParams</a:t>
            </a:r>
            <a:r>
              <a:rPr lang="en-US" dirty="0" smtClean="0"/>
              <a:t> (</a:t>
            </a:r>
            <a:r>
              <a:rPr lang="en-US" dirty="0" err="1" smtClean="0"/>
              <a:t>ViewGroup.LayoutParams.FillParent</a:t>
            </a:r>
            <a:r>
              <a:rPr lang="en-US" dirty="0" smtClean="0"/>
              <a:t>, </a:t>
            </a:r>
            <a:r>
              <a:rPr lang="en-US" dirty="0" err="1" smtClean="0"/>
              <a:t>ViewGroup.LayoutParams.FillParent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rl.LayoutParameters</a:t>
            </a:r>
            <a:r>
              <a:rPr lang="en-US" dirty="0" smtClean="0"/>
              <a:t> = </a:t>
            </a:r>
            <a:r>
              <a:rPr lang="en-US" dirty="0" err="1" smtClean="0"/>
              <a:t>layoutParams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= new </a:t>
            </a:r>
            <a:r>
              <a:rPr lang="en-US" dirty="0" err="1" smtClean="0"/>
              <a:t>TextView</a:t>
            </a:r>
            <a:r>
              <a:rPr lang="en-US" dirty="0" smtClean="0"/>
              <a:t> (this);</a:t>
            </a:r>
          </a:p>
          <a:p>
            <a:endParaRPr lang="en-US" dirty="0" smtClean="0"/>
          </a:p>
          <a:p>
            <a:r>
              <a:rPr lang="en-US" dirty="0" err="1" smtClean="0"/>
              <a:t>tv.LayoutParameters</a:t>
            </a:r>
            <a:r>
              <a:rPr lang="en-US" dirty="0" smtClean="0"/>
              <a:t> = </a:t>
            </a:r>
            <a:r>
              <a:rPr lang="en-US" dirty="0" err="1" smtClean="0"/>
              <a:t>layoutParams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tv.Text</a:t>
            </a:r>
            <a:r>
              <a:rPr lang="en-US" dirty="0" smtClean="0"/>
              <a:t> = "Programmatic layout";</a:t>
            </a:r>
          </a:p>
          <a:p>
            <a:endParaRPr lang="en-US" dirty="0" smtClean="0"/>
          </a:p>
          <a:p>
            <a:r>
              <a:rPr lang="en-US" dirty="0" err="1" smtClean="0"/>
              <a:t>rl.AddView</a:t>
            </a:r>
            <a:r>
              <a:rPr lang="en-US" dirty="0" smtClean="0"/>
              <a:t> (</a:t>
            </a:r>
            <a:r>
              <a:rPr lang="en-US" dirty="0" err="1" smtClean="0"/>
              <a:t>tv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SetContentView</a:t>
            </a:r>
            <a:r>
              <a:rPr lang="en-US" dirty="0" smtClean="0"/>
              <a:t> (</a:t>
            </a:r>
            <a:r>
              <a:rPr lang="en-US" dirty="0" err="1" smtClean="0"/>
              <a:t>rl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2245</TotalTime>
  <Words>681</Words>
  <Application>Microsoft Office PowerPoint</Application>
  <PresentationFormat>On-screen Show (4:3)</PresentationFormat>
  <Paragraphs>151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Day 4</vt:lpstr>
      <vt:lpstr>Contents</vt:lpstr>
      <vt:lpstr>Handling Rotation</vt:lpstr>
      <vt:lpstr>Declarative Layout Rotation</vt:lpstr>
      <vt:lpstr>Layout Resources</vt:lpstr>
      <vt:lpstr>Slide 6</vt:lpstr>
      <vt:lpstr>Drawable Resources</vt:lpstr>
      <vt:lpstr>Handling Rotation Programmatically</vt:lpstr>
      <vt:lpstr>Slide 9</vt:lpstr>
      <vt:lpstr>Detecting Orientation</vt:lpstr>
      <vt:lpstr>User Interface</vt:lpstr>
      <vt:lpstr>Android Designer</vt:lpstr>
      <vt:lpstr>Slide 13</vt:lpstr>
      <vt:lpstr>Slide 14</vt:lpstr>
      <vt:lpstr>Splash Screen</vt:lpstr>
      <vt:lpstr>Step 1-Creating a drawable for the splash screen</vt:lpstr>
      <vt:lpstr>Step 2-Implementing a theme</vt:lpstr>
      <vt:lpstr>Step 3- Create a splash Activity</vt:lpstr>
      <vt:lpstr>Slide 19</vt:lpstr>
      <vt:lpstr>Layouts</vt:lpstr>
      <vt:lpstr>Linear Layout</vt:lpstr>
      <vt:lpstr>Relative Layout</vt:lpstr>
      <vt:lpstr>Slide 23</vt:lpstr>
      <vt:lpstr>Table Layout</vt:lpstr>
      <vt:lpstr>Slide 25</vt:lpstr>
      <vt:lpstr>Recycler View</vt:lpstr>
      <vt:lpstr>Slide 27</vt:lpstr>
      <vt:lpstr>Listview</vt:lpstr>
      <vt:lpstr>Gridview</vt:lpstr>
      <vt:lpstr>Grid Layout</vt:lpstr>
      <vt:lpstr>Slide 31</vt:lpstr>
      <vt:lpstr>Tabbed Layout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Anand</dc:creator>
  <cp:lastModifiedBy>Anand</cp:lastModifiedBy>
  <cp:revision>40</cp:revision>
  <dcterms:created xsi:type="dcterms:W3CDTF">2006-08-16T00:00:00Z</dcterms:created>
  <dcterms:modified xsi:type="dcterms:W3CDTF">2017-12-19T17:49:13Z</dcterms:modified>
</cp:coreProperties>
</file>