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C14D-594B-42BE-9BA8-F722F09188DE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5DF0-0E92-4930-B5D4-5D55E600E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C14D-594B-42BE-9BA8-F722F09188DE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5DF0-0E92-4930-B5D4-5D55E600E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C14D-594B-42BE-9BA8-F722F09188DE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5DF0-0E92-4930-B5D4-5D55E600E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C14D-594B-42BE-9BA8-F722F09188DE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5DF0-0E92-4930-B5D4-5D55E600E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C14D-594B-42BE-9BA8-F722F09188DE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5DF0-0E92-4930-B5D4-5D55E600E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C14D-594B-42BE-9BA8-F722F09188DE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5DF0-0E92-4930-B5D4-5D55E600E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C14D-594B-42BE-9BA8-F722F09188DE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5DF0-0E92-4930-B5D4-5D55E600E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C14D-594B-42BE-9BA8-F722F09188DE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5DF0-0E92-4930-B5D4-5D55E600E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C14D-594B-42BE-9BA8-F722F09188DE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5DF0-0E92-4930-B5D4-5D55E600E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C14D-594B-42BE-9BA8-F722F09188DE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5DF0-0E92-4930-B5D4-5D55E600E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C14D-594B-42BE-9BA8-F722F09188DE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5DF0-0E92-4930-B5D4-5D55E600E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9C14D-594B-42BE-9BA8-F722F09188DE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5DF0-0E92-4930-B5D4-5D55E600E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JavaScript can display data in different ways-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Writing into an HTML element, using </a:t>
            </a:r>
            <a:r>
              <a:rPr lang="en-US" sz="2000" b="1" dirty="0"/>
              <a:t>innerHTML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dirty="0"/>
              <a:t>Writing into the HTML output using </a:t>
            </a:r>
            <a:r>
              <a:rPr lang="en-US" sz="2000" b="1" dirty="0" err="1"/>
              <a:t>document.write</a:t>
            </a:r>
            <a:r>
              <a:rPr lang="en-US" sz="2000" b="1" dirty="0"/>
              <a:t>()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dirty="0"/>
              <a:t>Writing into an alert box, using </a:t>
            </a:r>
            <a:r>
              <a:rPr lang="en-US" sz="2000" b="1" dirty="0" err="1"/>
              <a:t>window.alert</a:t>
            </a:r>
            <a:r>
              <a:rPr lang="en-US" sz="2000" b="1" dirty="0"/>
              <a:t>()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dirty="0"/>
              <a:t>Writing into the browser console, using </a:t>
            </a:r>
            <a:r>
              <a:rPr lang="en-US" sz="2000" b="1" dirty="0" err="1"/>
              <a:t>console.log</a:t>
            </a:r>
            <a:r>
              <a:rPr lang="en-US" sz="2000" b="1" dirty="0"/>
              <a:t>()</a:t>
            </a:r>
            <a:r>
              <a:rPr lang="en-US" sz="2000" dirty="0"/>
              <a:t>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dirty="0"/>
              <a:t>InnerHTML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&lt;h2&gt;Web Page&lt;/h2&gt;</a:t>
            </a:r>
          </a:p>
          <a:p>
            <a:pPr>
              <a:buNone/>
            </a:pPr>
            <a:r>
              <a:rPr lang="en-US" sz="2000" dirty="0"/>
              <a:t>&lt;p&gt; Paragraph.&lt;/p&gt;</a:t>
            </a:r>
          </a:p>
          <a:p>
            <a:pPr>
              <a:buNone/>
            </a:pPr>
            <a:r>
              <a:rPr lang="en-US" sz="2000" dirty="0"/>
              <a:t>&lt;p id="demo"&gt;&lt;/p&gt;</a:t>
            </a:r>
          </a:p>
          <a:p>
            <a:pPr>
              <a:buNone/>
            </a:pPr>
            <a:r>
              <a:rPr lang="en-US" sz="2000" dirty="0"/>
              <a:t>&lt;script&gt;</a:t>
            </a:r>
          </a:p>
          <a:p>
            <a:pPr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("demo").innerHTML = 5 + 5;</a:t>
            </a:r>
          </a:p>
          <a:p>
            <a:pPr>
              <a:buNone/>
            </a:pPr>
            <a:r>
              <a:rPr lang="en-US" sz="2000" dirty="0"/>
              <a:t>&lt;/script&gt;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BB4EAC-FEEC-4B84-9F99-8F7DC8C4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        Objects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person =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firstName</a:t>
            </a:r>
            <a:r>
              <a:rPr lang="en-US" sz="2000" dirty="0"/>
              <a:t> : “ab",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lastName</a:t>
            </a:r>
            <a:r>
              <a:rPr lang="en-US" sz="2000" dirty="0"/>
              <a:t>  : “cd",</a:t>
            </a:r>
          </a:p>
          <a:p>
            <a:pPr marL="0" indent="0">
              <a:buNone/>
            </a:pPr>
            <a:r>
              <a:rPr lang="en-US" sz="2000" dirty="0"/>
              <a:t>    age       : 50,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eyeColor</a:t>
            </a:r>
            <a:r>
              <a:rPr lang="en-US" sz="2000" dirty="0"/>
              <a:t>  : "blue"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</a:t>
            </a:r>
          </a:p>
          <a:p>
            <a:pPr marL="0" indent="0">
              <a:buNone/>
            </a:pPr>
            <a:r>
              <a:rPr lang="en-US" sz="2000" dirty="0" err="1"/>
              <a:t>person.firstName</a:t>
            </a:r>
            <a:r>
              <a:rPr lang="en-US" sz="2000" dirty="0"/>
              <a:t> + " is " + </a:t>
            </a:r>
            <a:r>
              <a:rPr lang="en-US" sz="2000" dirty="0" err="1"/>
              <a:t>person.age</a:t>
            </a:r>
            <a:r>
              <a:rPr lang="en-US" sz="2000" dirty="0"/>
              <a:t> + " years old.";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335953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07094B-E39A-4BF9-8B63-B0243919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                                 Functions</a:t>
            </a:r>
          </a:p>
          <a:p>
            <a:pPr marL="0" indent="0">
              <a:buNone/>
            </a:pPr>
            <a:r>
              <a:rPr lang="en-US" sz="2000" dirty="0"/>
              <a:t>It is a block of code designed to perform a particular task.</a:t>
            </a:r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myFunction</a:t>
            </a:r>
            <a:r>
              <a:rPr lang="en-US" sz="2000" dirty="0"/>
              <a:t>(p1, p2) {</a:t>
            </a:r>
          </a:p>
          <a:p>
            <a:pPr marL="0" indent="0">
              <a:buNone/>
            </a:pPr>
            <a:r>
              <a:rPr lang="en-US" sz="2000" dirty="0"/>
              <a:t>    return p1 * p2;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err="1"/>
              <a:t>myFunction</a:t>
            </a:r>
            <a:r>
              <a:rPr lang="en-US" sz="2000" dirty="0"/>
              <a:t>(4, 3);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x = </a:t>
            </a:r>
            <a:r>
              <a:rPr lang="en-US" sz="2000" dirty="0" err="1"/>
              <a:t>myFunction</a:t>
            </a:r>
            <a:r>
              <a:rPr lang="en-US" sz="2000" dirty="0"/>
              <a:t>(4, 3);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x;</a:t>
            </a:r>
          </a:p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myFunction</a:t>
            </a:r>
            <a:r>
              <a:rPr lang="en-US" sz="2000" dirty="0"/>
              <a:t>(a, b) {</a:t>
            </a:r>
          </a:p>
          <a:p>
            <a:pPr marL="0" indent="0">
              <a:buNone/>
            </a:pPr>
            <a:r>
              <a:rPr lang="en-US" sz="2000" dirty="0"/>
              <a:t>    return a * b;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933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F1EC3D-61B3-4862-8026-352DB3F13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Why Functions</a:t>
            </a:r>
          </a:p>
          <a:p>
            <a:pPr marL="0" indent="0">
              <a:buNone/>
            </a:pPr>
            <a:r>
              <a:rPr lang="en-US" sz="2000" dirty="0"/>
              <a:t>You can reuse code: Define the code once, and use it many times.</a:t>
            </a:r>
          </a:p>
          <a:p>
            <a:pPr marL="0" indent="0">
              <a:buNone/>
            </a:pPr>
            <a:r>
              <a:rPr lang="en-US" sz="2000" dirty="0"/>
              <a:t>You can use the same code many times with different arguments, to produce different results.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&lt;p id="demo1"&gt;&lt;/p&gt;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myFunction</a:t>
            </a:r>
            <a:r>
              <a:rPr lang="en-US" sz="2000" dirty="0"/>
              <a:t>(p1, p2) {</a:t>
            </a:r>
          </a:p>
          <a:p>
            <a:pPr marL="0" indent="0">
              <a:buNone/>
            </a:pPr>
            <a:r>
              <a:rPr lang="en-US" sz="2000" dirty="0"/>
              <a:t>    return p1 * p2;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err="1"/>
              <a:t>myFunction</a:t>
            </a:r>
            <a:r>
              <a:rPr lang="en-US" sz="2000" dirty="0"/>
              <a:t>(4, 3);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("demo1").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err="1"/>
              <a:t>myFunction</a:t>
            </a:r>
            <a:r>
              <a:rPr lang="en-US" sz="2000" dirty="0"/>
              <a:t>(5, 3);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9581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CAC6D5-C27A-4476-8331-8419AF713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       Scope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Scope determines the visibility of variables.</a:t>
            </a:r>
          </a:p>
          <a:p>
            <a:pPr marL="0" indent="0">
              <a:buNone/>
            </a:pPr>
            <a:r>
              <a:rPr lang="en-US" sz="2000" dirty="0"/>
              <a:t>In JavaScript there are two types of scope:</a:t>
            </a:r>
          </a:p>
          <a:p>
            <a:pPr marL="0" indent="0">
              <a:buNone/>
            </a:pPr>
            <a:r>
              <a:rPr lang="en-US" sz="2000" dirty="0"/>
              <a:t>Local scope</a:t>
            </a:r>
          </a:p>
          <a:p>
            <a:pPr marL="0" indent="0">
              <a:buNone/>
            </a:pPr>
            <a:r>
              <a:rPr lang="en-US" sz="2000" dirty="0"/>
              <a:t>Global scope</a:t>
            </a:r>
          </a:p>
          <a:p>
            <a:pPr marL="0" indent="0">
              <a:buNone/>
            </a:pPr>
            <a:r>
              <a:rPr lang="en-US" sz="2000" dirty="0"/>
              <a:t>Local: The local variable cannot be accessed from code outside the function.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 err="1"/>
              <a:t>myFunction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</a:t>
            </a:r>
          </a:p>
          <a:p>
            <a:pPr marL="0" indent="0">
              <a:buNone/>
            </a:pPr>
            <a:r>
              <a:rPr lang="en-US" sz="2000" dirty="0"/>
              <a:t>"The type of </a:t>
            </a:r>
            <a:r>
              <a:rPr lang="en-US" sz="2000" dirty="0" err="1"/>
              <a:t>carName</a:t>
            </a:r>
            <a:r>
              <a:rPr lang="en-US" sz="2000" dirty="0"/>
              <a:t> is " + </a:t>
            </a:r>
            <a:r>
              <a:rPr lang="en-US" sz="2000" dirty="0" err="1"/>
              <a:t>typeof</a:t>
            </a:r>
            <a:r>
              <a:rPr lang="en-US" sz="2000" dirty="0"/>
              <a:t> </a:t>
            </a:r>
            <a:r>
              <a:rPr lang="en-US" sz="2000" dirty="0" err="1"/>
              <a:t>carName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myFunction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carName</a:t>
            </a:r>
            <a:r>
              <a:rPr lang="en-US" sz="2000" dirty="0"/>
              <a:t> = "Volvo";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478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69D130-BDB7-4B83-BE22-4EBBB448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GLOBAL variable can be accessed from any script or function.</a:t>
            </a:r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carName</a:t>
            </a:r>
            <a:r>
              <a:rPr lang="en-US" sz="2000" dirty="0"/>
              <a:t> = "Volvo";</a:t>
            </a:r>
          </a:p>
          <a:p>
            <a:pPr marL="0" indent="0">
              <a:buNone/>
            </a:pPr>
            <a:r>
              <a:rPr lang="en-US" sz="2000" dirty="0" err="1"/>
              <a:t>myFunction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myFunction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</a:t>
            </a:r>
          </a:p>
          <a:p>
            <a:pPr marL="0" indent="0">
              <a:buNone/>
            </a:pPr>
            <a:r>
              <a:rPr lang="en-US" sz="2000" dirty="0"/>
              <a:t>    "I can display " + </a:t>
            </a:r>
            <a:r>
              <a:rPr lang="en-US" sz="2000" dirty="0" err="1"/>
              <a:t>carName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  <a:p>
            <a:pPr marL="0" indent="0">
              <a:buNone/>
            </a:pPr>
            <a:r>
              <a:rPr lang="en-US" dirty="0"/>
              <a:t>                                String Methods</a:t>
            </a:r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txt = "</a:t>
            </a:r>
            <a:r>
              <a:rPr lang="en-US" sz="2000" dirty="0" err="1"/>
              <a:t>aaaaaaaaaaaaaaaaaaaaaaaaaaaaaaaaa</a:t>
            </a:r>
            <a:r>
              <a:rPr lang="en-US" sz="2000" dirty="0"/>
              <a:t>";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err="1"/>
              <a:t>txt.length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180929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8E1E2A-8418-4058-807F-7B9E7246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Finding a String</a:t>
            </a:r>
          </a:p>
          <a:p>
            <a:pPr marL="0" indent="0">
              <a:buNone/>
            </a:pPr>
            <a:r>
              <a:rPr lang="en-US" sz="2000" dirty="0"/>
              <a:t>The </a:t>
            </a:r>
            <a:r>
              <a:rPr lang="en-US" sz="2000" b="1" dirty="0" err="1"/>
              <a:t>indexOf</a:t>
            </a:r>
            <a:r>
              <a:rPr lang="en-US" sz="2000" b="1" dirty="0"/>
              <a:t>()</a:t>
            </a:r>
            <a:r>
              <a:rPr lang="en-US" sz="2000" dirty="0"/>
              <a:t> method returns the index of string.</a:t>
            </a:r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/>
              <a:t> = "Please locate where locate occurs!";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pos</a:t>
            </a:r>
            <a:r>
              <a:rPr lang="en-US" sz="2000" dirty="0"/>
              <a:t> = </a:t>
            </a:r>
            <a:r>
              <a:rPr lang="en-US" sz="2000" dirty="0" err="1"/>
              <a:t>str.indexOf</a:t>
            </a:r>
            <a:r>
              <a:rPr lang="en-US" sz="2000" dirty="0"/>
              <a:t>("locate");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err="1"/>
              <a:t>pos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/>
              <a:t> = "Please locate where 'locate' occurs!";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pos</a:t>
            </a:r>
            <a:r>
              <a:rPr lang="en-US" sz="2000" dirty="0"/>
              <a:t> = </a:t>
            </a:r>
            <a:r>
              <a:rPr lang="en-US" sz="2000" dirty="0" err="1"/>
              <a:t>str.lastIndexOf</a:t>
            </a:r>
            <a:r>
              <a:rPr lang="en-US" sz="2000" dirty="0"/>
              <a:t>("locate");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err="1"/>
              <a:t>pos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76492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                                 Searching</a:t>
            </a:r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</a:t>
            </a:r>
            <a:r>
              <a:rPr lang="en-US" sz="2000" dirty="0" err="1" smtClean="0"/>
              <a:t>str</a:t>
            </a:r>
            <a:r>
              <a:rPr lang="en-US" sz="2000" dirty="0" smtClean="0"/>
              <a:t> = "Please locate where locate occurs!";</a:t>
            </a:r>
          </a:p>
          <a:p>
            <a:pPr>
              <a:buNone/>
            </a:pPr>
            <a:r>
              <a:rPr lang="en-US" sz="2000" dirty="0" smtClean="0"/>
              <a:t>var pos = </a:t>
            </a:r>
            <a:r>
              <a:rPr lang="en-US" sz="2000" dirty="0" err="1" smtClean="0"/>
              <a:t>str.search</a:t>
            </a:r>
            <a:r>
              <a:rPr lang="en-US" sz="2000" dirty="0" smtClean="0"/>
              <a:t>("locate");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pos;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r>
              <a:rPr lang="en-US" sz="2800" dirty="0" smtClean="0"/>
              <a:t>                                       slice() Method</a:t>
            </a:r>
          </a:p>
          <a:p>
            <a:pPr>
              <a:buNone/>
            </a:pPr>
            <a:r>
              <a:rPr lang="en-US" sz="2000" b="1" dirty="0" smtClean="0"/>
              <a:t>slice()</a:t>
            </a:r>
            <a:r>
              <a:rPr lang="en-US" sz="2000" dirty="0" smtClean="0"/>
              <a:t> extracts a part of a string and returns the extracted part in a new string.</a:t>
            </a:r>
          </a:p>
          <a:p>
            <a:pPr>
              <a:buNone/>
            </a:pPr>
            <a:r>
              <a:rPr lang="en-US" sz="2000" dirty="0" smtClean="0"/>
              <a:t>The method takes 2 parameters: the starting index (position), and the ending index (position).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</a:t>
            </a:r>
            <a:r>
              <a:rPr lang="en-US" sz="2000" dirty="0" err="1" smtClean="0"/>
              <a:t>str</a:t>
            </a:r>
            <a:r>
              <a:rPr lang="en-US" sz="2000" dirty="0" smtClean="0"/>
              <a:t> = "Apple, Banana, Kiwi";</a:t>
            </a:r>
          </a:p>
          <a:p>
            <a:pPr>
              <a:buNone/>
            </a:pPr>
            <a:r>
              <a:rPr lang="en-US" sz="2000" dirty="0" smtClean="0"/>
              <a:t>var res = </a:t>
            </a:r>
            <a:r>
              <a:rPr lang="en-US" sz="2000" dirty="0" err="1" smtClean="0"/>
              <a:t>str.slice</a:t>
            </a:r>
            <a:r>
              <a:rPr lang="en-US" sz="2000" dirty="0" smtClean="0"/>
              <a:t>(7,14);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res; 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</a:t>
            </a:r>
            <a:r>
              <a:rPr lang="en-US" sz="2000" dirty="0" err="1" smtClean="0"/>
              <a:t>str</a:t>
            </a:r>
            <a:r>
              <a:rPr lang="en-US" sz="2000" dirty="0" smtClean="0"/>
              <a:t> = "Apple, Banana, Kiwi";</a:t>
            </a:r>
          </a:p>
          <a:p>
            <a:pPr>
              <a:buNone/>
            </a:pPr>
            <a:r>
              <a:rPr lang="en-US" sz="2000" dirty="0" smtClean="0"/>
              <a:t>var res = </a:t>
            </a:r>
            <a:r>
              <a:rPr lang="en-US" sz="2000" dirty="0" err="1" smtClean="0"/>
              <a:t>str.slice</a:t>
            </a:r>
            <a:r>
              <a:rPr lang="en-US" sz="2000" dirty="0" smtClean="0"/>
              <a:t>(-14) 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res;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r>
              <a:rPr lang="en-US" sz="2800" dirty="0" smtClean="0"/>
              <a:t>                                 substring() Method</a:t>
            </a:r>
          </a:p>
          <a:p>
            <a:pPr>
              <a:buNone/>
            </a:pPr>
            <a:r>
              <a:rPr lang="en-US" sz="2000" b="1" dirty="0" smtClean="0"/>
              <a:t>substring()</a:t>
            </a:r>
            <a:r>
              <a:rPr lang="en-US" sz="2000" dirty="0" smtClean="0"/>
              <a:t> is similar to slice().</a:t>
            </a:r>
          </a:p>
          <a:p>
            <a:pPr>
              <a:buNone/>
            </a:pPr>
            <a:r>
              <a:rPr lang="en-US" sz="2000" dirty="0" smtClean="0"/>
              <a:t>The difference is that substring() cannot accept negative indexes.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</a:t>
            </a:r>
            <a:r>
              <a:rPr lang="en-US" sz="2000" dirty="0" err="1" smtClean="0"/>
              <a:t>str</a:t>
            </a:r>
            <a:r>
              <a:rPr lang="en-US" sz="2000" dirty="0" smtClean="0"/>
              <a:t> = "Apple, Banana, Kiwi";</a:t>
            </a:r>
          </a:p>
          <a:p>
            <a:pPr>
              <a:buNone/>
            </a:pPr>
            <a:r>
              <a:rPr lang="en-US" sz="2000" dirty="0" smtClean="0"/>
              <a:t>var res = </a:t>
            </a:r>
            <a:r>
              <a:rPr lang="en-US" sz="2000" dirty="0" err="1" smtClean="0"/>
              <a:t>str.substring</a:t>
            </a:r>
            <a:r>
              <a:rPr lang="en-US" sz="2000" dirty="0" smtClean="0"/>
              <a:t>(7,13);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res;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2800" dirty="0" smtClean="0"/>
              <a:t>                                           </a:t>
            </a:r>
            <a:r>
              <a:rPr lang="en-US" dirty="0" smtClean="0"/>
              <a:t>Replacing</a:t>
            </a:r>
          </a:p>
          <a:p>
            <a:pPr>
              <a:buNone/>
            </a:pPr>
            <a:r>
              <a:rPr lang="en-US" sz="2000" dirty="0" smtClean="0"/>
              <a:t>The </a:t>
            </a:r>
            <a:r>
              <a:rPr lang="en-US" sz="2000" b="1" dirty="0" smtClean="0"/>
              <a:t>replace()</a:t>
            </a:r>
            <a:r>
              <a:rPr lang="en-US" sz="2000" dirty="0" smtClean="0"/>
              <a:t> method replaces a specified value with another value in a string.</a:t>
            </a:r>
          </a:p>
          <a:p>
            <a:pPr>
              <a:buNone/>
            </a:pPr>
            <a:r>
              <a:rPr lang="en-US" sz="2000" dirty="0" smtClean="0"/>
              <a:t>&lt;button </a:t>
            </a:r>
            <a:r>
              <a:rPr lang="en-US" sz="2000" dirty="0" err="1" smtClean="0"/>
              <a:t>onclick</a:t>
            </a:r>
            <a:r>
              <a:rPr lang="en-US" sz="2000" dirty="0" smtClean="0"/>
              <a:t>="</a:t>
            </a:r>
            <a:r>
              <a:rPr lang="en-US" sz="2000" dirty="0" err="1" smtClean="0"/>
              <a:t>myFunction</a:t>
            </a:r>
            <a:r>
              <a:rPr lang="en-US" sz="2000" dirty="0" smtClean="0"/>
              <a:t>()"&gt;Try it&lt;/button&gt;</a:t>
            </a:r>
          </a:p>
          <a:p>
            <a:pPr>
              <a:buNone/>
            </a:pPr>
            <a:r>
              <a:rPr lang="en-US" sz="2000" dirty="0" smtClean="0"/>
              <a:t>&lt;p id="demo"&gt;Please visit Microsoft!&lt;/p&gt;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myFunction</a:t>
            </a:r>
            <a:r>
              <a:rPr lang="en-US" sz="2000" dirty="0" smtClean="0"/>
              <a:t>() {</a:t>
            </a:r>
          </a:p>
          <a:p>
            <a:pPr>
              <a:buNone/>
            </a:pPr>
            <a:r>
              <a:rPr lang="en-US" sz="2000" dirty="0" smtClean="0"/>
              <a:t>    var </a:t>
            </a:r>
            <a:r>
              <a:rPr lang="en-US" sz="2000" dirty="0" err="1" smtClean="0"/>
              <a:t>str</a:t>
            </a:r>
            <a:r>
              <a:rPr lang="en-US" sz="2000" dirty="0" smtClean="0"/>
              <a:t> = </a:t>
            </a: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("demo").innerHTML; </a:t>
            </a:r>
          </a:p>
          <a:p>
            <a:pPr>
              <a:buNone/>
            </a:pPr>
            <a:r>
              <a:rPr lang="en-US" sz="2000" dirty="0" smtClean="0"/>
              <a:t>    var txt = </a:t>
            </a:r>
            <a:r>
              <a:rPr lang="en-US" sz="2000" dirty="0" err="1" smtClean="0"/>
              <a:t>str.replace</a:t>
            </a:r>
            <a:r>
              <a:rPr lang="en-US" sz="2000" dirty="0" smtClean="0"/>
              <a:t>("</a:t>
            </a:r>
            <a:r>
              <a:rPr lang="en-US" sz="2000" dirty="0" err="1" smtClean="0"/>
              <a:t>Microsoft","W3Schools</a:t>
            </a:r>
            <a:r>
              <a:rPr lang="en-US" sz="2000" dirty="0" smtClean="0"/>
              <a:t>");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txt;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r>
              <a:rPr lang="en-US" sz="2800" dirty="0" smtClean="0"/>
              <a:t>                                     Upper and Lower Case</a:t>
            </a:r>
          </a:p>
          <a:p>
            <a:pPr>
              <a:buNone/>
            </a:pPr>
            <a:r>
              <a:rPr lang="en-US" sz="2200" dirty="0" smtClean="0"/>
              <a:t>&lt;button </a:t>
            </a:r>
            <a:r>
              <a:rPr lang="en-US" sz="2200" dirty="0" err="1" smtClean="0"/>
              <a:t>onclick</a:t>
            </a:r>
            <a:r>
              <a:rPr lang="en-US" sz="2200" dirty="0" smtClean="0"/>
              <a:t>="</a:t>
            </a:r>
            <a:r>
              <a:rPr lang="en-US" sz="2200" dirty="0" err="1" smtClean="0"/>
              <a:t>myFunction</a:t>
            </a:r>
            <a:r>
              <a:rPr lang="en-US" sz="2200" dirty="0" smtClean="0"/>
              <a:t>()"&gt;Try it&lt;/button&gt;</a:t>
            </a:r>
          </a:p>
          <a:p>
            <a:pPr>
              <a:buNone/>
            </a:pPr>
            <a:r>
              <a:rPr lang="en-US" sz="2200" dirty="0" smtClean="0"/>
              <a:t>&lt;p id="demo"&gt;Hello World!&lt;/p&gt;</a:t>
            </a:r>
          </a:p>
          <a:p>
            <a:pPr>
              <a:buNone/>
            </a:pPr>
            <a:r>
              <a:rPr lang="en-US" sz="2200" dirty="0" smtClean="0"/>
              <a:t>&lt;script&gt;</a:t>
            </a:r>
          </a:p>
          <a:p>
            <a:pPr>
              <a:buNone/>
            </a:pPr>
            <a:r>
              <a:rPr lang="en-US" sz="2200" dirty="0" smtClean="0"/>
              <a:t>function </a:t>
            </a:r>
            <a:r>
              <a:rPr lang="en-US" sz="2200" dirty="0" err="1" smtClean="0"/>
              <a:t>myFunction</a:t>
            </a:r>
            <a:r>
              <a:rPr lang="en-US" sz="2200" dirty="0" smtClean="0"/>
              <a:t>() {</a:t>
            </a:r>
          </a:p>
          <a:p>
            <a:pPr>
              <a:buNone/>
            </a:pPr>
            <a:r>
              <a:rPr lang="en-US" sz="2200" dirty="0" smtClean="0"/>
              <a:t>    var text = </a:t>
            </a:r>
            <a:r>
              <a:rPr lang="en-US" sz="2200" dirty="0" err="1" smtClean="0"/>
              <a:t>document.getElementById</a:t>
            </a:r>
            <a:r>
              <a:rPr lang="en-US" sz="2200" dirty="0" smtClean="0"/>
              <a:t>("demo").innerHTML;</a:t>
            </a:r>
          </a:p>
          <a:p>
            <a:pPr>
              <a:buNone/>
            </a:pPr>
            <a:r>
              <a:rPr lang="en-US" sz="2200" dirty="0" smtClean="0"/>
              <a:t>    </a:t>
            </a:r>
            <a:r>
              <a:rPr lang="en-US" sz="2200" dirty="0" err="1" smtClean="0"/>
              <a:t>document.getElementById</a:t>
            </a:r>
            <a:r>
              <a:rPr lang="en-US" sz="2200" dirty="0" smtClean="0"/>
              <a:t>("demo").innerHTML = </a:t>
            </a:r>
            <a:r>
              <a:rPr lang="en-US" sz="2200" dirty="0" err="1" smtClean="0"/>
              <a:t>text.toUpperCase</a:t>
            </a:r>
            <a:r>
              <a:rPr lang="en-US" sz="2200" dirty="0" smtClean="0"/>
              <a:t>();</a:t>
            </a:r>
          </a:p>
          <a:p>
            <a:pPr>
              <a:buNone/>
            </a:pPr>
            <a:r>
              <a:rPr lang="en-US" sz="2200" dirty="0" smtClean="0"/>
              <a:t>}</a:t>
            </a:r>
          </a:p>
          <a:p>
            <a:pPr>
              <a:buNone/>
            </a:pPr>
            <a:r>
              <a:rPr lang="en-US" sz="2200" dirty="0" smtClean="0"/>
              <a:t>&lt;/script&gt;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Math Object</a:t>
            </a:r>
          </a:p>
          <a:p>
            <a:pPr>
              <a:buNone/>
            </a:pPr>
            <a:r>
              <a:rPr lang="en-US" sz="2000" dirty="0" smtClean="0"/>
              <a:t>Math object allows you to perform mathematical tasks on numbers.</a:t>
            </a:r>
          </a:p>
          <a:p>
            <a:pPr>
              <a:buNone/>
            </a:pPr>
            <a:r>
              <a:rPr lang="en-US" sz="2000" dirty="0" smtClean="0"/>
              <a:t>1) returns the value of x rounded to its nearest integer</a:t>
            </a:r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</a:t>
            </a:r>
            <a:r>
              <a:rPr lang="en-US" sz="2000" dirty="0" err="1" smtClean="0"/>
              <a:t>Math.round</a:t>
            </a:r>
            <a:r>
              <a:rPr lang="en-US" sz="2000" dirty="0" smtClean="0"/>
              <a:t>(4.4);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r>
              <a:rPr lang="en-US" sz="2000" dirty="0" smtClean="0"/>
              <a:t>2) returns the value of x to the power of y</a:t>
            </a:r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</a:t>
            </a:r>
            <a:r>
              <a:rPr lang="en-US" sz="2000" dirty="0" err="1" smtClean="0"/>
              <a:t>Math.pow</a:t>
            </a:r>
            <a:r>
              <a:rPr lang="en-US" sz="2000" dirty="0" smtClean="0"/>
              <a:t>(8,2);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r>
              <a:rPr lang="en-US" sz="2000" dirty="0" smtClean="0"/>
              <a:t>3) returns the square root of x</a:t>
            </a:r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</a:t>
            </a:r>
            <a:r>
              <a:rPr lang="en-US" sz="2000" dirty="0" err="1" smtClean="0"/>
              <a:t>Math.sqrt</a:t>
            </a:r>
            <a:r>
              <a:rPr lang="en-US" sz="2000" dirty="0" smtClean="0"/>
              <a:t>(64);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document.write</a:t>
            </a:r>
            <a:r>
              <a:rPr lang="en-US" dirty="0"/>
              <a:t>()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dirty="0"/>
              <a:t>&lt;h2&gt;My First Web Page&lt;/h2&gt;</a:t>
            </a:r>
          </a:p>
          <a:p>
            <a:pPr>
              <a:buNone/>
            </a:pPr>
            <a:r>
              <a:rPr lang="en-US" sz="2000" dirty="0"/>
              <a:t>&lt;p&gt;My first paragraph.&lt;/p&gt;</a:t>
            </a:r>
          </a:p>
          <a:p>
            <a:pPr>
              <a:buNone/>
            </a:pPr>
            <a:r>
              <a:rPr lang="en-US" sz="2000" dirty="0"/>
              <a:t>&lt;script&gt;</a:t>
            </a:r>
          </a:p>
          <a:p>
            <a:pPr>
              <a:buNone/>
            </a:pPr>
            <a:r>
              <a:rPr lang="en-US" sz="2000" dirty="0" err="1"/>
              <a:t>document.write</a:t>
            </a:r>
            <a:r>
              <a:rPr lang="en-US" sz="2000" dirty="0"/>
              <a:t>(5 + 6);</a:t>
            </a:r>
          </a:p>
          <a:p>
            <a:pPr>
              <a:buNone/>
            </a:pPr>
            <a:r>
              <a:rPr lang="en-US" sz="2000" dirty="0"/>
              <a:t>&lt;/script&gt;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window.alert</a:t>
            </a:r>
            <a:r>
              <a:rPr lang="en-US" dirty="0"/>
              <a:t>()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&lt;h2&gt;Web Page&lt;/h2&gt;</a:t>
            </a:r>
          </a:p>
          <a:p>
            <a:pPr>
              <a:buNone/>
            </a:pPr>
            <a:r>
              <a:rPr lang="en-US" sz="2000" dirty="0"/>
              <a:t>&lt;p&gt;paragraph.&lt;/p&gt;</a:t>
            </a:r>
          </a:p>
          <a:p>
            <a:pPr>
              <a:buNone/>
            </a:pPr>
            <a:r>
              <a:rPr lang="en-US" sz="2000" dirty="0"/>
              <a:t>&lt;script&gt;</a:t>
            </a:r>
          </a:p>
          <a:p>
            <a:pPr>
              <a:buNone/>
            </a:pPr>
            <a:r>
              <a:rPr lang="en-US" sz="2000" dirty="0" err="1"/>
              <a:t>window.alert</a:t>
            </a:r>
            <a:r>
              <a:rPr lang="en-US" sz="2000" dirty="0"/>
              <a:t>(5 + 6);</a:t>
            </a:r>
          </a:p>
          <a:p>
            <a:pPr>
              <a:buNone/>
            </a:pPr>
            <a:r>
              <a:rPr lang="en-US" sz="2000" dirty="0"/>
              <a:t>&lt;/script&gt;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                        JavaScript Dates</a:t>
            </a:r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Date();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d = new Date();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d;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new Date("03/25/2015");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                                     Arrays</a:t>
            </a:r>
          </a:p>
          <a:p>
            <a:pPr>
              <a:buNone/>
            </a:pPr>
            <a:r>
              <a:rPr lang="en-US" sz="2000" dirty="0" smtClean="0"/>
              <a:t>arrays are used to store multiple values in a single variable.</a:t>
            </a:r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cars = ["Saab", "Volvo", "BMW"];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cars;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r>
              <a:rPr lang="en-US" sz="2800" dirty="0" smtClean="0"/>
              <a:t>                             Access the Elements of an Array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cars = ["Saab", "Volvo", "BMW"];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cars[0];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   Arrays are Objects</a:t>
            </a:r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person = {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:"John", 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:"Doe", </a:t>
            </a:r>
            <a:r>
              <a:rPr lang="en-US" sz="2000" dirty="0" err="1" smtClean="0"/>
              <a:t>age:46</a:t>
            </a:r>
            <a:r>
              <a:rPr lang="en-US" sz="2000" dirty="0" smtClean="0"/>
              <a:t>};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person["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"];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r>
              <a:rPr lang="en-US" sz="2800" dirty="0" smtClean="0"/>
              <a:t>                                     length Property</a:t>
            </a:r>
          </a:p>
          <a:p>
            <a:pPr>
              <a:buNone/>
            </a:pPr>
            <a:r>
              <a:rPr lang="en-US" sz="2000" dirty="0" smtClean="0"/>
              <a:t>returns the number of array elements.</a:t>
            </a:r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fruits = ["Banana", "Orange", "Apple", "Mango"];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</a:t>
            </a:r>
            <a:r>
              <a:rPr lang="en-US" sz="2000" dirty="0" err="1" smtClean="0"/>
              <a:t>fruits.length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person = [];</a:t>
            </a:r>
          </a:p>
          <a:p>
            <a:pPr>
              <a:buNone/>
            </a:pPr>
            <a:r>
              <a:rPr lang="en-US" sz="2000" dirty="0" smtClean="0"/>
              <a:t>person[0] = "John";</a:t>
            </a:r>
          </a:p>
          <a:p>
            <a:pPr>
              <a:buNone/>
            </a:pPr>
            <a:r>
              <a:rPr lang="en-US" sz="2000" dirty="0" smtClean="0"/>
              <a:t>person[1] = "Doe";</a:t>
            </a:r>
          </a:p>
          <a:p>
            <a:pPr>
              <a:buNone/>
            </a:pPr>
            <a:r>
              <a:rPr lang="en-US" sz="2000" dirty="0" smtClean="0"/>
              <a:t>person[2] = 46; 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</a:t>
            </a:r>
          </a:p>
          <a:p>
            <a:pPr>
              <a:buNone/>
            </a:pPr>
            <a:r>
              <a:rPr lang="en-US" sz="2000" dirty="0" smtClean="0"/>
              <a:t>person[0] + " " + </a:t>
            </a:r>
            <a:r>
              <a:rPr lang="en-US" sz="2000" dirty="0" err="1" smtClean="0"/>
              <a:t>person.length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r>
              <a:rPr lang="en-US" sz="2800" dirty="0" smtClean="0"/>
              <a:t>                                 Conditional Statements</a:t>
            </a:r>
          </a:p>
          <a:p>
            <a:pPr>
              <a:buNone/>
            </a:pPr>
            <a:r>
              <a:rPr lang="en-US" sz="2000" dirty="0" smtClean="0"/>
              <a:t> if </a:t>
            </a:r>
          </a:p>
          <a:p>
            <a:pPr>
              <a:buNone/>
            </a:pPr>
            <a:r>
              <a:rPr lang="en-US" sz="2000" dirty="0" smtClean="0"/>
              <a:t> else </a:t>
            </a:r>
          </a:p>
          <a:p>
            <a:pPr>
              <a:buNone/>
            </a:pPr>
            <a:r>
              <a:rPr lang="en-US" sz="2000" dirty="0" smtClean="0"/>
              <a:t>else if</a:t>
            </a:r>
          </a:p>
          <a:p>
            <a:pPr>
              <a:buNone/>
            </a:pPr>
            <a:r>
              <a:rPr lang="en-US" sz="2000" dirty="0" smtClean="0"/>
              <a:t>switch </a:t>
            </a:r>
          </a:p>
          <a:p>
            <a:pPr>
              <a:buNone/>
            </a:pPr>
            <a:r>
              <a:rPr lang="en-US" sz="2800" dirty="0" smtClean="0"/>
              <a:t>                                                     if</a:t>
            </a:r>
          </a:p>
          <a:p>
            <a:pPr>
              <a:buNone/>
            </a:pPr>
            <a:r>
              <a:rPr lang="en-US" sz="2200" dirty="0" smtClean="0"/>
              <a:t>&lt;p id="demo"&gt;Good Evening!&lt;/p&gt;</a:t>
            </a:r>
          </a:p>
          <a:p>
            <a:pPr>
              <a:buNone/>
            </a:pPr>
            <a:r>
              <a:rPr lang="en-US" sz="2200" dirty="0" smtClean="0"/>
              <a:t>&lt;script&gt;</a:t>
            </a:r>
          </a:p>
          <a:p>
            <a:pPr>
              <a:buNone/>
            </a:pPr>
            <a:r>
              <a:rPr lang="en-US" sz="2200" dirty="0" smtClean="0"/>
              <a:t>if (10&lt; 18) {</a:t>
            </a:r>
          </a:p>
          <a:p>
            <a:pPr>
              <a:buNone/>
            </a:pPr>
            <a:r>
              <a:rPr lang="en-US" sz="2200" dirty="0" smtClean="0"/>
              <a:t>    </a:t>
            </a:r>
            <a:r>
              <a:rPr lang="en-US" sz="2200" dirty="0" err="1" smtClean="0"/>
              <a:t>document.getElementById</a:t>
            </a:r>
            <a:r>
              <a:rPr lang="en-US" sz="2200" dirty="0" smtClean="0"/>
              <a:t>("demo").innerHTML = "Good day!";</a:t>
            </a:r>
          </a:p>
          <a:p>
            <a:pPr>
              <a:buNone/>
            </a:pPr>
            <a:r>
              <a:rPr lang="en-US" sz="2200" dirty="0" smtClean="0"/>
              <a:t>}</a:t>
            </a:r>
          </a:p>
          <a:p>
            <a:pPr>
              <a:buNone/>
            </a:pPr>
            <a:r>
              <a:rPr lang="en-US" sz="2200" dirty="0" smtClean="0"/>
              <a:t>&lt;/script&gt;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                                     Else</a:t>
            </a:r>
          </a:p>
          <a:p>
            <a:pPr>
              <a:buNone/>
            </a:pPr>
            <a:r>
              <a:rPr lang="en-US" sz="2000" dirty="0" smtClean="0"/>
              <a:t>&lt;button </a:t>
            </a:r>
            <a:r>
              <a:rPr lang="en-US" sz="2000" dirty="0" err="1" smtClean="0"/>
              <a:t>onclick</a:t>
            </a:r>
            <a:r>
              <a:rPr lang="en-US" sz="2000" dirty="0" smtClean="0"/>
              <a:t>="</a:t>
            </a:r>
            <a:r>
              <a:rPr lang="en-US" sz="2000" dirty="0" err="1" smtClean="0"/>
              <a:t>myFunction</a:t>
            </a:r>
            <a:r>
              <a:rPr lang="en-US" sz="2000" dirty="0" smtClean="0"/>
              <a:t>()"&gt;Try it&lt;/button&gt;</a:t>
            </a:r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myFunction</a:t>
            </a:r>
            <a:r>
              <a:rPr lang="en-US" sz="2000" dirty="0" smtClean="0"/>
              <a:t>() {</a:t>
            </a:r>
          </a:p>
          <a:p>
            <a:pPr>
              <a:buNone/>
            </a:pPr>
            <a:r>
              <a:rPr lang="en-US" sz="2000" dirty="0" smtClean="0"/>
              <a:t>    if (19 &lt; 18) {</a:t>
            </a:r>
          </a:p>
          <a:p>
            <a:pPr>
              <a:buNone/>
            </a:pPr>
            <a:r>
              <a:rPr lang="en-US" sz="2000" dirty="0" smtClean="0"/>
              <a:t>        greeting = "Good day";</a:t>
            </a:r>
          </a:p>
          <a:p>
            <a:pPr>
              <a:buNone/>
            </a:pPr>
            <a:r>
              <a:rPr lang="en-US" sz="2000" dirty="0" smtClean="0"/>
              <a:t>    } else {</a:t>
            </a:r>
          </a:p>
          <a:p>
            <a:pPr>
              <a:buNone/>
            </a:pPr>
            <a:r>
              <a:rPr lang="en-US" sz="2000" dirty="0" smtClean="0"/>
              <a:t>        greeting = "Good evening";</a:t>
            </a:r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greeting;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  <a:endParaRPr 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                                    </a:t>
            </a:r>
            <a:r>
              <a:rPr lang="en-US" dirty="0" err="1" smtClean="0"/>
              <a:t>Elseif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&lt;button </a:t>
            </a:r>
            <a:r>
              <a:rPr lang="en-US" sz="2000" dirty="0" err="1" smtClean="0"/>
              <a:t>onclick</a:t>
            </a:r>
            <a:r>
              <a:rPr lang="en-US" sz="2000" dirty="0" smtClean="0"/>
              <a:t>="</a:t>
            </a:r>
            <a:r>
              <a:rPr lang="en-US" sz="2000" dirty="0" err="1" smtClean="0"/>
              <a:t>myFunction</a:t>
            </a:r>
            <a:r>
              <a:rPr lang="en-US" sz="2000" dirty="0" smtClean="0"/>
              <a:t>()"&gt;Try it&lt;/button&gt;</a:t>
            </a:r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myFunction</a:t>
            </a:r>
            <a:r>
              <a:rPr lang="en-US" sz="2000" dirty="0" smtClean="0"/>
              <a:t>() {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if (11 &lt; 10) {</a:t>
            </a:r>
          </a:p>
          <a:p>
            <a:pPr>
              <a:buNone/>
            </a:pPr>
            <a:r>
              <a:rPr lang="en-US" sz="2000" dirty="0" smtClean="0"/>
              <a:t>        greeting = "Good morning";</a:t>
            </a:r>
          </a:p>
          <a:p>
            <a:pPr>
              <a:buNone/>
            </a:pPr>
            <a:r>
              <a:rPr lang="en-US" sz="2000" dirty="0" smtClean="0"/>
              <a:t>    } else if (21 &lt; 20) {</a:t>
            </a:r>
          </a:p>
          <a:p>
            <a:pPr>
              <a:buNone/>
            </a:pPr>
            <a:r>
              <a:rPr lang="en-US" sz="2000" dirty="0" smtClean="0"/>
              <a:t>        greeting = "Good day";</a:t>
            </a:r>
          </a:p>
          <a:p>
            <a:pPr>
              <a:buNone/>
            </a:pPr>
            <a:r>
              <a:rPr lang="en-US" sz="2000" dirty="0" smtClean="0"/>
              <a:t>    } else {</a:t>
            </a:r>
          </a:p>
          <a:p>
            <a:pPr>
              <a:buNone/>
            </a:pPr>
            <a:r>
              <a:rPr lang="en-US" sz="2000" dirty="0" smtClean="0"/>
              <a:t>        greeting = "Good evening";</a:t>
            </a:r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greeting;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Switch</a:t>
            </a:r>
          </a:p>
          <a:p>
            <a:pPr>
              <a:buNone/>
            </a:pPr>
            <a:r>
              <a:rPr lang="en-US" sz="2000" dirty="0" smtClean="0"/>
              <a:t> switch statement is used to perform different actions based on different conditions.</a:t>
            </a:r>
          </a:p>
          <a:p>
            <a:pPr>
              <a:buNone/>
            </a:pPr>
            <a:r>
              <a:rPr lang="en-US" sz="2000" dirty="0" smtClean="0"/>
              <a:t>Its  used to select one of many blocks of code to be executed.</a:t>
            </a:r>
          </a:p>
          <a:p>
            <a:pPr>
              <a:buNone/>
            </a:pPr>
            <a:r>
              <a:rPr lang="en-US" sz="2000" dirty="0" smtClean="0"/>
              <a:t>switch(</a:t>
            </a:r>
            <a:r>
              <a:rPr lang="en-US" sz="2000" i="1" dirty="0" smtClean="0"/>
              <a:t>expression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    case </a:t>
            </a:r>
            <a:r>
              <a:rPr lang="en-US" sz="2000" i="1" dirty="0" smtClean="0"/>
              <a:t>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i="1" dirty="0" smtClean="0"/>
              <a:t>        code block</a:t>
            </a:r>
            <a:br>
              <a:rPr lang="en-US" sz="2000" i="1" dirty="0" smtClean="0"/>
            </a:br>
            <a:r>
              <a:rPr lang="en-US" sz="2000" dirty="0" smtClean="0"/>
              <a:t>        break;</a:t>
            </a:r>
            <a:br>
              <a:rPr lang="en-US" sz="2000" dirty="0" smtClean="0"/>
            </a:br>
            <a:r>
              <a:rPr lang="en-US" sz="2000" dirty="0" smtClean="0"/>
              <a:t>    case </a:t>
            </a:r>
            <a:r>
              <a:rPr lang="en-US" sz="2000" i="1" dirty="0" smtClean="0"/>
              <a:t>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i="1" dirty="0" smtClean="0"/>
              <a:t>        code block</a:t>
            </a:r>
            <a:br>
              <a:rPr lang="en-US" sz="2000" i="1" dirty="0" smtClean="0"/>
            </a:br>
            <a:r>
              <a:rPr lang="en-US" sz="2000" dirty="0" smtClean="0"/>
              <a:t>        break;</a:t>
            </a:r>
            <a:br>
              <a:rPr lang="en-US" sz="2000" dirty="0" smtClean="0"/>
            </a:br>
            <a:r>
              <a:rPr lang="en-US" sz="2000" dirty="0" smtClean="0"/>
              <a:t>    default:</a:t>
            </a:r>
            <a:br>
              <a:rPr lang="en-US" sz="2000" dirty="0" smtClean="0"/>
            </a:br>
            <a:r>
              <a:rPr lang="en-US" sz="2000" dirty="0" smtClean="0"/>
              <a:t>        </a:t>
            </a:r>
            <a:r>
              <a:rPr lang="en-US" sz="2000" i="1" dirty="0" smtClean="0"/>
              <a:t>code block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&lt;p id="demo"&gt;&lt;/p&gt;</a:t>
            </a:r>
          </a:p>
          <a:p>
            <a:pPr>
              <a:buNone/>
            </a:pPr>
            <a:r>
              <a:rPr lang="en-US" sz="1400" dirty="0" smtClean="0"/>
              <a:t>&lt;script&gt;</a:t>
            </a:r>
          </a:p>
          <a:p>
            <a:pPr>
              <a:buNone/>
            </a:pPr>
            <a:r>
              <a:rPr lang="en-US" sz="1400" dirty="0" smtClean="0"/>
              <a:t>var day;</a:t>
            </a:r>
          </a:p>
          <a:p>
            <a:pPr>
              <a:buNone/>
            </a:pPr>
            <a:r>
              <a:rPr lang="en-US" sz="1400" dirty="0" smtClean="0"/>
              <a:t>switch (new Date().</a:t>
            </a:r>
            <a:r>
              <a:rPr lang="en-US" sz="1400" dirty="0" err="1" smtClean="0"/>
              <a:t>getDay</a:t>
            </a:r>
            <a:r>
              <a:rPr lang="en-US" sz="1400" dirty="0" smtClean="0"/>
              <a:t>()) {</a:t>
            </a:r>
          </a:p>
          <a:p>
            <a:pPr>
              <a:buNone/>
            </a:pPr>
            <a:r>
              <a:rPr lang="en-US" sz="1400" dirty="0" smtClean="0"/>
              <a:t>    case 0:</a:t>
            </a:r>
          </a:p>
          <a:p>
            <a:pPr>
              <a:buNone/>
            </a:pPr>
            <a:r>
              <a:rPr lang="en-US" sz="1400" dirty="0" smtClean="0"/>
              <a:t>        day = "Sunday";</a:t>
            </a:r>
          </a:p>
          <a:p>
            <a:pPr>
              <a:buNone/>
            </a:pPr>
            <a:r>
              <a:rPr lang="en-US" sz="1400" dirty="0" smtClean="0"/>
              <a:t>        break;</a:t>
            </a:r>
          </a:p>
          <a:p>
            <a:pPr>
              <a:buNone/>
            </a:pPr>
            <a:r>
              <a:rPr lang="en-US" sz="1400" dirty="0" smtClean="0"/>
              <a:t>    case 1:</a:t>
            </a:r>
          </a:p>
          <a:p>
            <a:pPr>
              <a:buNone/>
            </a:pPr>
            <a:r>
              <a:rPr lang="en-US" sz="1400" dirty="0" smtClean="0"/>
              <a:t>        day = "Monday";</a:t>
            </a:r>
          </a:p>
          <a:p>
            <a:pPr>
              <a:buNone/>
            </a:pPr>
            <a:r>
              <a:rPr lang="en-US" sz="1400" dirty="0" smtClean="0"/>
              <a:t>        break;</a:t>
            </a:r>
          </a:p>
          <a:p>
            <a:pPr>
              <a:buNone/>
            </a:pPr>
            <a:r>
              <a:rPr lang="en-US" sz="1400" dirty="0" smtClean="0"/>
              <a:t>    case 2:</a:t>
            </a:r>
          </a:p>
          <a:p>
            <a:pPr>
              <a:buNone/>
            </a:pPr>
            <a:r>
              <a:rPr lang="en-US" sz="1400" dirty="0" smtClean="0"/>
              <a:t>        day = "Tuesday";</a:t>
            </a:r>
          </a:p>
          <a:p>
            <a:pPr>
              <a:buNone/>
            </a:pPr>
            <a:r>
              <a:rPr lang="en-US" sz="1400" dirty="0" smtClean="0"/>
              <a:t>        break;</a:t>
            </a:r>
          </a:p>
          <a:p>
            <a:pPr>
              <a:buNone/>
            </a:pPr>
            <a:r>
              <a:rPr lang="en-US" sz="1400" dirty="0" smtClean="0"/>
              <a:t>    case 3:</a:t>
            </a:r>
          </a:p>
          <a:p>
            <a:pPr>
              <a:buNone/>
            </a:pPr>
            <a:r>
              <a:rPr lang="en-US" sz="1400" dirty="0" smtClean="0"/>
              <a:t>        day = "Wednesday";</a:t>
            </a:r>
          </a:p>
          <a:p>
            <a:pPr>
              <a:buNone/>
            </a:pPr>
            <a:r>
              <a:rPr lang="en-US" sz="1400" dirty="0" smtClean="0"/>
              <a:t>        break;</a:t>
            </a:r>
          </a:p>
          <a:p>
            <a:pPr>
              <a:buNone/>
            </a:pPr>
            <a:r>
              <a:rPr lang="en-US" sz="1400" dirty="0" smtClean="0"/>
              <a:t>    case 4:</a:t>
            </a:r>
          </a:p>
          <a:p>
            <a:pPr>
              <a:buNone/>
            </a:pPr>
            <a:r>
              <a:rPr lang="en-US" sz="1400" dirty="0" smtClean="0"/>
              <a:t>        day = "Thursday";</a:t>
            </a:r>
          </a:p>
          <a:p>
            <a:pPr>
              <a:buNone/>
            </a:pPr>
            <a:r>
              <a:rPr lang="en-US" sz="1400" dirty="0" smtClean="0"/>
              <a:t>        break;</a:t>
            </a:r>
          </a:p>
          <a:p>
            <a:pPr>
              <a:buNone/>
            </a:pPr>
            <a:r>
              <a:rPr lang="en-US" sz="1400" dirty="0" smtClean="0"/>
              <a:t>    case 5:</a:t>
            </a:r>
          </a:p>
          <a:p>
            <a:pPr>
              <a:buNone/>
            </a:pPr>
            <a:r>
              <a:rPr lang="en-US" sz="1400" dirty="0" smtClean="0"/>
              <a:t>        day = "Friday";</a:t>
            </a:r>
          </a:p>
          <a:p>
            <a:pPr>
              <a:buNone/>
            </a:pPr>
            <a:r>
              <a:rPr lang="en-US" sz="1400" dirty="0" smtClean="0"/>
              <a:t>        break;</a:t>
            </a:r>
          </a:p>
          <a:p>
            <a:pPr>
              <a:buNone/>
            </a:pPr>
            <a:r>
              <a:rPr lang="en-US" sz="1400" dirty="0" smtClean="0"/>
              <a:t>    case  6:</a:t>
            </a:r>
          </a:p>
          <a:p>
            <a:pPr>
              <a:buNone/>
            </a:pPr>
            <a:r>
              <a:rPr lang="en-US" sz="1400" dirty="0" smtClean="0"/>
              <a:t>        day = "Saturday";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err="1" smtClean="0"/>
              <a:t>document.getElementById</a:t>
            </a:r>
            <a:r>
              <a:rPr lang="en-US" sz="1400" dirty="0" smtClean="0"/>
              <a:t>("demo").innerHTML = "Today is " + day;</a:t>
            </a:r>
          </a:p>
          <a:p>
            <a:pPr>
              <a:buNone/>
            </a:pPr>
            <a:r>
              <a:rPr lang="en-US" sz="1400" dirty="0" smtClean="0"/>
              <a:t>&lt;/script&gt;</a:t>
            </a:r>
            <a:endParaRPr 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                                 For Loop</a:t>
            </a:r>
          </a:p>
          <a:p>
            <a:pPr>
              <a:buNone/>
            </a:pPr>
            <a:r>
              <a:rPr lang="en-US" sz="2000" dirty="0" smtClean="0"/>
              <a:t>Loops can execute a block of code a number of times.</a:t>
            </a:r>
          </a:p>
          <a:p>
            <a:pPr>
              <a:buNone/>
            </a:pPr>
            <a:r>
              <a:rPr lang="en-US" sz="2000" dirty="0" smtClean="0"/>
              <a:t>for (</a:t>
            </a:r>
            <a:r>
              <a:rPr lang="en-US" sz="2000" i="1" dirty="0" smtClean="0"/>
              <a:t>statement 1</a:t>
            </a:r>
            <a:r>
              <a:rPr lang="en-US" sz="2000" dirty="0" smtClean="0"/>
              <a:t>;</a:t>
            </a:r>
            <a:r>
              <a:rPr lang="en-US" sz="2000" i="1" dirty="0" smtClean="0"/>
              <a:t> statement 2</a:t>
            </a:r>
            <a:r>
              <a:rPr lang="en-US" sz="2000" dirty="0" smtClean="0"/>
              <a:t>;</a:t>
            </a:r>
            <a:r>
              <a:rPr lang="en-US" sz="2000" i="1" dirty="0" smtClean="0"/>
              <a:t> statement 3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    </a:t>
            </a:r>
            <a:r>
              <a:rPr lang="en-US" sz="2000" i="1" dirty="0" smtClean="0"/>
              <a:t>code block to be executed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text = "";</a:t>
            </a:r>
          </a:p>
          <a:p>
            <a:pPr>
              <a:buNone/>
            </a:pPr>
            <a:r>
              <a:rPr lang="en-US" sz="2000" dirty="0" smtClean="0"/>
              <a:t>var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for (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5; </a:t>
            </a:r>
            <a:r>
              <a:rPr lang="en-US" sz="2000" dirty="0" err="1" smtClean="0"/>
              <a:t>i</a:t>
            </a:r>
            <a:r>
              <a:rPr lang="en-US" sz="2000" dirty="0" smtClean="0"/>
              <a:t>++) {</a:t>
            </a:r>
          </a:p>
          <a:p>
            <a:pPr>
              <a:buNone/>
            </a:pPr>
            <a:r>
              <a:rPr lang="en-US" sz="2000" dirty="0" smtClean="0"/>
              <a:t>    text += "The number is " + </a:t>
            </a:r>
            <a:r>
              <a:rPr lang="en-US" sz="2000" dirty="0" err="1" smtClean="0"/>
              <a:t>i</a:t>
            </a:r>
            <a:r>
              <a:rPr lang="en-US" sz="2000" dirty="0" smtClean="0"/>
              <a:t> + "&lt;br&gt;";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text;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cars = ["BMW", "Volvo", "Saab", "Ford", "Fiat", "Audi"];</a:t>
            </a:r>
          </a:p>
          <a:p>
            <a:pPr>
              <a:buNone/>
            </a:pPr>
            <a:r>
              <a:rPr lang="en-US" sz="2000" dirty="0" smtClean="0"/>
              <a:t>var text = "";</a:t>
            </a:r>
          </a:p>
          <a:p>
            <a:pPr>
              <a:buNone/>
            </a:pPr>
            <a:r>
              <a:rPr lang="en-US" sz="2000" dirty="0" smtClean="0"/>
              <a:t>var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for (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</a:t>
            </a:r>
            <a:r>
              <a:rPr lang="en-US" sz="2000" dirty="0" err="1" smtClean="0"/>
              <a:t>cars.length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++) {</a:t>
            </a:r>
          </a:p>
          <a:p>
            <a:pPr>
              <a:buNone/>
            </a:pPr>
            <a:r>
              <a:rPr lang="en-US" sz="2000" dirty="0" smtClean="0"/>
              <a:t>    text += cars[</a:t>
            </a:r>
            <a:r>
              <a:rPr lang="en-US" sz="2000" dirty="0" err="1" smtClean="0"/>
              <a:t>i</a:t>
            </a:r>
            <a:r>
              <a:rPr lang="en-US" sz="2000" dirty="0" smtClean="0"/>
              <a:t>] + "&lt;br&gt;";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text;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r>
              <a:rPr lang="en-US" sz="2800" dirty="0" smtClean="0"/>
              <a:t>                                             While Loop</a:t>
            </a:r>
          </a:p>
          <a:p>
            <a:pPr>
              <a:buNone/>
            </a:pPr>
            <a:r>
              <a:rPr lang="en-US" sz="2000" dirty="0" smtClean="0"/>
              <a:t>while (</a:t>
            </a:r>
            <a:r>
              <a:rPr lang="en-US" sz="2000" i="1" dirty="0" smtClean="0"/>
              <a:t>condition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i="1" dirty="0" smtClean="0"/>
              <a:t>    code block to be executed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text = "";</a:t>
            </a:r>
          </a:p>
          <a:p>
            <a:pPr>
              <a:buNone/>
            </a:pPr>
            <a:r>
              <a:rPr lang="en-US" sz="2000" dirty="0" smtClean="0"/>
              <a:t>var </a:t>
            </a:r>
            <a:r>
              <a:rPr lang="en-US" sz="2000" dirty="0" err="1" smtClean="0"/>
              <a:t>i</a:t>
            </a:r>
            <a:r>
              <a:rPr lang="en-US" sz="2000" dirty="0" smtClean="0"/>
              <a:t> = 0;</a:t>
            </a:r>
          </a:p>
          <a:p>
            <a:pPr>
              <a:buNone/>
            </a:pPr>
            <a:r>
              <a:rPr lang="en-US" sz="2000" dirty="0" smtClean="0"/>
              <a:t>while (</a:t>
            </a:r>
            <a:r>
              <a:rPr lang="en-US" sz="2000" dirty="0" err="1" smtClean="0"/>
              <a:t>i</a:t>
            </a:r>
            <a:r>
              <a:rPr lang="en-US" sz="2000" dirty="0" smtClean="0"/>
              <a:t> &lt; 10) {</a:t>
            </a:r>
          </a:p>
          <a:p>
            <a:pPr>
              <a:buNone/>
            </a:pPr>
            <a:r>
              <a:rPr lang="en-US" sz="2000" dirty="0" smtClean="0"/>
              <a:t>    text += "&lt;br&gt;The number is " +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i</a:t>
            </a:r>
            <a:r>
              <a:rPr lang="en-US" sz="2000" dirty="0" smtClean="0"/>
              <a:t>++;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text;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console.log</a:t>
            </a:r>
            <a:r>
              <a:rPr lang="en-US" dirty="0"/>
              <a:t>()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dirty="0"/>
              <a:t>&lt;h2&gt; debugging &lt;/h2&gt;</a:t>
            </a:r>
          </a:p>
          <a:p>
            <a:pPr>
              <a:buNone/>
            </a:pPr>
            <a:r>
              <a:rPr lang="en-US" sz="2000" dirty="0"/>
              <a:t>&lt;script&gt;</a:t>
            </a:r>
          </a:p>
          <a:p>
            <a:pPr>
              <a:buNone/>
            </a:pPr>
            <a:r>
              <a:rPr lang="en-US" sz="2000" dirty="0" err="1"/>
              <a:t>console.log</a:t>
            </a:r>
            <a:r>
              <a:rPr lang="en-US" sz="2000" dirty="0"/>
              <a:t>(5 + 6);</a:t>
            </a:r>
          </a:p>
          <a:p>
            <a:pPr>
              <a:buNone/>
            </a:pPr>
            <a:r>
              <a:rPr lang="en-US" sz="2000" dirty="0"/>
              <a:t>&lt;/script&gt;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                         Do/While Loop</a:t>
            </a:r>
          </a:p>
          <a:p>
            <a:pPr>
              <a:buNone/>
            </a:pPr>
            <a:r>
              <a:rPr lang="en-US" sz="2000" dirty="0" smtClean="0"/>
              <a:t>do {</a:t>
            </a:r>
            <a:br>
              <a:rPr lang="en-US" sz="2000" dirty="0" smtClean="0"/>
            </a:br>
            <a:r>
              <a:rPr lang="en-US" sz="2000" i="1" dirty="0" smtClean="0"/>
              <a:t>    code block to be executed</a:t>
            </a:r>
            <a:br>
              <a:rPr lang="en-US" sz="2000" i="1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>while (</a:t>
            </a:r>
            <a:r>
              <a:rPr lang="en-US" sz="2000" i="1" dirty="0" smtClean="0"/>
              <a:t>condition</a:t>
            </a:r>
            <a:r>
              <a:rPr lang="en-US" sz="2000" dirty="0" smtClean="0"/>
              <a:t>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text = ""</a:t>
            </a:r>
          </a:p>
          <a:p>
            <a:pPr>
              <a:buNone/>
            </a:pPr>
            <a:r>
              <a:rPr lang="en-US" sz="2000" dirty="0" smtClean="0"/>
              <a:t>var </a:t>
            </a:r>
            <a:r>
              <a:rPr lang="en-US" sz="2000" dirty="0" err="1" smtClean="0"/>
              <a:t>i</a:t>
            </a:r>
            <a:r>
              <a:rPr lang="en-US" sz="2000" dirty="0" smtClean="0"/>
              <a:t> = 0;</a:t>
            </a:r>
          </a:p>
          <a:p>
            <a:pPr>
              <a:buNone/>
            </a:pPr>
            <a:r>
              <a:rPr lang="en-US" sz="2000" dirty="0" smtClean="0"/>
              <a:t>do {</a:t>
            </a:r>
          </a:p>
          <a:p>
            <a:pPr>
              <a:buNone/>
            </a:pPr>
            <a:r>
              <a:rPr lang="en-US" sz="2000" dirty="0" smtClean="0"/>
              <a:t>    text += "&lt;br&gt;The number is " +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i</a:t>
            </a:r>
            <a:r>
              <a:rPr lang="en-US" sz="2000" dirty="0" smtClean="0"/>
              <a:t>++;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while (</a:t>
            </a:r>
            <a:r>
              <a:rPr lang="en-US" sz="2000" dirty="0" err="1" smtClean="0"/>
              <a:t>i</a:t>
            </a:r>
            <a:r>
              <a:rPr lang="en-US" sz="2000" dirty="0" smtClean="0"/>
              <a:t> &lt; 10);  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text;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  <a:endParaRPr 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JS Objects </a:t>
            </a:r>
          </a:p>
          <a:p>
            <a:pPr>
              <a:buNone/>
            </a:pPr>
            <a:r>
              <a:rPr lang="en-US" sz="2400" dirty="0" smtClean="0"/>
              <a:t>Adding New Properties-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person = {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:"John",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:"Doe",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age:50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eyecolor</a:t>
            </a:r>
            <a:r>
              <a:rPr lang="en-US" sz="2000" dirty="0" smtClean="0"/>
              <a:t>:"blue"</a:t>
            </a:r>
          </a:p>
          <a:p>
            <a:pPr>
              <a:buNone/>
            </a:pPr>
            <a:r>
              <a:rPr lang="en-US" sz="2000" dirty="0" smtClean="0"/>
              <a:t>};</a:t>
            </a:r>
          </a:p>
          <a:p>
            <a:pPr>
              <a:buNone/>
            </a:pPr>
            <a:r>
              <a:rPr lang="en-US" sz="2000" dirty="0" err="1" smtClean="0"/>
              <a:t>person.nationality</a:t>
            </a:r>
            <a:r>
              <a:rPr lang="en-US" sz="2000" dirty="0" smtClean="0"/>
              <a:t> = "English";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</a:t>
            </a:r>
          </a:p>
          <a:p>
            <a:pPr>
              <a:buNone/>
            </a:pPr>
            <a:r>
              <a:rPr lang="en-US" sz="2000" dirty="0" err="1" smtClean="0"/>
              <a:t>person.firstname</a:t>
            </a:r>
            <a:r>
              <a:rPr lang="en-US" sz="2000" dirty="0" smtClean="0"/>
              <a:t> + " is " + </a:t>
            </a:r>
            <a:r>
              <a:rPr lang="en-US" sz="2000" dirty="0" err="1" smtClean="0"/>
              <a:t>person.nationality</a:t>
            </a:r>
            <a:r>
              <a:rPr lang="en-US" sz="2000" dirty="0" smtClean="0"/>
              <a:t> + ".";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Deleting Properties-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person = {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:"John",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:"Doe",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age:50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eyecolor</a:t>
            </a:r>
            <a:r>
              <a:rPr lang="en-US" sz="2000" dirty="0" smtClean="0"/>
              <a:t>:"blue"</a:t>
            </a:r>
          </a:p>
          <a:p>
            <a:pPr>
              <a:buNone/>
            </a:pPr>
            <a:r>
              <a:rPr lang="en-US" sz="2000" dirty="0" smtClean="0"/>
              <a:t>};</a:t>
            </a:r>
          </a:p>
          <a:p>
            <a:pPr>
              <a:buNone/>
            </a:pPr>
            <a:r>
              <a:rPr lang="en-US" sz="2000" dirty="0" smtClean="0"/>
              <a:t>delete </a:t>
            </a:r>
            <a:r>
              <a:rPr lang="en-US" sz="2000" dirty="0" err="1" smtClean="0"/>
              <a:t>person.age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</a:t>
            </a:r>
          </a:p>
          <a:p>
            <a:pPr>
              <a:buNone/>
            </a:pPr>
            <a:r>
              <a:rPr lang="en-US" sz="2000" dirty="0" err="1" smtClean="0"/>
              <a:t>person.firstname</a:t>
            </a:r>
            <a:r>
              <a:rPr lang="en-US" sz="2000" dirty="0" smtClean="0"/>
              <a:t> + " is " + </a:t>
            </a:r>
            <a:r>
              <a:rPr lang="en-US" sz="2000" dirty="0" err="1" smtClean="0"/>
              <a:t>person.age</a:t>
            </a:r>
            <a:r>
              <a:rPr lang="en-US" sz="2000" dirty="0" smtClean="0"/>
              <a:t> + " years old.";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Accessing Object Methods-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person = {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: "John",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 : "Doe",</a:t>
            </a:r>
          </a:p>
          <a:p>
            <a:pPr>
              <a:buNone/>
            </a:pPr>
            <a:r>
              <a:rPr lang="en-US" sz="2000" dirty="0" smtClean="0"/>
              <a:t>    id       : 5566,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fullName</a:t>
            </a:r>
            <a:r>
              <a:rPr lang="en-US" sz="2000" dirty="0" smtClean="0"/>
              <a:t> : function() {</a:t>
            </a:r>
          </a:p>
          <a:p>
            <a:pPr>
              <a:buNone/>
            </a:pPr>
            <a:r>
              <a:rPr lang="en-US" sz="2000" dirty="0" smtClean="0"/>
              <a:t>       return </a:t>
            </a:r>
            <a:r>
              <a:rPr lang="en-US" sz="2000" dirty="0" err="1" smtClean="0"/>
              <a:t>this.firstName</a:t>
            </a:r>
            <a:r>
              <a:rPr lang="en-US" sz="2000" dirty="0" smtClean="0"/>
              <a:t> + " " + </a:t>
            </a:r>
            <a:r>
              <a:rPr lang="en-US" sz="2000" dirty="0" err="1" smtClean="0"/>
              <a:t>this.lastName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r>
              <a:rPr lang="en-US" sz="2000" dirty="0" smtClean="0"/>
              <a:t>};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</a:t>
            </a:r>
            <a:r>
              <a:rPr lang="en-US" sz="2000" dirty="0" err="1" smtClean="0"/>
              <a:t>person.fullName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                                                  DOM</a:t>
            </a:r>
          </a:p>
          <a:p>
            <a:pPr>
              <a:buNone/>
            </a:pPr>
            <a:r>
              <a:rPr lang="en-US" sz="2000" dirty="0" smtClean="0"/>
              <a:t>With the HTML DOM, JavaScript can access and change all the elements of an HTML document.</a:t>
            </a:r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"Hello World!";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r>
              <a:rPr lang="en-US" sz="2800" dirty="0" smtClean="0"/>
              <a:t>                    Finding HTML Elements by Class Name</a:t>
            </a:r>
          </a:p>
          <a:p>
            <a:pPr>
              <a:buNone/>
            </a:pPr>
            <a:r>
              <a:rPr lang="en-US" sz="2000" dirty="0" smtClean="0"/>
              <a:t>&lt;p&gt;Hello World!&lt;/p&gt;</a:t>
            </a:r>
          </a:p>
          <a:p>
            <a:pPr>
              <a:buNone/>
            </a:pPr>
            <a:r>
              <a:rPr lang="en-US" sz="2000" dirty="0" smtClean="0"/>
              <a:t>&lt;p class="intro"&gt;DOM&lt;/p&gt;</a:t>
            </a:r>
          </a:p>
          <a:p>
            <a:pPr>
              <a:buNone/>
            </a:pPr>
            <a:r>
              <a:rPr lang="en-US" sz="2000" dirty="0" smtClean="0"/>
              <a:t>&lt;p class="intro"&gt; example &lt;/p&gt;</a:t>
            </a:r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var x = </a:t>
            </a:r>
            <a:r>
              <a:rPr lang="en-US" sz="2000" dirty="0" err="1" smtClean="0"/>
              <a:t>document.getElementsByClassName</a:t>
            </a:r>
            <a:r>
              <a:rPr lang="en-US" sz="2000" dirty="0" smtClean="0"/>
              <a:t>("intro");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</a:t>
            </a:r>
          </a:p>
          <a:p>
            <a:pPr>
              <a:buNone/>
            </a:pPr>
            <a:r>
              <a:rPr lang="en-US" sz="2000" dirty="0" smtClean="0"/>
              <a:t>'The first paragraph (index 0) with class="intro": ' + x[0].innerHTML;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                                           HTML DOM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err="1" smtClean="0"/>
              <a:t>document.write</a:t>
            </a:r>
            <a:r>
              <a:rPr lang="en-US" sz="2000" dirty="0" smtClean="0"/>
              <a:t>(Date());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</a:t>
            </a:r>
            <a:r>
              <a:rPr lang="en-US" sz="2800" dirty="0" smtClean="0"/>
              <a:t>Changing HTML Content</a:t>
            </a:r>
          </a:p>
          <a:p>
            <a:pPr>
              <a:buNone/>
            </a:pPr>
            <a:r>
              <a:rPr lang="en-US" sz="2000" dirty="0" smtClean="0"/>
              <a:t>&lt;p id="</a:t>
            </a:r>
            <a:r>
              <a:rPr lang="en-US" sz="2000" dirty="0" err="1" smtClean="0"/>
              <a:t>p1</a:t>
            </a:r>
            <a:r>
              <a:rPr lang="en-US" sz="2000" dirty="0" smtClean="0"/>
              <a:t>"&gt;Hello World!&lt;/p&gt;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</a:t>
            </a:r>
            <a:r>
              <a:rPr lang="en-US" sz="2000" dirty="0" err="1" smtClean="0"/>
              <a:t>p1</a:t>
            </a:r>
            <a:r>
              <a:rPr lang="en-US" sz="2000" dirty="0" smtClean="0"/>
              <a:t>").innerHTML = "New text!";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id="image" src="</a:t>
            </a:r>
            <a:r>
              <a:rPr lang="en-US" sz="2000" dirty="0" err="1" smtClean="0"/>
              <a:t>smiley.gif</a:t>
            </a:r>
            <a:r>
              <a:rPr lang="en-US" sz="2000" dirty="0" smtClean="0"/>
              <a:t>" width="160" height="120"&gt;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("image").src = "</a:t>
            </a:r>
            <a:r>
              <a:rPr lang="en-US" sz="2000" dirty="0" err="1" smtClean="0"/>
              <a:t>landscape.jpg</a:t>
            </a:r>
            <a:r>
              <a:rPr lang="en-US" sz="2000" dirty="0" smtClean="0"/>
              <a:t>";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 Changing HTML Style</a:t>
            </a:r>
          </a:p>
          <a:p>
            <a:pPr>
              <a:buNone/>
            </a:pPr>
            <a:r>
              <a:rPr lang="en-US" sz="2000" dirty="0" smtClean="0"/>
              <a:t>&lt;h1 id="</a:t>
            </a:r>
            <a:r>
              <a:rPr lang="en-US" sz="2000" dirty="0" err="1" smtClean="0"/>
              <a:t>id1</a:t>
            </a:r>
            <a:r>
              <a:rPr lang="en-US" sz="2000" dirty="0" smtClean="0"/>
              <a:t>"&gt;My Heading 1&lt;/h1&gt;</a:t>
            </a:r>
          </a:p>
          <a:p>
            <a:pPr>
              <a:buNone/>
            </a:pPr>
            <a:r>
              <a:rPr lang="en-US" sz="2000" dirty="0" smtClean="0"/>
              <a:t>&lt;button type="button" </a:t>
            </a:r>
          </a:p>
          <a:p>
            <a:pPr>
              <a:buNone/>
            </a:pPr>
            <a:r>
              <a:rPr lang="en-US" sz="2000" dirty="0" err="1" smtClean="0"/>
              <a:t>onclick</a:t>
            </a:r>
            <a:r>
              <a:rPr lang="en-US" sz="2000" dirty="0" smtClean="0"/>
              <a:t>="</a:t>
            </a:r>
            <a:r>
              <a:rPr lang="en-US" sz="2000" dirty="0" err="1" smtClean="0"/>
              <a:t>document.getElementById</a:t>
            </a:r>
            <a:r>
              <a:rPr lang="en-US" sz="2000" dirty="0" smtClean="0"/>
              <a:t>('</a:t>
            </a:r>
            <a:r>
              <a:rPr lang="en-US" sz="2000" dirty="0" err="1" smtClean="0"/>
              <a:t>id1</a:t>
            </a:r>
            <a:r>
              <a:rPr lang="en-US" sz="2000" dirty="0" smtClean="0"/>
              <a:t>').</a:t>
            </a:r>
            <a:r>
              <a:rPr lang="en-US" sz="2000" dirty="0" err="1" smtClean="0"/>
              <a:t>style.color</a:t>
            </a:r>
            <a:r>
              <a:rPr lang="en-US" sz="2000" dirty="0" smtClean="0"/>
              <a:t> = 'red'"&gt;</a:t>
            </a:r>
          </a:p>
          <a:p>
            <a:pPr>
              <a:buNone/>
            </a:pPr>
            <a:r>
              <a:rPr lang="en-US" sz="2000" dirty="0" smtClean="0"/>
              <a:t>Click Me!&lt;/button&gt;</a:t>
            </a:r>
          </a:p>
          <a:p>
            <a:pPr>
              <a:buNone/>
            </a:pPr>
            <a:r>
              <a:rPr lang="en-US" sz="2800" dirty="0" smtClean="0"/>
              <a:t>                                              </a:t>
            </a:r>
            <a:r>
              <a:rPr lang="en-US" sz="2800" dirty="0" err="1" smtClean="0"/>
              <a:t>BOM</a:t>
            </a:r>
            <a:endParaRPr lang="en-US" sz="2800" dirty="0" smtClean="0"/>
          </a:p>
          <a:p>
            <a:pPr fontAlgn="base"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BOM</a:t>
            </a:r>
            <a:r>
              <a:rPr lang="en-US" sz="2000" dirty="0" smtClean="0"/>
              <a:t> is the </a:t>
            </a:r>
            <a:r>
              <a:rPr lang="en-US" sz="2000" b="1" dirty="0" smtClean="0"/>
              <a:t>Browser</a:t>
            </a:r>
            <a:r>
              <a:rPr lang="en-US" sz="2000" dirty="0" smtClean="0"/>
              <a:t> Object Model, which deals with browser components aside from the document, like history, location, navigator and screen.</a:t>
            </a:r>
          </a:p>
          <a:p>
            <a:pPr fontAlgn="base">
              <a:buNone/>
            </a:pPr>
            <a:r>
              <a:rPr lang="en-US" sz="2800" dirty="0" smtClean="0"/>
              <a:t>                                 </a:t>
            </a:r>
          </a:p>
          <a:p>
            <a:pPr fontAlgn="base">
              <a:buNone/>
            </a:pPr>
            <a:r>
              <a:rPr lang="en-US" sz="2800" dirty="0" smtClean="0"/>
              <a:t>                                    Window Screen</a:t>
            </a:r>
          </a:p>
          <a:p>
            <a:pPr fontAlgn="base">
              <a:buNone/>
            </a:pPr>
            <a:r>
              <a:rPr lang="en-US" sz="2000" dirty="0" smtClean="0"/>
              <a:t>&lt;script&gt;</a:t>
            </a:r>
          </a:p>
          <a:p>
            <a:pPr fontAlgn="base"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</a:t>
            </a:r>
          </a:p>
          <a:p>
            <a:pPr fontAlgn="base">
              <a:buNone/>
            </a:pPr>
            <a:r>
              <a:rPr lang="en-US" sz="2000" dirty="0" smtClean="0"/>
              <a:t>"Screen width is " + </a:t>
            </a:r>
            <a:r>
              <a:rPr lang="en-US" sz="2000" dirty="0" err="1" smtClean="0"/>
              <a:t>screen.width</a:t>
            </a:r>
            <a:r>
              <a:rPr lang="en-US" sz="2000" dirty="0" smtClean="0"/>
              <a:t>;</a:t>
            </a:r>
          </a:p>
          <a:p>
            <a:pPr fontAlgn="base">
              <a:buNone/>
            </a:pPr>
            <a:r>
              <a:rPr lang="en-US" sz="2000" dirty="0" smtClean="0"/>
              <a:t>&lt;/script&gt;</a:t>
            </a:r>
          </a:p>
          <a:p>
            <a:pPr fontAlgn="base">
              <a:buNone/>
            </a:pPr>
            <a:r>
              <a:rPr lang="en-US" sz="2800" dirty="0" smtClean="0"/>
              <a:t>Screen Height</a:t>
            </a:r>
          </a:p>
          <a:p>
            <a:pPr fontAlgn="base">
              <a:buNone/>
            </a:pPr>
            <a:endParaRPr lang="en-US" sz="2000" dirty="0" smtClean="0"/>
          </a:p>
          <a:p>
            <a:pPr fontAlgn="base">
              <a:buNone/>
            </a:pP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                                       Window Location</a:t>
            </a:r>
          </a:p>
          <a:p>
            <a:pPr>
              <a:buNone/>
            </a:pPr>
            <a:r>
              <a:rPr lang="en-US" sz="2000" dirty="0" smtClean="0"/>
              <a:t>The </a:t>
            </a:r>
            <a:r>
              <a:rPr lang="en-US" sz="2000" b="1" dirty="0" err="1" smtClean="0"/>
              <a:t>window.location.href</a:t>
            </a:r>
            <a:r>
              <a:rPr lang="en-US" sz="2000" dirty="0" smtClean="0"/>
              <a:t> property returns the URL of the current page.</a:t>
            </a:r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</a:t>
            </a:r>
          </a:p>
          <a:p>
            <a:pPr>
              <a:buNone/>
            </a:pPr>
            <a:r>
              <a:rPr lang="en-US" sz="2000" dirty="0" smtClean="0"/>
              <a:t>"The full URL of this page is:&lt;br&gt;" + </a:t>
            </a:r>
            <a:r>
              <a:rPr lang="en-US" sz="2000" dirty="0" err="1" smtClean="0"/>
              <a:t>window.location.href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r>
              <a:rPr lang="en-US" sz="2800" dirty="0" smtClean="0"/>
              <a:t>                                    Location Pathname</a:t>
            </a:r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</a:t>
            </a:r>
          </a:p>
          <a:p>
            <a:pPr>
              <a:buNone/>
            </a:pPr>
            <a:r>
              <a:rPr lang="en-US" sz="2000" dirty="0" smtClean="0"/>
              <a:t>"Page path is: " + </a:t>
            </a:r>
            <a:r>
              <a:rPr lang="en-US" sz="2000" dirty="0" err="1" smtClean="0"/>
              <a:t>window.location.pathname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Back Button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goBack</a:t>
            </a:r>
            <a:r>
              <a:rPr lang="en-US" sz="2000" dirty="0" smtClean="0"/>
              <a:t>() {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window.history.back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r>
              <a:rPr lang="en-US" sz="2000" dirty="0" smtClean="0"/>
              <a:t>&lt;/head&gt;</a:t>
            </a:r>
          </a:p>
          <a:p>
            <a:pPr>
              <a:buNone/>
            </a:pPr>
            <a:r>
              <a:rPr lang="en-US" sz="2000" dirty="0" smtClean="0"/>
              <a:t>&lt;body&gt;</a:t>
            </a:r>
          </a:p>
          <a:p>
            <a:pPr>
              <a:buNone/>
            </a:pPr>
            <a:r>
              <a:rPr lang="en-US" sz="2000" dirty="0" smtClean="0"/>
              <a:t>&lt;input type="button" value="Back" </a:t>
            </a:r>
            <a:r>
              <a:rPr lang="en-US" sz="2000" dirty="0" err="1" smtClean="0"/>
              <a:t>onclick</a:t>
            </a:r>
            <a:r>
              <a:rPr lang="en-US" sz="2000" dirty="0" smtClean="0"/>
              <a:t>="</a:t>
            </a:r>
            <a:r>
              <a:rPr lang="en-US" sz="2000" dirty="0" err="1" smtClean="0"/>
              <a:t>goBack</a:t>
            </a:r>
            <a:r>
              <a:rPr lang="en-US" sz="2000" dirty="0" smtClean="0"/>
              <a:t>()"&gt;</a:t>
            </a:r>
          </a:p>
          <a:p>
            <a:pPr>
              <a:buNone/>
            </a:pPr>
            <a:r>
              <a:rPr lang="en-US" sz="2800" dirty="0" smtClean="0"/>
              <a:t>                                         Forward Button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  <a:br>
              <a:rPr lang="en-US" sz="2000" dirty="0" smtClean="0"/>
            </a:br>
            <a:r>
              <a:rPr lang="en-US" sz="2000" dirty="0" smtClean="0"/>
              <a:t>function </a:t>
            </a:r>
            <a:r>
              <a:rPr lang="en-US" sz="2000" dirty="0" err="1" smtClean="0"/>
              <a:t>goForward</a:t>
            </a:r>
            <a:r>
              <a:rPr lang="en-US" sz="2000" dirty="0" smtClean="0"/>
              <a:t>() {</a:t>
            </a:r>
            <a:br>
              <a:rPr lang="en-US" sz="2000" dirty="0" smtClean="0"/>
            </a:br>
            <a:r>
              <a:rPr lang="en-US" sz="2000" dirty="0" smtClean="0"/>
              <a:t>    </a:t>
            </a:r>
            <a:r>
              <a:rPr lang="en-US" sz="2000" dirty="0" err="1" smtClean="0"/>
              <a:t>window.history.forward</a:t>
            </a:r>
            <a:r>
              <a:rPr lang="en-US" sz="2000" dirty="0" smtClean="0"/>
              <a:t>()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>&lt;/script&gt;</a:t>
            </a:r>
            <a:br>
              <a:rPr lang="en-US" sz="2000" dirty="0" smtClean="0"/>
            </a:br>
            <a:r>
              <a:rPr lang="en-US" sz="2000" dirty="0" smtClean="0"/>
              <a:t>&lt;/head&gt;</a:t>
            </a:r>
            <a:br>
              <a:rPr lang="en-US" sz="2000" dirty="0" smtClean="0"/>
            </a:br>
            <a:r>
              <a:rPr lang="en-US" sz="2000" dirty="0" smtClean="0"/>
              <a:t>&lt;body&gt;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&lt;input type="button" value="Forward" </a:t>
            </a:r>
            <a:r>
              <a:rPr lang="en-US" sz="2000" dirty="0" err="1" smtClean="0"/>
              <a:t>onclick</a:t>
            </a:r>
            <a:r>
              <a:rPr lang="en-US" sz="2000" dirty="0" smtClean="0"/>
              <a:t>="</a:t>
            </a:r>
            <a:r>
              <a:rPr lang="en-US" sz="2000" dirty="0" err="1" smtClean="0"/>
              <a:t>goForward</a:t>
            </a:r>
            <a:r>
              <a:rPr lang="en-US" sz="2000" dirty="0" smtClean="0"/>
              <a:t>()"&gt;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                         Browser Cookies</a:t>
            </a:r>
          </a:p>
          <a:p>
            <a:pPr>
              <a:buNone/>
            </a:pPr>
            <a:r>
              <a:rPr lang="en-US" sz="2000" dirty="0" smtClean="0"/>
              <a:t>The </a:t>
            </a:r>
            <a:r>
              <a:rPr lang="en-US" sz="2000" b="1" dirty="0" err="1" smtClean="0"/>
              <a:t>cookieEnabled</a:t>
            </a:r>
            <a:r>
              <a:rPr lang="en-US" sz="2000" dirty="0" smtClean="0"/>
              <a:t> property returns true if cookies are enabled, otherwise false.</a:t>
            </a:r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</a:t>
            </a:r>
          </a:p>
          <a:p>
            <a:pPr>
              <a:buNone/>
            </a:pPr>
            <a:r>
              <a:rPr lang="en-US" sz="2000" dirty="0" smtClean="0"/>
              <a:t>"</a:t>
            </a:r>
            <a:r>
              <a:rPr lang="en-US" sz="2000" dirty="0" err="1" smtClean="0"/>
              <a:t>navigator.cookieEnabled</a:t>
            </a:r>
            <a:r>
              <a:rPr lang="en-US" sz="2000" dirty="0" smtClean="0"/>
              <a:t> is " + </a:t>
            </a:r>
            <a:r>
              <a:rPr lang="en-US" sz="2000" dirty="0" err="1" smtClean="0"/>
              <a:t>navigator.cookieEnabled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r>
              <a:rPr lang="en-US" sz="2800" dirty="0" smtClean="0"/>
              <a:t>                                        Browser Version</a:t>
            </a:r>
          </a:p>
          <a:p>
            <a:pPr>
              <a:buNone/>
            </a:pPr>
            <a:r>
              <a:rPr lang="en-US" sz="2000" dirty="0" smtClean="0"/>
              <a:t>&lt;p id="demo"&gt;&lt;/p&gt;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("demo").innerHTML = </a:t>
            </a:r>
            <a:r>
              <a:rPr lang="en-US" sz="2000" dirty="0" err="1" smtClean="0"/>
              <a:t>navigator.appVersion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code must be inserted between &lt;script&gt; and &lt;/script&gt; tags.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&lt;h2&gt;Body&lt;/h2&gt;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&lt;p id="</a:t>
            </a:r>
            <a:r>
              <a:rPr lang="en-US" sz="2000" dirty="0" err="1">
                <a:solidFill>
                  <a:schemeClr val="tx1"/>
                </a:solidFill>
              </a:rPr>
              <a:t>dem</a:t>
            </a:r>
            <a:r>
              <a:rPr lang="en-US" sz="2000" dirty="0">
                <a:solidFill>
                  <a:schemeClr val="tx1"/>
                </a:solidFill>
              </a:rPr>
              <a:t>"&gt;&lt;/p&gt;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&lt;script&gt;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</a:rPr>
              <a:t>document.getElementById</a:t>
            </a:r>
            <a:r>
              <a:rPr lang="en-US" sz="2000" dirty="0">
                <a:solidFill>
                  <a:schemeClr val="tx1"/>
                </a:solidFill>
              </a:rPr>
              <a:t>("demo").innerHTML = “hello";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&lt;/script&gt;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Change HTML Content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&lt;h2&gt;What Can JavaScript Do?&lt;/h2&gt;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&lt;p id="demo"&gt;change HTML content.&lt;/p&gt;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&lt;button type="button" </a:t>
            </a:r>
            <a:r>
              <a:rPr lang="en-US" sz="2000" dirty="0" err="1">
                <a:solidFill>
                  <a:schemeClr val="tx1"/>
                </a:solidFill>
              </a:rPr>
              <a:t>onclick</a:t>
            </a:r>
            <a:r>
              <a:rPr lang="en-US" sz="2000" dirty="0">
                <a:solidFill>
                  <a:schemeClr val="tx1"/>
                </a:solidFill>
              </a:rPr>
              <a:t>='</a:t>
            </a:r>
            <a:r>
              <a:rPr lang="en-US" sz="2000" dirty="0" err="1">
                <a:solidFill>
                  <a:schemeClr val="tx1"/>
                </a:solidFill>
              </a:rPr>
              <a:t>document.getElementById</a:t>
            </a:r>
            <a:r>
              <a:rPr lang="en-US" sz="2000" dirty="0">
                <a:solidFill>
                  <a:schemeClr val="tx1"/>
                </a:solidFill>
              </a:rPr>
              <a:t>("demo").innerHTML = "Hello Js"'&gt;Click Me!&lt;/button&gt;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Change HTML Styles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&lt;p id="demo"&gt;Js can change the style&lt;/p&gt;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&lt;button type="button" </a:t>
            </a:r>
            <a:r>
              <a:rPr lang="en-US" sz="2000" dirty="0" err="1">
                <a:solidFill>
                  <a:schemeClr val="tx1"/>
                </a:solidFill>
              </a:rPr>
              <a:t>onclick</a:t>
            </a:r>
            <a:r>
              <a:rPr lang="en-US" sz="2000" dirty="0">
                <a:solidFill>
                  <a:schemeClr val="tx1"/>
                </a:solidFill>
              </a:rPr>
              <a:t>="</a:t>
            </a:r>
            <a:r>
              <a:rPr lang="en-US" sz="2000" dirty="0" err="1">
                <a:solidFill>
                  <a:schemeClr val="tx1"/>
                </a:solidFill>
              </a:rPr>
              <a:t>document.getElementById</a:t>
            </a:r>
            <a:r>
              <a:rPr lang="en-US" sz="2000" dirty="0">
                <a:solidFill>
                  <a:schemeClr val="tx1"/>
                </a:solidFill>
              </a:rPr>
              <a:t>('demo').</a:t>
            </a:r>
            <a:r>
              <a:rPr lang="en-US" sz="2000" dirty="0" err="1">
                <a:solidFill>
                  <a:schemeClr val="tx1"/>
                </a:solidFill>
              </a:rPr>
              <a:t>style.fontSize</a:t>
            </a:r>
            <a:r>
              <a:rPr lang="en-US" sz="2000" dirty="0">
                <a:solidFill>
                  <a:schemeClr val="tx1"/>
                </a:solidFill>
              </a:rPr>
              <a:t>='</a:t>
            </a:r>
            <a:r>
              <a:rPr lang="en-US" sz="2000" dirty="0" err="1">
                <a:solidFill>
                  <a:schemeClr val="tx1"/>
                </a:solidFill>
              </a:rPr>
              <a:t>30px</a:t>
            </a:r>
            <a:r>
              <a:rPr lang="en-US" sz="2000" dirty="0">
                <a:solidFill>
                  <a:schemeClr val="tx1"/>
                </a:solidFill>
              </a:rPr>
              <a:t>'"&gt;Click Me!&lt;/button&gt;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Hide HTML Elements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&lt;p id="demo"&gt;JavaScript can hide HTML elements.&lt;/p&gt;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&lt;button type="button" </a:t>
            </a:r>
            <a:r>
              <a:rPr lang="en-US" sz="2000" dirty="0" err="1">
                <a:solidFill>
                  <a:schemeClr val="tx1"/>
                </a:solidFill>
              </a:rPr>
              <a:t>onclick</a:t>
            </a:r>
            <a:r>
              <a:rPr lang="en-US" sz="2000" dirty="0">
                <a:solidFill>
                  <a:schemeClr val="tx1"/>
                </a:solidFill>
              </a:rPr>
              <a:t>="</a:t>
            </a:r>
            <a:r>
              <a:rPr lang="en-US" sz="2000" dirty="0" err="1">
                <a:solidFill>
                  <a:schemeClr val="tx1"/>
                </a:solidFill>
              </a:rPr>
              <a:t>document.getElementById</a:t>
            </a:r>
            <a:r>
              <a:rPr lang="en-US" sz="2000" dirty="0">
                <a:solidFill>
                  <a:schemeClr val="tx1"/>
                </a:solidFill>
              </a:rPr>
              <a:t>('demo').</a:t>
            </a:r>
            <a:r>
              <a:rPr lang="en-US" sz="2000" dirty="0" err="1">
                <a:solidFill>
                  <a:schemeClr val="tx1"/>
                </a:solidFill>
              </a:rPr>
              <a:t>style.display</a:t>
            </a:r>
            <a:r>
              <a:rPr lang="en-US" sz="2000" dirty="0">
                <a:solidFill>
                  <a:schemeClr val="tx1"/>
                </a:solidFill>
              </a:rPr>
              <a:t>='none'"&gt;Click Me!&lt;/button&gt;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C541BC-37E3-4C33-BC53-A72D0B7A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US" dirty="0"/>
              <a:t>Statements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7E8747-988D-4159-83A5-8510CFBE9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&lt;p id="demo1"&gt;&lt;/p&gt;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a, b, c;</a:t>
            </a:r>
          </a:p>
          <a:p>
            <a:pPr marL="0" indent="0">
              <a:buNone/>
            </a:pPr>
            <a:r>
              <a:rPr lang="en-US" sz="2000" dirty="0"/>
              <a:t>a = 1;</a:t>
            </a:r>
          </a:p>
          <a:p>
            <a:pPr marL="0" indent="0">
              <a:buNone/>
            </a:pPr>
            <a:r>
              <a:rPr lang="en-US" sz="2000" dirty="0"/>
              <a:t>b = 2;</a:t>
            </a:r>
          </a:p>
          <a:p>
            <a:pPr marL="0" indent="0">
              <a:buNone/>
            </a:pPr>
            <a:r>
              <a:rPr lang="en-US" sz="2000" dirty="0"/>
              <a:t>c = a + b;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("demo1").</a:t>
            </a:r>
            <a:r>
              <a:rPr lang="en-US" sz="2000" dirty="0" err="1"/>
              <a:t>innerHTML</a:t>
            </a:r>
            <a:r>
              <a:rPr lang="en-US" sz="2000" dirty="0"/>
              <a:t> = c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  <a:p>
            <a:pPr marL="0" indent="0">
              <a:buNone/>
            </a:pPr>
            <a:r>
              <a:rPr lang="en-US" dirty="0"/>
              <a:t>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Code Blocks</a:t>
            </a:r>
          </a:p>
          <a:p>
            <a:pPr marL="0" indent="0">
              <a:buNone/>
            </a:pPr>
            <a:r>
              <a:rPr lang="en-US" sz="2400" dirty="0"/>
              <a:t>&lt;button type="button"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myFunction</a:t>
            </a:r>
            <a:r>
              <a:rPr lang="en-US" sz="2400" dirty="0"/>
              <a:t>()"&gt;Click Me!&lt;/button&gt;</a:t>
            </a:r>
          </a:p>
          <a:p>
            <a:pPr marL="0" indent="0">
              <a:buNone/>
            </a:pPr>
            <a:r>
              <a:rPr lang="en-US" sz="2400" dirty="0"/>
              <a:t>&lt;p id="demo1"&gt;&lt;/p&gt;</a:t>
            </a:r>
          </a:p>
          <a:p>
            <a:pPr marL="0" indent="0">
              <a:buNone/>
            </a:pPr>
            <a:r>
              <a:rPr lang="en-US" sz="2400" dirty="0"/>
              <a:t>&lt;p id="demo2"&gt;&lt;/p&gt;</a:t>
            </a:r>
          </a:p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document.getElementById</a:t>
            </a:r>
            <a:r>
              <a:rPr lang="en-US" sz="2400" dirty="0"/>
              <a:t>("demo1").</a:t>
            </a:r>
            <a:r>
              <a:rPr lang="en-US" sz="2400" dirty="0" err="1"/>
              <a:t>innerHTML</a:t>
            </a:r>
            <a:r>
              <a:rPr lang="en-US" sz="2400" dirty="0"/>
              <a:t> = "Hello ";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document.getElementById</a:t>
            </a:r>
            <a:r>
              <a:rPr lang="en-US" sz="2400" dirty="0"/>
              <a:t>("demo2").innerHTML = "How are </a:t>
            </a:r>
            <a:r>
              <a:rPr lang="en-US" sz="2400" dirty="0" smtClean="0"/>
              <a:t>you";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924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B2E827-D560-4E9A-A2D9-7B3FDB177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Case Sensitive</a:t>
            </a:r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lastname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/>
              <a:t>lastName</a:t>
            </a:r>
            <a:r>
              <a:rPr lang="en-US" sz="2000" dirty="0"/>
              <a:t> = “ab";</a:t>
            </a:r>
          </a:p>
          <a:p>
            <a:pPr marL="0" indent="0">
              <a:buNone/>
            </a:pPr>
            <a:r>
              <a:rPr lang="en-US" sz="2000" dirty="0" err="1"/>
              <a:t>lastname</a:t>
            </a:r>
            <a:r>
              <a:rPr lang="en-US" sz="2000" dirty="0"/>
              <a:t> = “cd";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  <a:p>
            <a:pPr marL="0" indent="0">
              <a:buNone/>
            </a:pPr>
            <a:r>
              <a:rPr lang="en-US" dirty="0"/>
              <a:t>                                       Multi-line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&lt;h1 id=“</a:t>
            </a:r>
            <a:r>
              <a:rPr lang="en-US" sz="2000" dirty="0" err="1"/>
              <a:t>abc</a:t>
            </a:r>
            <a:r>
              <a:rPr lang="en-US" sz="2000" dirty="0"/>
              <a:t>"&gt;&lt;/h1&gt;</a:t>
            </a:r>
          </a:p>
          <a:p>
            <a:pPr marL="0" indent="0">
              <a:buNone/>
            </a:pPr>
            <a:r>
              <a:rPr lang="en-US" sz="2000" dirty="0"/>
              <a:t>&lt;p id=“d"&gt;&lt;/p&gt;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(“</a:t>
            </a:r>
            <a:r>
              <a:rPr lang="en-US" sz="2000" dirty="0" err="1"/>
              <a:t>abc</a:t>
            </a:r>
            <a:r>
              <a:rPr lang="en-US" sz="2000" dirty="0"/>
              <a:t>").</a:t>
            </a:r>
            <a:r>
              <a:rPr lang="en-US" sz="2000" dirty="0" err="1"/>
              <a:t>innerHTML</a:t>
            </a:r>
            <a:r>
              <a:rPr lang="en-US" sz="2000" dirty="0"/>
              <a:t> = "My First Page";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(“d").</a:t>
            </a:r>
            <a:r>
              <a:rPr lang="en-US" sz="2000" dirty="0" err="1"/>
              <a:t>innerHTML</a:t>
            </a:r>
            <a:r>
              <a:rPr lang="en-US" sz="2000" dirty="0"/>
              <a:t> = "My first paragraph.";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597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9817F7-B5DC-44AA-A3A3-901409C2A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   Data Types</a:t>
            </a:r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pi = 10;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person = “</a:t>
            </a:r>
            <a:r>
              <a:rPr lang="en-US" sz="2000" dirty="0" err="1"/>
              <a:t>abc</a:t>
            </a:r>
            <a:r>
              <a:rPr lang="en-US" sz="2000" dirty="0"/>
              <a:t>";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answer = ‘hello';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</a:t>
            </a:r>
          </a:p>
          <a:p>
            <a:pPr marL="0" indent="0">
              <a:buNone/>
            </a:pPr>
            <a:r>
              <a:rPr lang="en-US" sz="2000" dirty="0"/>
              <a:t>pi + "&lt;</a:t>
            </a:r>
            <a:r>
              <a:rPr lang="en-US" sz="2000" dirty="0" err="1"/>
              <a:t>br</a:t>
            </a:r>
            <a:r>
              <a:rPr lang="en-US" sz="2000" dirty="0"/>
              <a:t>&gt;" + person + "&lt;</a:t>
            </a:r>
            <a:r>
              <a:rPr lang="en-US" sz="2000" dirty="0" err="1"/>
              <a:t>br</a:t>
            </a:r>
            <a:r>
              <a:rPr lang="en-US" sz="2000" dirty="0"/>
              <a:t>&gt;" + answer;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  <a:p>
            <a:pPr marL="0" indent="0">
              <a:buNone/>
            </a:pPr>
            <a:r>
              <a:rPr lang="en-US" dirty="0"/>
              <a:t>                             Declaring Variables</a:t>
            </a:r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person = “</a:t>
            </a:r>
            <a:r>
              <a:rPr lang="en-US" sz="2000" dirty="0" err="1"/>
              <a:t>abc</a:t>
            </a:r>
            <a:r>
              <a:rPr lang="en-US" sz="2000" dirty="0"/>
              <a:t>", </a:t>
            </a:r>
            <a:r>
              <a:rPr lang="en-US" sz="2000" dirty="0" err="1"/>
              <a:t>carName</a:t>
            </a:r>
            <a:r>
              <a:rPr lang="en-US" sz="2000" dirty="0"/>
              <a:t> = "Volvo", price = 100;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err="1"/>
              <a:t>carName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58982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4E2584-BC10-45AE-B5D6-D772A055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                                Arithmetic</a:t>
            </a:r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x = “</a:t>
            </a:r>
            <a:r>
              <a:rPr lang="en-US" sz="2000" dirty="0" err="1"/>
              <a:t>abc</a:t>
            </a:r>
            <a:r>
              <a:rPr lang="en-US" sz="2000" dirty="0"/>
              <a:t>" + " " + “def";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x;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/>
              <a:t>x = "5" + 2 + 3;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x;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x = 2 + 3 + "5"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x;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45798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2301</Words>
  <Application>Microsoft Office PowerPoint</Application>
  <PresentationFormat>On-screen Show (4:3)</PresentationFormat>
  <Paragraphs>603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Javascript</vt:lpstr>
      <vt:lpstr>Slide 2</vt:lpstr>
      <vt:lpstr>Slide 3</vt:lpstr>
      <vt:lpstr>Slide 4</vt:lpstr>
      <vt:lpstr>Slide 5</vt:lpstr>
      <vt:lpstr>Statements 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system-7</dc:creator>
  <cp:lastModifiedBy>system-7</cp:lastModifiedBy>
  <cp:revision>106</cp:revision>
  <dcterms:created xsi:type="dcterms:W3CDTF">2018-01-19T04:20:48Z</dcterms:created>
  <dcterms:modified xsi:type="dcterms:W3CDTF">2018-02-24T04:28:57Z</dcterms:modified>
</cp:coreProperties>
</file>