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30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10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5BDCC-68FE-4AB9-BB84-EBD6E04ED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927EFE-2EB7-4958-B15E-B85250298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139E57-CBE0-4E1F-9F26-4D1D406C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8096-9E71-4BA3-8E19-7AA3427D172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2F40C6-A19A-4F4D-965C-9B237317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8EB4FE-4A8D-47EB-B8BE-4C669451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02B1-2AA5-4673-9557-4B631D5F3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90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5AE985-8F53-46CA-B53F-E687B2ED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9BA477-0EA9-4F90-905A-80230646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8A1441-1E3C-496B-9B35-4D9AFD84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8096-9E71-4BA3-8E19-7AA3427D172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1C6B91-81E7-4D37-8888-C91A7816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C3DB4C-FB87-4163-8947-39F3AF28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02B1-2AA5-4673-9557-4B631D5F3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37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C3AD9B8-44CF-45C2-8144-D3D0D9C10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8C99E0-95DB-4A47-87F0-BBD5C1D50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863B52-802F-4CA1-8710-2D8135EA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8096-9E71-4BA3-8E19-7AA3427D172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E0D0C7-40FA-41A1-B3A1-888C506E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8F120E-9510-4461-BF81-00BA093E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02B1-2AA5-4673-9557-4B631D5F3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6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A1AC8-3548-4BBF-8B98-DD7512CC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2C748A-9F5A-4CBC-A79B-591F0457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4DC9AD-724B-4DED-BA59-BF45B0CC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8096-9E71-4BA3-8E19-7AA3427D172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4104B-1B74-43B4-A8BE-95085042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DA45A-0F80-4327-96CE-ED096349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02B1-2AA5-4673-9557-4B631D5F3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59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99E5E-D2DC-4422-904D-156F00B3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C1C9EB-CB59-4AC0-9248-99B99F48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5194A3-889A-4AB4-8951-6B0D8B80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8096-9E71-4BA3-8E19-7AA3427D172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B8C89B-92A2-4CE0-B33A-1547307B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695B67-5FBD-47FA-9E64-0F1A00CD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02B1-2AA5-4673-9557-4B631D5F3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2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B28F7-830A-4B30-9C16-0191AF1E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F2952D-DE40-469A-860C-7997D70E5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3AD73D-D585-4673-8EA8-486D7B6F3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7E7C9F-0623-4BCD-83F2-E9BFF10F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8096-9E71-4BA3-8E19-7AA3427D172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E6F6B2-E3D9-4EC2-9741-B1C32F7C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1AD18A-A5CD-4754-B5C6-355874AB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02B1-2AA5-4673-9557-4B631D5F3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42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20F92D-5CB0-49CB-A222-7B56AA3E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01CFD3-AF37-4BCF-B578-8C60C92B8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295839-7BE4-4D48-9068-9D6FC4D3B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147132F-9FE7-443B-BED4-CD46D54DE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B957C48-EC27-4287-A99A-3013AD6C5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48ABF0-70C8-4CF8-91A9-85DB1BFF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8096-9E71-4BA3-8E19-7AA3427D172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4ECAAC6-D08B-42D4-A52F-E6755209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C141674-4EE9-4480-BF3C-8B6FE8BD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02B1-2AA5-4673-9557-4B631D5F3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816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04DBC-D7AE-4CBE-ADA5-3FE8FE1D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E061489-CC9B-46AB-A0C8-F14A440B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8096-9E71-4BA3-8E19-7AA3427D172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1C36CB-22C3-4B2C-B8BD-D85D93E1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767519-1FE1-4DB7-8175-A0F80122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02B1-2AA5-4673-9557-4B631D5F3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489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21314CF-12C0-42F6-B871-6C3F3587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8096-9E71-4BA3-8E19-7AA3427D172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A686F0-FED1-4FA2-9A99-CDFF52C5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8C67F3-97FC-4C51-ACBC-1C1233C8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02B1-2AA5-4673-9557-4B631D5F3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526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BAE329-1C74-41CA-9E8B-6B700DB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1BA18A-51C0-4569-8F00-6B7BB4AF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7E6D3C-32AB-42EB-9AEB-5D19C7124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F0A9AF-76C4-42A5-B294-67D63BA6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8096-9E71-4BA3-8E19-7AA3427D172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609246-46DD-4147-B577-88A4B190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E0F5FB-D6DF-4E12-B5EE-F07ED626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02B1-2AA5-4673-9557-4B631D5F3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430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2D926-6FAE-4868-AEA8-E2717E83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584A19E-90BA-4D20-A8F2-A5F665EE3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BAD7C0-01B5-40D1-AAB4-6FE224CD8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51DAC-4E27-4CD7-8C69-FF1F2792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8096-9E71-4BA3-8E19-7AA3427D172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E761CF-AB01-430C-9E49-247DFF6A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2F0F50-6A41-4176-9E74-ED9EC9DA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02B1-2AA5-4673-9557-4B631D5F3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754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1783255-28D8-4104-8B79-704763FC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D7FCD5-7905-421B-A5D9-D334079DA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83251A-0CC9-4C2B-A1C4-6D7F7915A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8096-9E71-4BA3-8E19-7AA3427D172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01D4A5-7230-4A63-8EE4-FCAE704E5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9419B-6741-433A-9F0D-8ED239727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02B1-2AA5-4673-9557-4B631D5F3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46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                     </a:t>
            </a:r>
          </a:p>
          <a:p>
            <a:pPr>
              <a:buNone/>
            </a:pPr>
            <a:r>
              <a:rPr lang="en-US" sz="5400" dirty="0" smtClean="0"/>
              <a:t>                       AngularJs</a:t>
            </a:r>
            <a:endParaRPr 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20FF68-76E8-4D84-AD84-2FD9AA52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           </a:t>
            </a:r>
            <a:r>
              <a:rPr lang="en-US" sz="4000" dirty="0" smtClean="0"/>
              <a:t>        Repeating </a:t>
            </a:r>
            <a:r>
              <a:rPr lang="en-US" sz="4000" dirty="0"/>
              <a:t>HTML Elements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67C141-59F0-477C-9403-EBD17C84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640"/>
            <a:ext cx="12192000" cy="630936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ng-init="detail=[</a:t>
            </a:r>
          </a:p>
          <a:p>
            <a:pPr>
              <a:buNone/>
            </a:pPr>
            <a:r>
              <a:rPr lang="en-US" sz="2000" dirty="0" smtClean="0"/>
              <a:t>{name :'a', country :'India'},</a:t>
            </a:r>
          </a:p>
          <a:p>
            <a:pPr>
              <a:buNone/>
            </a:pPr>
            <a:r>
              <a:rPr lang="en-US" sz="2000" dirty="0" smtClean="0"/>
              <a:t>{name :'b', country :'China'},</a:t>
            </a:r>
          </a:p>
          <a:p>
            <a:pPr>
              <a:buNone/>
            </a:pPr>
            <a:r>
              <a:rPr lang="en-US" sz="2000" dirty="0" smtClean="0"/>
              <a:t>{name :'c', country :'Japan'}]"&gt;</a:t>
            </a:r>
          </a:p>
          <a:p>
            <a:pPr>
              <a:buNone/>
            </a:pPr>
            <a:r>
              <a:rPr lang="en-US" sz="2000" dirty="0" smtClean="0"/>
              <a:t>&lt;ul&gt;</a:t>
            </a:r>
          </a:p>
          <a:p>
            <a:pPr>
              <a:buNone/>
            </a:pPr>
            <a:r>
              <a:rPr lang="en-US" sz="2000" dirty="0" smtClean="0"/>
              <a:t>&lt;li ng-repeat="x in detail"&gt;</a:t>
            </a:r>
          </a:p>
          <a:p>
            <a:pPr>
              <a:buNone/>
            </a:pPr>
            <a:r>
              <a:rPr lang="en-US" sz="2000" dirty="0" smtClean="0"/>
              <a:t>{{ x.name + ', ' + x.country }}&lt;/li&gt;</a:t>
            </a:r>
          </a:p>
          <a:p>
            <a:pPr>
              <a:buNone/>
            </a:pPr>
            <a:r>
              <a:rPr lang="en-US" sz="2000" dirty="0" smtClean="0"/>
              <a:t>&lt;/ul&gt;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0808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8A3DF-5FF3-4045-AF7E-439F5410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03" y="188090"/>
            <a:ext cx="10515600" cy="183515"/>
          </a:xfrm>
        </p:spPr>
        <p:txBody>
          <a:bodyPr>
            <a:noAutofit/>
          </a:bodyPr>
          <a:lstStyle/>
          <a:p>
            <a:r>
              <a:rPr lang="en-US" sz="3600" dirty="0"/>
              <a:t>                           </a:t>
            </a:r>
            <a:r>
              <a:rPr lang="en-US" sz="3600" dirty="0" smtClean="0"/>
              <a:t>   Directives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101114-1205-46C6-B3A8-CBF9BAE7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6388"/>
            <a:ext cx="12192000" cy="6361611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AngularJS </a:t>
            </a:r>
            <a:r>
              <a:rPr lang="en-US" sz="2000" dirty="0"/>
              <a:t>lets you extend HTML with new attributes called </a:t>
            </a:r>
            <a:r>
              <a:rPr lang="en-US" sz="2000" b="1" dirty="0"/>
              <a:t>Directives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&lt;body ng-app="myApp"&gt;</a:t>
            </a:r>
          </a:p>
          <a:p>
            <a:pPr>
              <a:buNone/>
            </a:pPr>
            <a:r>
              <a:rPr lang="en-US" sz="2000" dirty="0"/>
              <a:t>&lt;w3-test-directive&gt;&lt;/w3-test-directive&gt;</a:t>
            </a:r>
          </a:p>
          <a:p>
            <a:pPr>
              <a:buNone/>
            </a:pPr>
            <a:r>
              <a:rPr lang="en-US" sz="2000" dirty="0"/>
              <a:t>&lt;script&gt;</a:t>
            </a:r>
          </a:p>
          <a:p>
            <a:pPr>
              <a:buNone/>
            </a:pPr>
            <a:r>
              <a:rPr lang="en-US" sz="2000" dirty="0"/>
              <a:t>var app = angular.module("myApp", []);</a:t>
            </a:r>
          </a:p>
          <a:p>
            <a:pPr>
              <a:buNone/>
            </a:pPr>
            <a:r>
              <a:rPr lang="en-US" sz="2000" dirty="0"/>
              <a:t>app.directive("w3TestDirective", function() {</a:t>
            </a:r>
          </a:p>
          <a:p>
            <a:pPr>
              <a:buNone/>
            </a:pPr>
            <a:r>
              <a:rPr lang="en-US" sz="2000" dirty="0"/>
              <a:t>    return {</a:t>
            </a:r>
          </a:p>
          <a:p>
            <a:pPr>
              <a:buNone/>
            </a:pPr>
            <a:r>
              <a:rPr lang="en-US" sz="2000" dirty="0"/>
              <a:t>        template : "&lt;</a:t>
            </a:r>
            <a:r>
              <a:rPr lang="en-US" sz="2000" dirty="0" smtClean="0"/>
              <a:t>h1&gt;Angular </a:t>
            </a:r>
            <a:r>
              <a:rPr lang="en-US" sz="2000" dirty="0" err="1" smtClean="0"/>
              <a:t>js</a:t>
            </a:r>
            <a:r>
              <a:rPr lang="en-US" sz="2000" dirty="0" smtClean="0"/>
              <a:t>&lt;/</a:t>
            </a:r>
            <a:r>
              <a:rPr lang="en-US" sz="2000" dirty="0"/>
              <a:t>h1&gt;"</a:t>
            </a:r>
          </a:p>
          <a:p>
            <a:pPr>
              <a:buNone/>
            </a:pPr>
            <a:r>
              <a:rPr lang="en-US" sz="2000" dirty="0"/>
              <a:t>    };</a:t>
            </a:r>
          </a:p>
          <a:p>
            <a:pPr>
              <a:buNone/>
            </a:pPr>
            <a:r>
              <a:rPr lang="en-US" sz="2000" dirty="0"/>
              <a:t>});</a:t>
            </a:r>
          </a:p>
          <a:p>
            <a:pPr>
              <a:buNone/>
            </a:pPr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7306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8EAC0-9A09-4CFA-AC9E-0A82D163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32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</a:t>
            </a:r>
            <a:r>
              <a:rPr lang="en-US" sz="4000" dirty="0" smtClean="0"/>
              <a:t>Controller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5C2CA0-4925-4E31-A7C8-6241B146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766"/>
            <a:ext cx="12192000" cy="628323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/>
              <a:t>AngularJS </a:t>
            </a:r>
            <a:r>
              <a:rPr lang="en-US" sz="2200" dirty="0"/>
              <a:t>applications are controlled by controllers.</a:t>
            </a:r>
          </a:p>
          <a:p>
            <a:pPr>
              <a:buNone/>
            </a:pPr>
            <a:r>
              <a:rPr lang="en-US" sz="2200" dirty="0"/>
              <a:t>The </a:t>
            </a:r>
            <a:r>
              <a:rPr lang="en-US" sz="2200" b="1" dirty="0"/>
              <a:t>ng-controller</a:t>
            </a:r>
            <a:r>
              <a:rPr lang="en-US" sz="2200" dirty="0"/>
              <a:t> directive defines the application controller.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 smtClean="0"/>
              <a:t>&lt;div ng-app="myApp" ng-controller="ctrl"&gt;</a:t>
            </a:r>
          </a:p>
          <a:p>
            <a:pPr>
              <a:buNone/>
            </a:pPr>
            <a:r>
              <a:rPr lang="en-US" sz="2200" dirty="0" smtClean="0"/>
              <a:t>First Name: &lt;input type="text" ng-model="fname"&gt;&lt;br&gt;</a:t>
            </a:r>
          </a:p>
          <a:p>
            <a:pPr>
              <a:buNone/>
            </a:pPr>
            <a:r>
              <a:rPr lang="en-US" sz="2200" dirty="0" smtClean="0"/>
              <a:t>Last Name: &lt;input type="text" ng-model="lname"&gt;&lt;br&gt;</a:t>
            </a:r>
          </a:p>
          <a:p>
            <a:pPr>
              <a:buNone/>
            </a:pPr>
            <a:r>
              <a:rPr lang="en-US" sz="2200" dirty="0" smtClean="0"/>
              <a:t>&lt;br&gt;</a:t>
            </a:r>
          </a:p>
          <a:p>
            <a:pPr>
              <a:buNone/>
            </a:pPr>
            <a:r>
              <a:rPr lang="en-US" sz="2200" dirty="0" smtClean="0"/>
              <a:t>Full Name: {{fname + " " + lname}}</a:t>
            </a:r>
          </a:p>
          <a:p>
            <a:pPr>
              <a:buNone/>
            </a:pPr>
            <a:r>
              <a:rPr lang="en-US" sz="2200" dirty="0" smtClean="0"/>
              <a:t>&lt;/div&gt;</a:t>
            </a:r>
          </a:p>
          <a:p>
            <a:pPr>
              <a:buNone/>
            </a:pPr>
            <a:r>
              <a:rPr lang="en-US" sz="2200" dirty="0" smtClean="0"/>
              <a:t>&lt;script&gt;</a:t>
            </a:r>
          </a:p>
          <a:p>
            <a:pPr>
              <a:buNone/>
            </a:pPr>
            <a:r>
              <a:rPr lang="en-US" sz="2200" dirty="0" smtClean="0"/>
              <a:t>var app = angular.module('myApp', []);</a:t>
            </a:r>
          </a:p>
          <a:p>
            <a:pPr>
              <a:buNone/>
            </a:pPr>
            <a:r>
              <a:rPr lang="en-US" sz="2200" dirty="0" smtClean="0"/>
              <a:t>app.controller('ctrl', function($scope) {</a:t>
            </a:r>
          </a:p>
          <a:p>
            <a:pPr>
              <a:buNone/>
            </a:pPr>
            <a:r>
              <a:rPr lang="en-US" sz="2200" dirty="0" smtClean="0"/>
              <a:t>$scope.fname = "A";</a:t>
            </a:r>
          </a:p>
          <a:p>
            <a:pPr>
              <a:buNone/>
            </a:pPr>
            <a:r>
              <a:rPr lang="en-US" sz="2200" dirty="0" smtClean="0"/>
              <a:t>$scope.lname = "B";</a:t>
            </a:r>
          </a:p>
          <a:p>
            <a:pPr>
              <a:buNone/>
            </a:pPr>
            <a:r>
              <a:rPr lang="en-US" sz="2200" dirty="0" smtClean="0"/>
              <a:t>});</a:t>
            </a:r>
          </a:p>
          <a:p>
            <a:pPr>
              <a:buNone/>
            </a:pPr>
            <a:r>
              <a:rPr lang="en-US" sz="2200" dirty="0" smtClean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558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52919C-7E84-49B9-BD7B-8E1CBFFD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</a:t>
            </a:r>
            <a:r>
              <a:rPr lang="en-US" sz="2000" dirty="0"/>
              <a:t> </a:t>
            </a:r>
            <a:r>
              <a:rPr lang="en-US" sz="2000" b="1" dirty="0"/>
              <a:t>ng-controller</a:t>
            </a:r>
            <a:r>
              <a:rPr lang="en-US" sz="2000" b="1" dirty="0" smtClean="0"/>
              <a:t>=“ctrl</a:t>
            </a:r>
            <a:r>
              <a:rPr lang="en-US" sz="2000" b="1" dirty="0"/>
              <a:t>"</a:t>
            </a:r>
            <a:r>
              <a:rPr lang="en-US" sz="2000" dirty="0"/>
              <a:t> attribute is an AngularJS directive. It defines a controller.</a:t>
            </a:r>
          </a:p>
          <a:p>
            <a:pPr>
              <a:buNone/>
            </a:pPr>
            <a:r>
              <a:rPr lang="en-US" sz="2000" dirty="0"/>
              <a:t>AngularJS will invoke the controller with a </a:t>
            </a:r>
            <a:r>
              <a:rPr lang="en-US" sz="2000" b="1" dirty="0"/>
              <a:t>$scope</a:t>
            </a:r>
            <a:r>
              <a:rPr lang="en-US" sz="2000" dirty="0"/>
              <a:t> object.</a:t>
            </a:r>
          </a:p>
          <a:p>
            <a:pPr>
              <a:buNone/>
            </a:pPr>
            <a:r>
              <a:rPr lang="en-US" sz="2000" dirty="0"/>
              <a:t>The controller creates two properties in the scope (</a:t>
            </a:r>
            <a:r>
              <a:rPr lang="en-US" sz="2000" b="1" dirty="0" smtClean="0"/>
              <a:t>fname</a:t>
            </a:r>
            <a:r>
              <a:rPr lang="en-US" sz="2000" dirty="0"/>
              <a:t> and </a:t>
            </a:r>
            <a:r>
              <a:rPr lang="en-US" sz="2000" b="1" dirty="0" smtClean="0"/>
              <a:t>lname</a:t>
            </a:r>
            <a:r>
              <a:rPr lang="en-US" sz="2000" dirty="0"/>
              <a:t>).</a:t>
            </a:r>
          </a:p>
          <a:p>
            <a:pPr>
              <a:buNone/>
            </a:pPr>
            <a:r>
              <a:rPr lang="en-US" sz="2000" dirty="0"/>
              <a:t>The </a:t>
            </a:r>
            <a:r>
              <a:rPr lang="en-US" sz="2000" b="1" dirty="0"/>
              <a:t>ng-model</a:t>
            </a:r>
            <a:r>
              <a:rPr lang="en-US" sz="2000" dirty="0"/>
              <a:t> directives bind the input fields to the controller properties (</a:t>
            </a:r>
            <a:r>
              <a:rPr lang="en-US" sz="2000" dirty="0" smtClean="0"/>
              <a:t>fname </a:t>
            </a:r>
            <a:r>
              <a:rPr lang="en-US" sz="2000" dirty="0"/>
              <a:t>and </a:t>
            </a:r>
            <a:r>
              <a:rPr lang="en-US" sz="2000" dirty="0" smtClean="0"/>
              <a:t>lname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84545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436427-368F-470A-9041-1AB4B4DB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ng-app="myApp" ng-controller="ctrl"&gt;</a:t>
            </a:r>
          </a:p>
          <a:p>
            <a:pPr>
              <a:buNone/>
            </a:pPr>
            <a:r>
              <a:rPr lang="en-US" sz="2000" dirty="0" smtClean="0"/>
              <a:t>First Name: &lt;input type="text" ng-model="fname"&gt;&lt;br&gt;</a:t>
            </a:r>
          </a:p>
          <a:p>
            <a:pPr>
              <a:buNone/>
            </a:pPr>
            <a:r>
              <a:rPr lang="en-US" sz="2000" dirty="0" smtClean="0"/>
              <a:t>Last Name: &lt;input type="text" ng-model="lname"&gt;&lt;br&gt;</a:t>
            </a:r>
          </a:p>
          <a:p>
            <a:pPr>
              <a:buNone/>
            </a:pPr>
            <a:r>
              <a:rPr lang="en-US" sz="2000" dirty="0" smtClean="0"/>
              <a:t>&lt;br&gt;</a:t>
            </a:r>
          </a:p>
          <a:p>
            <a:pPr>
              <a:buNone/>
            </a:pPr>
            <a:r>
              <a:rPr lang="en-US" sz="2000" dirty="0" smtClean="0"/>
              <a:t>Full Name: {{fullname()}}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app.controller('ctrl', function($scope) {</a:t>
            </a:r>
          </a:p>
          <a:p>
            <a:pPr>
              <a:buNone/>
            </a:pPr>
            <a:r>
              <a:rPr lang="en-US" sz="2000" dirty="0" smtClean="0"/>
              <a:t>$scope.fname = "ab";</a:t>
            </a:r>
          </a:p>
          <a:p>
            <a:pPr>
              <a:buNone/>
            </a:pPr>
            <a:r>
              <a:rPr lang="en-US" sz="2000" dirty="0" smtClean="0"/>
              <a:t>$scope.lname = "cd";</a:t>
            </a:r>
          </a:p>
          <a:p>
            <a:pPr>
              <a:buNone/>
            </a:pPr>
            <a:r>
              <a:rPr lang="en-US" sz="2000" dirty="0" smtClean="0"/>
              <a:t>$scope.fullname = function() {</a:t>
            </a:r>
          </a:p>
          <a:p>
            <a:pPr>
              <a:buNone/>
            </a:pPr>
            <a:r>
              <a:rPr lang="en-US" sz="2000" dirty="0" smtClean="0"/>
              <a:t>return $scope.fname + " " + $scope.lname;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7152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63765-7838-4476-963F-3F3EB2F7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  <a:r>
              <a:rPr lang="en-US" dirty="0" smtClean="0"/>
              <a:t>         </a:t>
            </a:r>
            <a:r>
              <a:rPr lang="en-US" sz="4000" dirty="0" smtClean="0"/>
              <a:t>Controllers </a:t>
            </a:r>
            <a:r>
              <a:rPr lang="en-US" sz="4000" dirty="0"/>
              <a:t>In External Files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CE9A52-2540-4DE1-BC15-AAB544DEF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7828"/>
            <a:ext cx="12192000" cy="6270171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ng-app="myApp" ng-controller="ctrl"&gt;</a:t>
            </a:r>
          </a:p>
          <a:p>
            <a:pPr>
              <a:buNone/>
            </a:pPr>
            <a:r>
              <a:rPr lang="en-US" sz="2000" dirty="0" smtClean="0"/>
              <a:t>First Name: &lt;input type="text" ng-model="fname"&gt;&lt;br&gt;</a:t>
            </a:r>
          </a:p>
          <a:p>
            <a:pPr>
              <a:buNone/>
            </a:pPr>
            <a:r>
              <a:rPr lang="en-US" sz="2000" dirty="0" smtClean="0"/>
              <a:t>Last Name: &lt;input type="text" ng-model="lname"&gt;&lt;br&gt;</a:t>
            </a:r>
          </a:p>
          <a:p>
            <a:pPr>
              <a:buNone/>
            </a:pPr>
            <a:r>
              <a:rPr lang="en-US" sz="2000" dirty="0" smtClean="0"/>
              <a:t>&lt;br&gt;</a:t>
            </a:r>
          </a:p>
          <a:p>
            <a:pPr>
              <a:buNone/>
            </a:pPr>
            <a:r>
              <a:rPr lang="en-US" sz="2000" dirty="0" smtClean="0"/>
              <a:t>Full Name: {{fullname()}}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 src="controller.js"&gt;&lt;/script&gt;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592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E8B5E1-83EC-4649-948E-CCFA0A34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&lt;div ng-app="myApp" ng-controller="ctrl"&gt; </a:t>
            </a:r>
          </a:p>
          <a:p>
            <a:pPr>
              <a:buNone/>
            </a:pPr>
            <a:r>
              <a:rPr lang="en-US" sz="2000" dirty="0" smtClean="0"/>
              <a:t>&lt;ul&gt;</a:t>
            </a:r>
          </a:p>
          <a:p>
            <a:pPr>
              <a:buNone/>
            </a:pPr>
            <a:r>
              <a:rPr lang="en-US" sz="2000" dirty="0" smtClean="0"/>
              <a:t>&lt;li ng-repeat="x in names"&gt;</a:t>
            </a:r>
          </a:p>
          <a:p>
            <a:pPr>
              <a:buNone/>
            </a:pPr>
            <a:r>
              <a:rPr lang="en-US" sz="2000" dirty="0" smtClean="0"/>
              <a:t>{{ x.name + ', ' + x.country }}</a:t>
            </a:r>
          </a:p>
          <a:p>
            <a:pPr>
              <a:buNone/>
            </a:pPr>
            <a:r>
              <a:rPr lang="en-US" sz="2000" dirty="0" smtClean="0"/>
              <a:t>&lt;/li&gt;</a:t>
            </a:r>
          </a:p>
          <a:p>
            <a:pPr>
              <a:buNone/>
            </a:pPr>
            <a:r>
              <a:rPr lang="en-US" sz="2000" dirty="0" smtClean="0"/>
              <a:t>&lt;/ul&gt;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 src="</a:t>
            </a:r>
            <a:r>
              <a:rPr lang="en-US" sz="2000" dirty="0" err="1" smtClean="0"/>
              <a:t>names.js</a:t>
            </a:r>
            <a:r>
              <a:rPr lang="en-US" sz="2000" dirty="0" smtClean="0"/>
              <a:t>"&gt;&lt;/script&gt;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names.js-</a:t>
            </a:r>
          </a:p>
          <a:p>
            <a:pPr>
              <a:buNone/>
            </a:pPr>
            <a:r>
              <a:rPr lang="en-US" sz="2000" dirty="0"/>
              <a:t>angular.module('myApp', []).controller</a:t>
            </a:r>
            <a:r>
              <a:rPr lang="en-US" sz="2000" dirty="0" smtClean="0"/>
              <a:t>(‘ctrl</a:t>
            </a:r>
            <a:r>
              <a:rPr lang="en-US" sz="2000" dirty="0"/>
              <a:t>', function($scope) {</a:t>
            </a:r>
          </a:p>
          <a:p>
            <a:pPr>
              <a:buNone/>
            </a:pPr>
            <a:r>
              <a:rPr lang="en-US" sz="2000" dirty="0"/>
              <a:t>    $scope.names = [</a:t>
            </a:r>
          </a:p>
          <a:p>
            <a:pPr>
              <a:buNone/>
            </a:pPr>
            <a:r>
              <a:rPr lang="en-US" sz="2000" dirty="0"/>
              <a:t>        {name</a:t>
            </a:r>
            <a:r>
              <a:rPr lang="en-US" sz="2000" dirty="0" smtClean="0"/>
              <a:t>: ’ab‘ ,</a:t>
            </a:r>
            <a:r>
              <a:rPr lang="en-US" sz="2000" dirty="0"/>
              <a:t>country</a:t>
            </a:r>
            <a:r>
              <a:rPr lang="en-US" sz="2000" dirty="0" smtClean="0"/>
              <a:t>: ’India</a:t>
            </a:r>
            <a:r>
              <a:rPr lang="en-US" sz="2000" dirty="0"/>
              <a:t>'},</a:t>
            </a:r>
          </a:p>
          <a:p>
            <a:pPr>
              <a:buNone/>
            </a:pPr>
            <a:r>
              <a:rPr lang="en-US" sz="2000" dirty="0"/>
              <a:t>        {name</a:t>
            </a:r>
            <a:r>
              <a:rPr lang="en-US" sz="2000" dirty="0" smtClean="0"/>
              <a:t>: ’cd‘ ,</a:t>
            </a:r>
            <a:r>
              <a:rPr lang="en-US" sz="2000" dirty="0"/>
              <a:t>country</a:t>
            </a:r>
            <a:r>
              <a:rPr lang="en-US" sz="2000" dirty="0" smtClean="0"/>
              <a:t>: ‘China'},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    {name</a:t>
            </a:r>
            <a:r>
              <a:rPr lang="en-US" sz="2000" dirty="0" smtClean="0"/>
              <a:t>: ’ef‘ ,</a:t>
            </a:r>
            <a:r>
              <a:rPr lang="en-US" sz="2000" dirty="0"/>
              <a:t>country</a:t>
            </a:r>
            <a:r>
              <a:rPr lang="en-US" sz="2000" dirty="0" smtClean="0"/>
              <a:t>: ‘Japan'}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];</a:t>
            </a:r>
          </a:p>
          <a:p>
            <a:pPr>
              <a:buNone/>
            </a:pPr>
            <a:r>
              <a:rPr lang="en-US" sz="2000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17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6" y="348917"/>
            <a:ext cx="10515600" cy="46923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                            </a:t>
            </a:r>
            <a:r>
              <a:rPr lang="en-US" sz="4000" dirty="0" smtClean="0"/>
              <a:t>AngularJS Scope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5642"/>
            <a:ext cx="12192000" cy="623235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The scope is the binding part between the HTML (view) and the JavaScript (controller).</a:t>
            </a:r>
          </a:p>
          <a:p>
            <a:pPr>
              <a:buNone/>
            </a:pPr>
            <a:r>
              <a:rPr lang="en-US" sz="2000" dirty="0" smtClean="0"/>
              <a:t>The scope is an object with the available properties and methods.</a:t>
            </a:r>
          </a:p>
          <a:p>
            <a:pPr>
              <a:buNone/>
            </a:pPr>
            <a:r>
              <a:rPr lang="en-US" sz="2000" dirty="0" smtClean="0"/>
              <a:t>The scope is available for both the view and the controller.</a:t>
            </a:r>
          </a:p>
          <a:p>
            <a:pPr>
              <a:buNone/>
            </a:pPr>
            <a:r>
              <a:rPr lang="en-US" sz="2400" dirty="0" smtClean="0"/>
              <a:t>                                                    </a:t>
            </a:r>
            <a:r>
              <a:rPr lang="en-US" sz="3600" dirty="0" smtClean="0"/>
              <a:t>How to Use the Scope?</a:t>
            </a:r>
          </a:p>
          <a:p>
            <a:pPr>
              <a:buNone/>
            </a:pPr>
            <a:r>
              <a:rPr lang="en-US" sz="2000" dirty="0" smtClean="0"/>
              <a:t>When you make a controller in AngularJS, you pass the $scope object as an argument.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ng-app="myApp" ng-controller=“ctrl"&gt;</a:t>
            </a:r>
          </a:p>
          <a:p>
            <a:pPr>
              <a:buNone/>
            </a:pPr>
            <a:r>
              <a:rPr lang="en-US" sz="2000" dirty="0" smtClean="0"/>
              <a:t>&lt;h1&gt;{{carname}}&lt;/h1&gt;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app.controller(‘ctrl', function($scope) {</a:t>
            </a:r>
          </a:p>
          <a:p>
            <a:pPr>
              <a:buNone/>
            </a:pPr>
            <a:r>
              <a:rPr lang="en-US" sz="2000" dirty="0" smtClean="0"/>
              <a:t>   $scope.carname = "Volvo";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000" dirty="0" smtClean="0"/>
              <a:t>The scope is the Model.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2200" dirty="0" smtClean="0"/>
              <a:t>If you make changes in the view, the model and the controller will be updated.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&lt;div ng-app="myApp" ng-controller=“ctrl"&gt;</a:t>
            </a:r>
          </a:p>
          <a:p>
            <a:pPr>
              <a:buNone/>
            </a:pPr>
            <a:r>
              <a:rPr lang="en-US" sz="2200" dirty="0" smtClean="0"/>
              <a:t>&lt;input ng-model="name"&gt;</a:t>
            </a:r>
          </a:p>
          <a:p>
            <a:pPr>
              <a:buNone/>
            </a:pPr>
            <a:r>
              <a:rPr lang="en-US" sz="2200" dirty="0" smtClean="0"/>
              <a:t>&lt;h1&gt;Name : {{name}}&lt;/h1&gt;</a:t>
            </a:r>
          </a:p>
          <a:p>
            <a:pPr>
              <a:buNone/>
            </a:pPr>
            <a:r>
              <a:rPr lang="en-US" sz="2200" dirty="0" smtClean="0"/>
              <a:t>&lt;/div&gt;</a:t>
            </a:r>
          </a:p>
          <a:p>
            <a:pPr>
              <a:buNone/>
            </a:pPr>
            <a:r>
              <a:rPr lang="en-US" sz="2200" dirty="0" smtClean="0"/>
              <a:t>&lt;script&gt;</a:t>
            </a:r>
          </a:p>
          <a:p>
            <a:pPr>
              <a:buNone/>
            </a:pPr>
            <a:r>
              <a:rPr lang="en-US" sz="2200" dirty="0" smtClean="0"/>
              <a:t>var app = angular.module('myApp', []);</a:t>
            </a:r>
          </a:p>
          <a:p>
            <a:pPr>
              <a:buNone/>
            </a:pPr>
            <a:r>
              <a:rPr lang="en-US" sz="2200" dirty="0" smtClean="0"/>
              <a:t>app.controller(‘ctrl', function($scope) {</a:t>
            </a:r>
          </a:p>
          <a:p>
            <a:pPr>
              <a:buNone/>
            </a:pPr>
            <a:r>
              <a:rPr lang="en-US" sz="2200" dirty="0" smtClean="0"/>
              <a:t>    $scope.name = “ab cd";</a:t>
            </a:r>
          </a:p>
          <a:p>
            <a:pPr>
              <a:buNone/>
            </a:pPr>
            <a:r>
              <a:rPr lang="en-US" sz="2200" dirty="0" smtClean="0"/>
              <a:t>});</a:t>
            </a:r>
          </a:p>
          <a:p>
            <a:pPr>
              <a:buNone/>
            </a:pPr>
            <a:r>
              <a:rPr lang="en-US" sz="2200" dirty="0" smtClean="0"/>
              <a:t>&lt;/script&gt;</a:t>
            </a:r>
            <a:endParaRPr lang="en-US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026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                            Root Scope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22514"/>
            <a:ext cx="12192000" cy="633548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The rootScope is available in the entire application.</a:t>
            </a:r>
          </a:p>
          <a:p>
            <a:pPr>
              <a:buNone/>
            </a:pPr>
            <a:r>
              <a:rPr lang="en-US" dirty="0" smtClean="0"/>
              <a:t>If a variable has the same name in both the current scope and in the rootScope, the application uses the one in the current scope.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&lt;body ng-app="myApp"&gt;</a:t>
            </a:r>
          </a:p>
          <a:p>
            <a:pPr>
              <a:buNone/>
            </a:pPr>
            <a:r>
              <a:rPr lang="en-US" dirty="0" smtClean="0"/>
              <a:t>&lt;h1&gt;{{color}}&lt;/h1&gt;</a:t>
            </a:r>
          </a:p>
          <a:p>
            <a:pPr>
              <a:buNone/>
            </a:pPr>
            <a:r>
              <a:rPr lang="en-US" dirty="0" smtClean="0"/>
              <a:t>&lt;div ng-controller=“ctrl"&gt;</a:t>
            </a:r>
          </a:p>
          <a:p>
            <a:pPr>
              <a:buNone/>
            </a:pPr>
            <a:r>
              <a:rPr lang="en-US" dirty="0" smtClean="0"/>
              <a:t>&lt;h1&gt;{{color}}&lt;/h1&gt;</a:t>
            </a:r>
          </a:p>
          <a:p>
            <a:pPr>
              <a:buNone/>
            </a:pPr>
            <a:r>
              <a:rPr lang="en-US" dirty="0" smtClean="0"/>
              <a:t>&lt;/div&gt;</a:t>
            </a:r>
          </a:p>
          <a:p>
            <a:pPr>
              <a:buNone/>
            </a:pPr>
            <a:r>
              <a:rPr lang="en-US" dirty="0" smtClean="0"/>
              <a:t>&lt;h1&gt;{{color}}&lt;/h1&gt;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var app = angular.module('myApp', []);</a:t>
            </a:r>
          </a:p>
          <a:p>
            <a:pPr>
              <a:buNone/>
            </a:pPr>
            <a:r>
              <a:rPr lang="en-US" dirty="0" smtClean="0"/>
              <a:t>app.run(function($rootScope) {</a:t>
            </a:r>
          </a:p>
          <a:p>
            <a:pPr>
              <a:buNone/>
            </a:pPr>
            <a:r>
              <a:rPr lang="en-US" dirty="0" smtClean="0"/>
              <a:t>    $rootScope.color = 'blue';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app.controller(‘ctrl', function($scope) {</a:t>
            </a:r>
          </a:p>
          <a:p>
            <a:pPr>
              <a:buNone/>
            </a:pPr>
            <a:r>
              <a:rPr lang="en-US" dirty="0" smtClean="0"/>
              <a:t>    $scope.color = "red";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747FA-7106-4F99-A05F-D167EEE0F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926" y="150899"/>
            <a:ext cx="9144000" cy="477837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2FD525-B19F-462D-8442-6D02ED909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24989"/>
            <a:ext cx="12192000" cy="6133011"/>
          </a:xfrm>
        </p:spPr>
        <p:txBody>
          <a:bodyPr/>
          <a:lstStyle/>
          <a:p>
            <a:r>
              <a:rPr lang="en-US" sz="2000" dirty="0" smtClean="0"/>
              <a:t>AngularJS is a structural framework for </a:t>
            </a:r>
            <a:r>
              <a:rPr lang="en-US" sz="2000" b="1" dirty="0" smtClean="0"/>
              <a:t>dynamic</a:t>
            </a:r>
            <a:r>
              <a:rPr lang="en-US" sz="2000" dirty="0" smtClean="0"/>
              <a:t> web apps. We can use HTML as the template language and it allows for the extension of HTML syntax to convey the application's components effortlessly.</a:t>
            </a:r>
            <a:endParaRPr lang="en-US" sz="2000" dirty="0"/>
          </a:p>
          <a:p>
            <a:pPr algn="l"/>
            <a:r>
              <a:rPr lang="en-US" sz="2000" dirty="0" smtClean="0"/>
              <a:t>It </a:t>
            </a:r>
            <a:r>
              <a:rPr lang="en-US" sz="2000" dirty="0"/>
              <a:t>is a </a:t>
            </a:r>
            <a:r>
              <a:rPr lang="en-US" sz="2000" b="1" dirty="0"/>
              <a:t>JavaScript </a:t>
            </a:r>
            <a:r>
              <a:rPr lang="en-US" sz="2000" b="1" dirty="0" smtClean="0"/>
              <a:t>framework.</a:t>
            </a:r>
          </a:p>
          <a:p>
            <a:pPr algn="l"/>
            <a:r>
              <a:rPr lang="en-US" sz="2000" dirty="0" smtClean="0"/>
              <a:t>AngularJS extends HTML attributes with </a:t>
            </a:r>
            <a:r>
              <a:rPr lang="en-US" sz="2000" b="1" dirty="0" smtClean="0"/>
              <a:t>Directives.</a:t>
            </a:r>
            <a:endParaRPr lang="en-US" sz="2000" dirty="0"/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script src="https://ajax.googleapis.com/ajax/libs/angularjs/1.6.4/angular.min.js"&gt;&lt;/</a:t>
            </a:r>
            <a:r>
              <a:rPr lang="en-US" sz="2000" dirty="0" smtClean="0"/>
              <a:t>script&gt;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                                                                                   </a:t>
            </a:r>
            <a:r>
              <a:rPr lang="en-US" sz="3200" dirty="0" smtClean="0"/>
              <a:t>Directives</a:t>
            </a:r>
            <a:r>
              <a:rPr lang="en-US" sz="3200" dirty="0"/>
              <a:t>:-</a:t>
            </a:r>
          </a:p>
          <a:p>
            <a:pPr algn="l"/>
            <a:r>
              <a:rPr lang="en-US" sz="2000" dirty="0" smtClean="0"/>
              <a:t>AngularJS </a:t>
            </a:r>
            <a:r>
              <a:rPr lang="en-US" sz="2000" dirty="0"/>
              <a:t>extends HTML with </a:t>
            </a:r>
            <a:r>
              <a:rPr lang="en-US" sz="2000" b="1" dirty="0"/>
              <a:t>ng-directives</a:t>
            </a:r>
            <a:r>
              <a:rPr lang="en-US" sz="2000" dirty="0"/>
              <a:t>.</a:t>
            </a:r>
          </a:p>
          <a:p>
            <a:pPr algn="l"/>
            <a:r>
              <a:rPr lang="en-US" sz="2000" b="1" dirty="0"/>
              <a:t>ng-app-</a:t>
            </a:r>
            <a:r>
              <a:rPr lang="en-US" sz="2000" dirty="0"/>
              <a:t> defines an AngularJS application.</a:t>
            </a:r>
          </a:p>
          <a:p>
            <a:pPr algn="l"/>
            <a:r>
              <a:rPr lang="en-US" sz="2000" b="1" dirty="0"/>
              <a:t>ng-model-</a:t>
            </a:r>
            <a:r>
              <a:rPr lang="en-US" sz="2000" dirty="0"/>
              <a:t> binds the value of HTML controls (input, select, textarea) to application data.</a:t>
            </a:r>
          </a:p>
          <a:p>
            <a:pPr algn="l"/>
            <a:r>
              <a:rPr lang="en-US" sz="2000" b="1" dirty="0"/>
              <a:t>ng-bind-</a:t>
            </a:r>
            <a:r>
              <a:rPr lang="en-US" sz="2000" dirty="0"/>
              <a:t> binds application data to the HTML view.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857816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9" y="325937"/>
            <a:ext cx="10515600" cy="3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</a:t>
            </a:r>
            <a:r>
              <a:rPr lang="en-US" sz="4000" dirty="0" smtClean="0"/>
              <a:t>AngularJS Filters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22514"/>
            <a:ext cx="12192000" cy="6335486"/>
          </a:xfrm>
        </p:spPr>
        <p:txBody>
          <a:bodyPr>
            <a:normAutofit fontScale="92500" lnSpcReduction="20000"/>
          </a:bodyPr>
          <a:lstStyle/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Filters can be added in AngularJS to format data.</a:t>
            </a:r>
          </a:p>
          <a:p>
            <a:pPr>
              <a:buNone/>
            </a:pPr>
            <a:r>
              <a:rPr lang="en-US" sz="2000" dirty="0" smtClean="0"/>
              <a:t>currency: Format a number to a currency format.</a:t>
            </a:r>
          </a:p>
          <a:p>
            <a:pPr>
              <a:buNone/>
            </a:pPr>
            <a:r>
              <a:rPr lang="en-US" sz="2000" dirty="0" smtClean="0"/>
              <a:t>filter: Select a subset of items from an array.</a:t>
            </a:r>
          </a:p>
          <a:p>
            <a:pPr>
              <a:buNone/>
            </a:pPr>
            <a:r>
              <a:rPr lang="en-US" sz="2000" dirty="0" smtClean="0"/>
              <a:t>lowercase: Format a string to lower case.</a:t>
            </a:r>
          </a:p>
          <a:p>
            <a:pPr>
              <a:buNone/>
            </a:pPr>
            <a:r>
              <a:rPr lang="en-US" sz="2000" dirty="0" smtClean="0"/>
              <a:t>uppercase: Format a string to upper case.</a:t>
            </a:r>
          </a:p>
          <a:p>
            <a:pPr>
              <a:buNone/>
            </a:pPr>
            <a:r>
              <a:rPr lang="en-US" sz="2000" dirty="0" smtClean="0"/>
              <a:t>orderBy: Orders an array by an expression.</a:t>
            </a:r>
          </a:p>
          <a:p>
            <a:pPr>
              <a:buNone/>
            </a:pPr>
            <a:r>
              <a:rPr lang="en-US" sz="2000" dirty="0" smtClean="0"/>
              <a:t>Filters can be added to expressions by using the pipe character | .</a:t>
            </a:r>
          </a:p>
          <a:p>
            <a:pPr>
              <a:buNone/>
            </a:pPr>
            <a:r>
              <a:rPr lang="en-US" sz="2000" dirty="0" smtClean="0"/>
              <a:t>                                   </a:t>
            </a:r>
            <a:r>
              <a:rPr lang="en-US" sz="3600" dirty="0" smtClean="0"/>
              <a:t>                              Currency</a:t>
            </a:r>
          </a:p>
          <a:p>
            <a:pPr>
              <a:buNone/>
            </a:pPr>
            <a:r>
              <a:rPr lang="en-US" sz="2000" dirty="0" smtClean="0"/>
              <a:t>&lt;div ng-app="myApp" ng-controller=“ctrl"&gt;</a:t>
            </a:r>
          </a:p>
          <a:p>
            <a:pPr>
              <a:buNone/>
            </a:pPr>
            <a:r>
              <a:rPr lang="en-US" sz="2000" dirty="0" smtClean="0"/>
              <a:t>&lt;h1&gt;Price: {{ price | currency }}&lt;/h1&gt;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app.controller('ctrl', function($scope) {</a:t>
            </a:r>
          </a:p>
          <a:p>
            <a:pPr>
              <a:buNone/>
            </a:pPr>
            <a:r>
              <a:rPr lang="en-US" sz="2000" dirty="0" smtClean="0"/>
              <a:t>    $scope.price = 10;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                                                    filter</a:t>
            </a:r>
          </a:p>
          <a:p>
            <a:pPr>
              <a:buNone/>
            </a:pPr>
            <a:r>
              <a:rPr lang="en-US" sz="2000" dirty="0" smtClean="0"/>
              <a:t> filter can only be used on arrays, and it returns an array containing only the matching items.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ng-app="myApp" ng-controller=“ctrl"&gt;</a:t>
            </a:r>
          </a:p>
          <a:p>
            <a:pPr>
              <a:buNone/>
            </a:pPr>
            <a:r>
              <a:rPr lang="en-US" sz="2000" dirty="0" smtClean="0"/>
              <a:t>&lt;ul&gt;</a:t>
            </a:r>
          </a:p>
          <a:p>
            <a:pPr>
              <a:buNone/>
            </a:pPr>
            <a:r>
              <a:rPr lang="en-US" sz="2000" dirty="0" smtClean="0"/>
              <a:t>  &lt;li ng-repeat="x in names | filter : ‘</a:t>
            </a:r>
            <a:r>
              <a:rPr lang="en-US" sz="2000" dirty="0" err="1" smtClean="0"/>
              <a:t>i</a:t>
            </a:r>
            <a:r>
              <a:rPr lang="en-US" sz="2000" dirty="0" smtClean="0"/>
              <a:t>‘ "&gt;</a:t>
            </a:r>
          </a:p>
          <a:p>
            <a:pPr>
              <a:buNone/>
            </a:pPr>
            <a:r>
              <a:rPr lang="en-US" sz="2000" dirty="0" smtClean="0"/>
              <a:t>    {{ x }}</a:t>
            </a:r>
          </a:p>
          <a:p>
            <a:pPr>
              <a:buNone/>
            </a:pPr>
            <a:r>
              <a:rPr lang="en-US" sz="2000" dirty="0" smtClean="0"/>
              <a:t>  &lt;/li&gt;</a:t>
            </a:r>
          </a:p>
          <a:p>
            <a:pPr>
              <a:buNone/>
            </a:pPr>
            <a:r>
              <a:rPr lang="en-US" sz="2000" dirty="0" smtClean="0"/>
              <a:t>&lt;/ul&gt;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angular.module('myApp', []).controller(‘ctrl', function($scope) {</a:t>
            </a:r>
          </a:p>
          <a:p>
            <a:pPr>
              <a:buNone/>
            </a:pPr>
            <a:r>
              <a:rPr lang="en-US" sz="2000" dirty="0" smtClean="0"/>
              <a:t>    $scope.names = [</a:t>
            </a:r>
          </a:p>
          <a:p>
            <a:pPr>
              <a:buNone/>
            </a:pPr>
            <a:r>
              <a:rPr lang="en-US" sz="2000" dirty="0" smtClean="0"/>
              <a:t>        ‘abc', ‘digh', mmujfs‘', ‘iggt', 'Joe’, ‘hddl’</a:t>
            </a:r>
          </a:p>
          <a:p>
            <a:pPr>
              <a:buNone/>
            </a:pPr>
            <a:r>
              <a:rPr lang="en-US" sz="2000" dirty="0" smtClean="0"/>
              <a:t> ];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                                                lowercase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&lt;div ng-app="myApp" ng-controller="ctrl"&gt;</a:t>
            </a:r>
          </a:p>
          <a:p>
            <a:r>
              <a:rPr lang="en-US" sz="2000" dirty="0" smtClean="0"/>
              <a:t>&lt;p&gt;The name is :{{ lname | lowercase }}&lt;/p&gt;</a:t>
            </a:r>
          </a:p>
          <a:p>
            <a:r>
              <a:rPr lang="en-US" sz="2000" dirty="0" smtClean="0"/>
              <a:t>&lt;/div&gt;</a:t>
            </a:r>
          </a:p>
          <a:p>
            <a:r>
              <a:rPr lang="en-US" sz="2000" dirty="0" smtClean="0"/>
              <a:t>&lt;script&gt;</a:t>
            </a:r>
          </a:p>
          <a:p>
            <a:r>
              <a:rPr lang="en-US" sz="2000" dirty="0" smtClean="0"/>
              <a:t>angular.module('myApp', []).controller('ctrl', function($scope) {</a:t>
            </a:r>
          </a:p>
          <a:p>
            <a:r>
              <a:rPr lang="en-US" sz="2000" dirty="0" smtClean="0"/>
              <a:t>$scope.fname = "John",</a:t>
            </a:r>
          </a:p>
          <a:p>
            <a:r>
              <a:rPr lang="en-US" sz="2000" dirty="0" smtClean="0"/>
              <a:t>$scope.lname = "Doe"</a:t>
            </a:r>
          </a:p>
          <a:p>
            <a:r>
              <a:rPr lang="en-US" sz="2000" dirty="0" smtClean="0"/>
              <a:t>});</a:t>
            </a:r>
          </a:p>
          <a:p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600" dirty="0" smtClean="0"/>
              <a:t>                                                                                                 </a:t>
            </a:r>
            <a:r>
              <a:rPr lang="en-US" sz="14400" dirty="0" smtClean="0"/>
              <a:t>orderBy</a:t>
            </a:r>
          </a:p>
          <a:p>
            <a:pPr>
              <a:buNone/>
            </a:pPr>
            <a:r>
              <a:rPr lang="en-US" sz="8000" dirty="0" smtClean="0"/>
              <a:t>&lt;div ng-app="myApp" ng-controller=“ctrl"&gt;</a:t>
            </a:r>
          </a:p>
          <a:p>
            <a:pPr>
              <a:buNone/>
            </a:pPr>
            <a:r>
              <a:rPr lang="en-US" sz="8000" dirty="0" smtClean="0"/>
              <a:t>&lt;ul&gt;</a:t>
            </a:r>
          </a:p>
          <a:p>
            <a:pPr>
              <a:buNone/>
            </a:pPr>
            <a:r>
              <a:rPr lang="en-US" sz="8000" dirty="0" smtClean="0"/>
              <a:t>  &lt;li ng-repeat="x in names | orderBy: 'country'"&gt;</a:t>
            </a:r>
          </a:p>
          <a:p>
            <a:pPr>
              <a:buNone/>
            </a:pPr>
            <a:r>
              <a:rPr lang="en-US" sz="8000" dirty="0" smtClean="0"/>
              <a:t>    {{ x.name + ', ' + x.country }}</a:t>
            </a:r>
          </a:p>
          <a:p>
            <a:pPr>
              <a:buNone/>
            </a:pPr>
            <a:r>
              <a:rPr lang="en-US" sz="8000" dirty="0" smtClean="0"/>
              <a:t>  &lt;/li&gt;</a:t>
            </a:r>
          </a:p>
          <a:p>
            <a:pPr>
              <a:buNone/>
            </a:pPr>
            <a:r>
              <a:rPr lang="en-US" sz="8000" dirty="0" smtClean="0"/>
              <a:t>&lt;/ul&gt;</a:t>
            </a:r>
          </a:p>
          <a:p>
            <a:pPr>
              <a:buNone/>
            </a:pPr>
            <a:r>
              <a:rPr lang="en-US" sz="8000" dirty="0" smtClean="0"/>
              <a:t>&lt;/div&gt;</a:t>
            </a:r>
          </a:p>
          <a:p>
            <a:pPr>
              <a:buNone/>
            </a:pPr>
            <a:r>
              <a:rPr lang="en-US" sz="8000" dirty="0" smtClean="0"/>
              <a:t>&lt;script&gt;</a:t>
            </a:r>
          </a:p>
          <a:p>
            <a:pPr>
              <a:buNone/>
            </a:pPr>
            <a:r>
              <a:rPr lang="en-US" sz="8000" dirty="0" smtClean="0"/>
              <a:t>angular.module('myApp', []).controller(‘ctrl', function($scope) {</a:t>
            </a:r>
          </a:p>
          <a:p>
            <a:pPr>
              <a:buNone/>
            </a:pPr>
            <a:r>
              <a:rPr lang="en-US" sz="8000" dirty="0" smtClean="0"/>
              <a:t>    $scope.names = [</a:t>
            </a:r>
          </a:p>
          <a:p>
            <a:pPr>
              <a:buNone/>
            </a:pPr>
            <a:r>
              <a:rPr lang="en-US" sz="8000" dirty="0" smtClean="0"/>
              <a:t>        {name :'</a:t>
            </a:r>
            <a:r>
              <a:rPr lang="en-US" sz="8000" dirty="0" err="1" smtClean="0"/>
              <a:t>ani',country</a:t>
            </a:r>
            <a:r>
              <a:rPr lang="en-US" sz="8000" dirty="0" smtClean="0"/>
              <a:t>: ‘India'},</a:t>
            </a:r>
          </a:p>
          <a:p>
            <a:pPr>
              <a:buNone/>
            </a:pPr>
            <a:r>
              <a:rPr lang="en-US" sz="8000" dirty="0" smtClean="0"/>
              <a:t>        {name :‘</a:t>
            </a:r>
            <a:r>
              <a:rPr lang="en-US" sz="8000" dirty="0" err="1" smtClean="0"/>
              <a:t>arl’,country</a:t>
            </a:r>
            <a:r>
              <a:rPr lang="en-US" sz="8000" dirty="0" smtClean="0"/>
              <a:t>: ‘China'},</a:t>
            </a:r>
          </a:p>
          <a:p>
            <a:pPr>
              <a:buNone/>
            </a:pPr>
            <a:r>
              <a:rPr lang="en-US" sz="8000" dirty="0" smtClean="0"/>
              <a:t>        {name :‘</a:t>
            </a:r>
            <a:r>
              <a:rPr lang="en-US" sz="8000" dirty="0" err="1" smtClean="0"/>
              <a:t>leo',country</a:t>
            </a:r>
            <a:r>
              <a:rPr lang="en-US" sz="8000" dirty="0" smtClean="0"/>
              <a:t> :'England'},</a:t>
            </a:r>
          </a:p>
          <a:p>
            <a:pPr>
              <a:buNone/>
            </a:pPr>
            <a:r>
              <a:rPr lang="en-US" sz="8000" dirty="0" smtClean="0"/>
              <a:t>        {name :‘</a:t>
            </a:r>
            <a:r>
              <a:rPr lang="en-US" sz="8000" dirty="0" err="1" smtClean="0"/>
              <a:t>mess',country</a:t>
            </a:r>
            <a:r>
              <a:rPr lang="en-US" sz="8000" dirty="0" smtClean="0"/>
              <a:t> :'Norway'},</a:t>
            </a:r>
          </a:p>
          <a:p>
            <a:pPr>
              <a:buNone/>
            </a:pPr>
            <a:r>
              <a:rPr lang="en-US" sz="8000" dirty="0" smtClean="0"/>
              <a:t>        {name :'</a:t>
            </a:r>
            <a:r>
              <a:rPr lang="en-US" sz="8000" dirty="0" err="1" smtClean="0"/>
              <a:t>Joe',country</a:t>
            </a:r>
            <a:r>
              <a:rPr lang="en-US" sz="8000" dirty="0" smtClean="0"/>
              <a:t> :‘Japan'},</a:t>
            </a:r>
          </a:p>
          <a:p>
            <a:pPr>
              <a:buNone/>
            </a:pPr>
            <a:r>
              <a:rPr lang="en-US" sz="8000" dirty="0" smtClean="0"/>
              <a:t>];</a:t>
            </a:r>
          </a:p>
          <a:p>
            <a:pPr>
              <a:buNone/>
            </a:pPr>
            <a:r>
              <a:rPr lang="en-US" sz="8000" dirty="0" smtClean="0"/>
              <a:t>});</a:t>
            </a:r>
          </a:p>
          <a:p>
            <a:pPr>
              <a:buNone/>
            </a:pPr>
            <a:r>
              <a:rPr lang="en-US" sz="8000" dirty="0" smtClean="0"/>
              <a:t>&lt;/script&gt;</a:t>
            </a:r>
            <a:endParaRPr lang="en-US" sz="8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               Filter an Array Based on User Input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7828"/>
            <a:ext cx="12192000" cy="62701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&lt;div ng-app="myApp" ng-controller="ctrl"&gt;</a:t>
            </a:r>
          </a:p>
          <a:p>
            <a:pPr>
              <a:buNone/>
            </a:pPr>
            <a:r>
              <a:rPr lang="en-US" sz="2000" dirty="0" smtClean="0"/>
              <a:t>&lt;p&gt;&lt;input type="text" ng-model="test"&gt;&lt;/p&gt;</a:t>
            </a:r>
          </a:p>
          <a:p>
            <a:pPr>
              <a:buNone/>
            </a:pPr>
            <a:r>
              <a:rPr lang="en-US" sz="2000" dirty="0" smtClean="0"/>
              <a:t>&lt;ul&gt;</a:t>
            </a:r>
          </a:p>
          <a:p>
            <a:pPr>
              <a:buNone/>
            </a:pPr>
            <a:r>
              <a:rPr lang="en-US" sz="2000" dirty="0" smtClean="0"/>
              <a:t>&lt;li ng-repeat="x in names | filter : test"&gt;</a:t>
            </a:r>
          </a:p>
          <a:p>
            <a:pPr>
              <a:buNone/>
            </a:pPr>
            <a:r>
              <a:rPr lang="en-US" sz="2000" dirty="0" smtClean="0"/>
              <a:t>{{ x }}</a:t>
            </a:r>
          </a:p>
          <a:p>
            <a:pPr>
              <a:buNone/>
            </a:pPr>
            <a:r>
              <a:rPr lang="en-US" sz="2000" dirty="0" smtClean="0"/>
              <a:t>&lt;/li&gt;</a:t>
            </a:r>
          </a:p>
          <a:p>
            <a:pPr>
              <a:buNone/>
            </a:pPr>
            <a:r>
              <a:rPr lang="en-US" sz="2000" dirty="0" smtClean="0"/>
              <a:t>&lt;/ul&gt;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angular.module('myApp', []).controller('ctrl', function($scope) {</a:t>
            </a:r>
          </a:p>
          <a:p>
            <a:pPr>
              <a:buNone/>
            </a:pPr>
            <a:r>
              <a:rPr lang="en-US" sz="2000" dirty="0" smtClean="0"/>
              <a:t>$scope.names = [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ani</a:t>
            </a:r>
            <a:r>
              <a:rPr lang="en-US" sz="2000" dirty="0" smtClean="0"/>
              <a:t>', '</a:t>
            </a:r>
            <a:r>
              <a:rPr lang="en-US" sz="2000" dirty="0" err="1" smtClean="0"/>
              <a:t>arl</a:t>
            </a:r>
            <a:r>
              <a:rPr lang="en-US" sz="2000" dirty="0" smtClean="0"/>
              <a:t>', '</a:t>
            </a:r>
            <a:r>
              <a:rPr lang="en-US" sz="2000" dirty="0" err="1" smtClean="0"/>
              <a:t>leo</a:t>
            </a:r>
            <a:r>
              <a:rPr lang="en-US" sz="2000" dirty="0" smtClean="0"/>
              <a:t>', 'Joe', '</a:t>
            </a:r>
            <a:r>
              <a:rPr lang="en-US" sz="2000" dirty="0" err="1" smtClean="0"/>
              <a:t>lgi</a:t>
            </a:r>
            <a:r>
              <a:rPr lang="en-US" sz="2000" dirty="0" smtClean="0"/>
              <a:t>', 'it', '</a:t>
            </a:r>
            <a:r>
              <a:rPr lang="en-US" sz="2000" dirty="0" err="1" smtClean="0"/>
              <a:t>mary</a:t>
            </a:r>
            <a:r>
              <a:rPr lang="en-US" sz="2000" dirty="0" smtClean="0"/>
              <a:t>', '</a:t>
            </a:r>
            <a:r>
              <a:rPr lang="en-US" sz="2000" dirty="0" err="1" smtClean="0"/>
              <a:t>sai</a:t>
            </a:r>
            <a:r>
              <a:rPr lang="en-US" sz="2000" dirty="0" smtClean="0"/>
              <a:t>'</a:t>
            </a:r>
          </a:p>
          <a:p>
            <a:pPr>
              <a:buNone/>
            </a:pP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720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                     AngularJS Services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5576"/>
            <a:ext cx="12192000" cy="632242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In AngularJS, a service is a function, or object, that is available for, and limited to, your AngularJS application.</a:t>
            </a:r>
          </a:p>
          <a:p>
            <a:pPr>
              <a:buNone/>
            </a:pPr>
            <a:r>
              <a:rPr lang="en-US" sz="3600" dirty="0" smtClean="0"/>
              <a:t>                                       $location service</a:t>
            </a:r>
          </a:p>
          <a:p>
            <a:pPr>
              <a:buNone/>
            </a:pPr>
            <a:r>
              <a:rPr lang="en-US" sz="2000" dirty="0" smtClean="0"/>
              <a:t>$location  service has methods which return information about the location of the current web page.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ng-app="myApp" ng-controller="ctrl"&gt;</a:t>
            </a:r>
          </a:p>
          <a:p>
            <a:pPr>
              <a:buNone/>
            </a:pPr>
            <a:r>
              <a:rPr lang="en-US" sz="2000" dirty="0" smtClean="0"/>
              <a:t>&lt;p&gt;Url of this page:&lt;/p&gt;</a:t>
            </a:r>
          </a:p>
          <a:p>
            <a:pPr>
              <a:buNone/>
            </a:pPr>
            <a:r>
              <a:rPr lang="en-US" sz="2000" dirty="0" smtClean="0"/>
              <a:t>&lt;h3&gt;{{myUrl}}&lt;/h3&gt;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app.controller('ctrl', function($scope, $location) {</a:t>
            </a:r>
          </a:p>
          <a:p>
            <a:pPr>
              <a:buNone/>
            </a:pPr>
            <a:r>
              <a:rPr lang="en-US" sz="2000" dirty="0" smtClean="0"/>
              <a:t>$scope.myUrl = $location.absUrl();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                                 </a:t>
            </a:r>
            <a:r>
              <a:rPr lang="en-US" sz="3600" dirty="0" smtClean="0"/>
              <a:t>$timeout Service</a:t>
            </a:r>
          </a:p>
          <a:p>
            <a:pPr>
              <a:buNone/>
            </a:pPr>
            <a:r>
              <a:rPr lang="en-US" sz="2000" dirty="0" smtClean="0"/>
              <a:t>&lt;div ng-app="myApp" ng-controller=“ctrl"&gt; </a:t>
            </a:r>
          </a:p>
          <a:p>
            <a:pPr>
              <a:buNone/>
            </a:pPr>
            <a:r>
              <a:rPr lang="en-US" sz="2000" dirty="0" smtClean="0"/>
              <a:t>&lt;h1&gt;{{text}}&lt;/h1&gt;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app.controller(‘ctrl', function($scope, $timeout) {</a:t>
            </a:r>
          </a:p>
          <a:p>
            <a:pPr>
              <a:buNone/>
            </a:pPr>
            <a:r>
              <a:rPr lang="en-US" sz="2000" dirty="0" smtClean="0"/>
              <a:t>  $</a:t>
            </a:r>
            <a:r>
              <a:rPr lang="en-US" sz="2000" dirty="0" err="1" smtClean="0"/>
              <a:t>scope.text</a:t>
            </a:r>
            <a:r>
              <a:rPr lang="en-US" sz="2000" dirty="0" smtClean="0"/>
              <a:t> = "Hello World!";</a:t>
            </a:r>
          </a:p>
          <a:p>
            <a:pPr>
              <a:buNone/>
            </a:pPr>
            <a:r>
              <a:rPr lang="en-US" sz="2000" dirty="0" smtClean="0"/>
              <a:t>  $timeout(function () {</a:t>
            </a:r>
          </a:p>
          <a:p>
            <a:pPr>
              <a:buNone/>
            </a:pPr>
            <a:r>
              <a:rPr lang="en-US" sz="2000" dirty="0" smtClean="0"/>
              <a:t>      $</a:t>
            </a:r>
            <a:r>
              <a:rPr lang="en-US" sz="2000" dirty="0" err="1" smtClean="0"/>
              <a:t>scope.text</a:t>
            </a:r>
            <a:r>
              <a:rPr lang="en-US" sz="2000" dirty="0" smtClean="0"/>
              <a:t> = “Hello Angular";</a:t>
            </a:r>
          </a:p>
          <a:p>
            <a:pPr>
              <a:buNone/>
            </a:pPr>
            <a:r>
              <a:rPr lang="en-US" sz="2000" dirty="0" smtClean="0"/>
              <a:t>  }, 3000);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                                          $interval Service</a:t>
            </a:r>
          </a:p>
          <a:p>
            <a:pPr>
              <a:buNone/>
            </a:pPr>
            <a:r>
              <a:rPr lang="en-US" sz="2000" dirty="0" smtClean="0"/>
              <a:t>&lt;div ng-app="myApp" ng-controller=“ctrl"&gt; </a:t>
            </a:r>
          </a:p>
          <a:p>
            <a:pPr>
              <a:buNone/>
            </a:pPr>
            <a:r>
              <a:rPr lang="en-US" sz="2000" dirty="0" smtClean="0"/>
              <a:t>&lt;p&gt;Time is:&lt;/p&gt;</a:t>
            </a:r>
          </a:p>
          <a:p>
            <a:pPr>
              <a:buNone/>
            </a:pPr>
            <a:r>
              <a:rPr lang="en-US" sz="2000" dirty="0" smtClean="0"/>
              <a:t>&lt;h1&gt;{{time}}&lt;/h1&gt;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app.controller(‘ctrl', function($scope, $interval) {</a:t>
            </a:r>
          </a:p>
          <a:p>
            <a:pPr>
              <a:buNone/>
            </a:pPr>
            <a:r>
              <a:rPr lang="en-US" sz="2000" dirty="0" smtClean="0"/>
              <a:t>  $scope.time = new Date().toLocaleTimeString();</a:t>
            </a:r>
          </a:p>
          <a:p>
            <a:pPr>
              <a:buNone/>
            </a:pPr>
            <a:r>
              <a:rPr lang="en-US" sz="2000" dirty="0" smtClean="0"/>
              <a:t>  $interval(function () {</a:t>
            </a:r>
          </a:p>
          <a:p>
            <a:pPr>
              <a:buNone/>
            </a:pPr>
            <a:r>
              <a:rPr lang="en-US" sz="2000" dirty="0" smtClean="0"/>
              <a:t>      $scope.time = new Date().toLocaleTimeString();</a:t>
            </a:r>
          </a:p>
          <a:p>
            <a:pPr>
              <a:buNone/>
            </a:pPr>
            <a:r>
              <a:rPr lang="en-US" sz="2000" dirty="0" smtClean="0"/>
              <a:t>  }, 1000);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026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                          AngularJS - $http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4766"/>
            <a:ext cx="12192000" cy="628323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dirty="0" smtClean="0"/>
              <a:t>$http</a:t>
            </a:r>
            <a:r>
              <a:rPr lang="en-US" sz="2200" dirty="0" smtClean="0"/>
              <a:t> is an AngularJS service for reading data from remote servers.</a:t>
            </a:r>
          </a:p>
          <a:p>
            <a:pPr>
              <a:buNone/>
            </a:pPr>
            <a:r>
              <a:rPr lang="en-US" sz="2200" dirty="0" smtClean="0"/>
              <a:t>$http service makes a request to the server, and returns a response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&lt;div ng-app="myApp" ng-controller="myCtrl"&gt; </a:t>
            </a:r>
          </a:p>
          <a:p>
            <a:pPr>
              <a:buNone/>
            </a:pPr>
            <a:r>
              <a:rPr lang="en-US" sz="2200" dirty="0" smtClean="0"/>
              <a:t>&lt;p&gt;Today's welcome message is:&lt;/p&gt;</a:t>
            </a:r>
          </a:p>
          <a:p>
            <a:pPr>
              <a:buNone/>
            </a:pPr>
            <a:r>
              <a:rPr lang="en-US" sz="2200" dirty="0" smtClean="0"/>
              <a:t>&lt;h1&gt;{{welcome}}&lt;/h1&gt;</a:t>
            </a:r>
          </a:p>
          <a:p>
            <a:pPr>
              <a:buNone/>
            </a:pPr>
            <a:r>
              <a:rPr lang="en-US" sz="2200" dirty="0" smtClean="0"/>
              <a:t>&lt;/div&gt;</a:t>
            </a:r>
          </a:p>
          <a:p>
            <a:pPr>
              <a:buNone/>
            </a:pPr>
            <a:r>
              <a:rPr lang="en-US" sz="2200" dirty="0" smtClean="0"/>
              <a:t>&lt;script&gt;</a:t>
            </a:r>
          </a:p>
          <a:p>
            <a:pPr>
              <a:buNone/>
            </a:pPr>
            <a:r>
              <a:rPr lang="en-US" sz="2200" dirty="0" smtClean="0"/>
              <a:t>var app = angular.module('myApp', []);</a:t>
            </a:r>
          </a:p>
          <a:p>
            <a:pPr>
              <a:buNone/>
            </a:pPr>
            <a:r>
              <a:rPr lang="en-US" sz="2200" dirty="0" smtClean="0"/>
              <a:t>app.controller('myCtrl', function($scope, $http) {</a:t>
            </a:r>
          </a:p>
          <a:p>
            <a:pPr>
              <a:buNone/>
            </a:pPr>
            <a:r>
              <a:rPr lang="en-US" sz="2200" dirty="0" smtClean="0"/>
              <a:t>  $http.get("welcome.htm")</a:t>
            </a:r>
          </a:p>
          <a:p>
            <a:pPr>
              <a:buNone/>
            </a:pPr>
            <a:r>
              <a:rPr lang="en-US" sz="2200" dirty="0" smtClean="0"/>
              <a:t>  .then(function(response) {</a:t>
            </a:r>
          </a:p>
          <a:p>
            <a:pPr>
              <a:buNone/>
            </a:pPr>
            <a:r>
              <a:rPr lang="en-US" sz="2200" dirty="0" smtClean="0"/>
              <a:t>      $scope.welcome = response.data;</a:t>
            </a:r>
          </a:p>
          <a:p>
            <a:pPr>
              <a:buNone/>
            </a:pPr>
            <a:r>
              <a:rPr lang="en-US" sz="2200" dirty="0" smtClean="0"/>
              <a:t>  });</a:t>
            </a:r>
          </a:p>
          <a:p>
            <a:pPr>
              <a:buNone/>
            </a:pPr>
            <a:r>
              <a:rPr lang="en-US" sz="2200" dirty="0" smtClean="0"/>
              <a:t>});</a:t>
            </a:r>
          </a:p>
          <a:p>
            <a:pPr>
              <a:buNone/>
            </a:pPr>
            <a:r>
              <a:rPr lang="en-US" sz="2200" dirty="0" smtClean="0"/>
              <a:t>&lt;/script&gt;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&lt;div ng-app="myApp" ng-controller="myCtrl"&gt; </a:t>
            </a:r>
          </a:p>
          <a:p>
            <a:pPr>
              <a:buNone/>
            </a:pPr>
            <a:r>
              <a:rPr lang="en-US" sz="2000" dirty="0" smtClean="0"/>
              <a:t>&lt;p&gt;Data : {{content}}&lt;/p&gt;</a:t>
            </a:r>
          </a:p>
          <a:p>
            <a:pPr>
              <a:buNone/>
            </a:pPr>
            <a:r>
              <a:rPr lang="en-US" sz="2000" dirty="0" smtClean="0"/>
              <a:t>&lt;p&gt;Status : {{</a:t>
            </a:r>
            <a:r>
              <a:rPr lang="en-US" sz="2000" dirty="0" err="1" smtClean="0"/>
              <a:t>statuscode</a:t>
            </a:r>
            <a:r>
              <a:rPr lang="en-US" sz="2000" dirty="0" smtClean="0"/>
              <a:t>}}&lt;/p&gt;</a:t>
            </a:r>
          </a:p>
          <a:p>
            <a:pPr>
              <a:buNone/>
            </a:pPr>
            <a:r>
              <a:rPr lang="en-US" sz="2000" dirty="0" smtClean="0"/>
              <a:t>&lt;p&gt;</a:t>
            </a:r>
            <a:r>
              <a:rPr lang="en-US" sz="2000" dirty="0" err="1" smtClean="0"/>
              <a:t>StatusText</a:t>
            </a:r>
            <a:r>
              <a:rPr lang="en-US" sz="2000" dirty="0" smtClean="0"/>
              <a:t> : {{</a:t>
            </a:r>
            <a:r>
              <a:rPr lang="en-US" sz="2000" dirty="0" err="1" smtClean="0"/>
              <a:t>statustext</a:t>
            </a:r>
            <a:r>
              <a:rPr lang="en-US" sz="2000" dirty="0" smtClean="0"/>
              <a:t>}}&lt;/p&gt;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app.controller('myCtrl', function($scope, $http) {</a:t>
            </a:r>
          </a:p>
          <a:p>
            <a:pPr>
              <a:buNone/>
            </a:pPr>
            <a:r>
              <a:rPr lang="en-US" sz="2000" dirty="0" smtClean="0"/>
              <a:t>  $http.get("welcome.htm")</a:t>
            </a:r>
          </a:p>
          <a:p>
            <a:pPr>
              <a:buNone/>
            </a:pPr>
            <a:r>
              <a:rPr lang="en-US" sz="2000" dirty="0" smtClean="0"/>
              <a:t>  .then(function(response) {</a:t>
            </a:r>
          </a:p>
          <a:p>
            <a:pPr>
              <a:buNone/>
            </a:pPr>
            <a:r>
              <a:rPr lang="en-US" sz="2000" dirty="0" smtClean="0"/>
              <a:t>      $</a:t>
            </a:r>
            <a:r>
              <a:rPr lang="en-US" sz="2000" dirty="0" err="1" smtClean="0"/>
              <a:t>scope.content</a:t>
            </a:r>
            <a:r>
              <a:rPr lang="en-US" sz="2000" dirty="0" smtClean="0"/>
              <a:t> = response.data;</a:t>
            </a:r>
          </a:p>
          <a:p>
            <a:pPr>
              <a:buNone/>
            </a:pPr>
            <a:r>
              <a:rPr lang="en-US" sz="2000" dirty="0" smtClean="0"/>
              <a:t>     $</a:t>
            </a:r>
            <a:r>
              <a:rPr lang="en-US" sz="2000" dirty="0" err="1" smtClean="0"/>
              <a:t>scope.statuscode</a:t>
            </a:r>
            <a:r>
              <a:rPr lang="en-US" sz="2000" dirty="0" smtClean="0"/>
              <a:t> = </a:t>
            </a:r>
            <a:r>
              <a:rPr lang="en-US" sz="2000" dirty="0" err="1" smtClean="0"/>
              <a:t>response.status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  $</a:t>
            </a:r>
            <a:r>
              <a:rPr lang="en-US" sz="2000" dirty="0" err="1" smtClean="0"/>
              <a:t>scope.statustext</a:t>
            </a:r>
            <a:r>
              <a:rPr lang="en-US" sz="2000" dirty="0" smtClean="0"/>
              <a:t> = </a:t>
            </a:r>
            <a:r>
              <a:rPr lang="en-US" sz="2000" dirty="0" err="1" smtClean="0"/>
              <a:t>response.statusText</a:t>
            </a:r>
            <a:r>
              <a:rPr lang="en-US" sz="2000" dirty="0" smtClean="0"/>
              <a:t>;            </a:t>
            </a:r>
          </a:p>
          <a:p>
            <a:pPr>
              <a:buNone/>
            </a:pPr>
            <a:r>
              <a:rPr lang="en-US" sz="2000" dirty="0" smtClean="0"/>
              <a:t>  });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71DD7F-7162-486A-BFB7-93EE7662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&lt;script src="https://ajax.googleapis.com/ajax/libs/angularjs/1.6.4/angular.min.js"&gt;&lt;/script&gt;</a:t>
            </a:r>
          </a:p>
          <a:p>
            <a:pPr>
              <a:buNone/>
            </a:pPr>
            <a:r>
              <a:rPr lang="en-US" sz="2000" dirty="0" smtClean="0"/>
              <a:t>&lt;body&gt;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/>
              <a:t>div ng-app=""&gt;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smtClean="0"/>
              <a:t>p&gt;Input </a:t>
            </a:r>
            <a:r>
              <a:rPr lang="en-US" sz="2000" dirty="0"/>
              <a:t>box:&lt;/p&gt;</a:t>
            </a:r>
          </a:p>
          <a:p>
            <a:pPr>
              <a:buNone/>
            </a:pPr>
            <a:r>
              <a:rPr lang="en-US" sz="2000" dirty="0"/>
              <a:t>&lt;p&gt;Name: &lt;input type="text" ng-model="name"&gt;&lt;/p&gt;</a:t>
            </a:r>
          </a:p>
          <a:p>
            <a:pPr>
              <a:buNone/>
            </a:pPr>
            <a:r>
              <a:rPr lang="en-US" sz="2000" dirty="0"/>
              <a:t>&lt;p ng-bind="name"&gt;&lt;/p&gt;</a:t>
            </a:r>
          </a:p>
          <a:p>
            <a:pPr>
              <a:buNone/>
            </a:pPr>
            <a:r>
              <a:rPr lang="en-US" sz="2000" dirty="0"/>
              <a:t>&lt;/div&gt;</a:t>
            </a:r>
          </a:p>
          <a:p>
            <a:pPr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563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                                   JSON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40"/>
            <a:ext cx="12192000" cy="63093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JSON is a great way of transporting data, and it is easy to use within AngularJS, or any other JavaScript.</a:t>
            </a:r>
          </a:p>
          <a:p>
            <a:pPr>
              <a:buNone/>
            </a:pPr>
            <a:r>
              <a:rPr lang="en-US" dirty="0" smtClean="0"/>
              <a:t>Example: On the server we have a file that returns a JSON object containing  customers, all wrapped in array called records.</a:t>
            </a:r>
          </a:p>
          <a:p>
            <a:pPr>
              <a:buNone/>
            </a:pPr>
            <a:r>
              <a:rPr lang="en-US" dirty="0" err="1" smtClean="0"/>
              <a:t>customers.php</a:t>
            </a:r>
            <a:r>
              <a:rPr lang="en-US" dirty="0" smtClean="0"/>
              <a:t> -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"records": [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"Name": “abc",</a:t>
            </a:r>
          </a:p>
          <a:p>
            <a:pPr>
              <a:buNone/>
            </a:pPr>
            <a:r>
              <a:rPr lang="en-US" dirty="0" smtClean="0"/>
              <a:t>      "City": “def”</a:t>
            </a:r>
          </a:p>
          <a:p>
            <a:pPr>
              <a:buNone/>
            </a:pPr>
            <a:r>
              <a:rPr lang="en-US" dirty="0" smtClean="0"/>
              <a:t>      "Country": “India"</a:t>
            </a:r>
          </a:p>
          <a:p>
            <a:pPr>
              <a:buNone/>
            </a:pPr>
            <a:r>
              <a:rPr lang="en-US" dirty="0" smtClean="0"/>
              <a:t>    },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"Name": “</a:t>
            </a:r>
            <a:r>
              <a:rPr lang="en-US" dirty="0" err="1" smtClean="0"/>
              <a:t>ghi</a:t>
            </a:r>
            <a:r>
              <a:rPr lang="en-US" dirty="0" smtClean="0"/>
              <a:t>",</a:t>
            </a:r>
          </a:p>
          <a:p>
            <a:pPr>
              <a:buNone/>
            </a:pPr>
            <a:r>
              <a:rPr lang="en-US" dirty="0" smtClean="0"/>
              <a:t>      "City": “</a:t>
            </a:r>
            <a:r>
              <a:rPr lang="en-US" dirty="0" err="1" smtClean="0"/>
              <a:t>jkl</a:t>
            </a:r>
            <a:r>
              <a:rPr lang="en-US" dirty="0" smtClean="0"/>
              <a:t>",</a:t>
            </a:r>
          </a:p>
          <a:p>
            <a:pPr>
              <a:buNone/>
            </a:pPr>
            <a:r>
              <a:rPr lang="en-US" dirty="0" smtClean="0"/>
              <a:t>      "Country": "Brazil"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]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ng-app="myApp" ng-controller="customers"&gt; </a:t>
            </a:r>
          </a:p>
          <a:p>
            <a:pPr>
              <a:buNone/>
            </a:pPr>
            <a:r>
              <a:rPr lang="en-US" sz="2000" dirty="0" smtClean="0"/>
              <a:t>&lt;ul&gt;</a:t>
            </a:r>
          </a:p>
          <a:p>
            <a:pPr>
              <a:buNone/>
            </a:pPr>
            <a:r>
              <a:rPr lang="en-US" sz="2000" dirty="0" smtClean="0"/>
              <a:t>  &lt;li ng-repeat="x in data"&gt;</a:t>
            </a:r>
          </a:p>
          <a:p>
            <a:pPr>
              <a:buNone/>
            </a:pPr>
            <a:r>
              <a:rPr lang="en-US" sz="2000" dirty="0" smtClean="0"/>
              <a:t>    {{ </a:t>
            </a:r>
            <a:r>
              <a:rPr lang="en-US" sz="2000" dirty="0" err="1" smtClean="0"/>
              <a:t>x.Name</a:t>
            </a:r>
            <a:r>
              <a:rPr lang="en-US" sz="2000" dirty="0" smtClean="0"/>
              <a:t> + ', ' + </a:t>
            </a:r>
            <a:r>
              <a:rPr lang="en-US" sz="2000" dirty="0" err="1" smtClean="0"/>
              <a:t>x.Country</a:t>
            </a:r>
            <a:r>
              <a:rPr lang="en-US" sz="2000" dirty="0" smtClean="0"/>
              <a:t> }}</a:t>
            </a:r>
          </a:p>
          <a:p>
            <a:pPr>
              <a:buNone/>
            </a:pPr>
            <a:r>
              <a:rPr lang="en-US" sz="2000" dirty="0" smtClean="0"/>
              <a:t>  &lt;/li&gt;</a:t>
            </a:r>
          </a:p>
          <a:p>
            <a:pPr>
              <a:buNone/>
            </a:pPr>
            <a:r>
              <a:rPr lang="en-US" sz="2000" dirty="0" smtClean="0"/>
              <a:t>&lt;/ul&gt;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app.controller('customers', function($scope, $http) {</a:t>
            </a:r>
          </a:p>
          <a:p>
            <a:pPr>
              <a:buNone/>
            </a:pPr>
            <a:r>
              <a:rPr lang="en-US" sz="2000" dirty="0" smtClean="0"/>
              <a:t>  $http.get("</a:t>
            </a:r>
            <a:r>
              <a:rPr lang="en-US" sz="2000" dirty="0" err="1" smtClean="0"/>
              <a:t>customers.php</a:t>
            </a:r>
            <a:r>
              <a:rPr lang="en-US" sz="2000" dirty="0" smtClean="0"/>
              <a:t>").then(function (response) {</a:t>
            </a:r>
          </a:p>
          <a:p>
            <a:pPr>
              <a:buNone/>
            </a:pPr>
            <a:r>
              <a:rPr lang="en-US" sz="2000" dirty="0" smtClean="0"/>
              <a:t>      $</a:t>
            </a:r>
            <a:r>
              <a:rPr lang="en-US" sz="2000" dirty="0" err="1" smtClean="0"/>
              <a:t>scope.data</a:t>
            </a:r>
            <a:r>
              <a:rPr lang="en-US" sz="2000" dirty="0" smtClean="0"/>
              <a:t> = </a:t>
            </a:r>
            <a:r>
              <a:rPr lang="en-US" sz="2000" dirty="0" err="1" smtClean="0"/>
              <a:t>response.data.records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});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18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                          </a:t>
            </a:r>
            <a:r>
              <a:rPr lang="en-US" sz="4000" dirty="0" smtClean="0"/>
              <a:t>Select Boxes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22514"/>
            <a:ext cx="12192000" cy="633548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we want to create a dropdown list, based on an object or an array in AngularJS, we use the ng-options directive.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ng-app="myApp" ng-controller=“ctrl"&gt;</a:t>
            </a:r>
          </a:p>
          <a:p>
            <a:pPr>
              <a:buNone/>
            </a:pPr>
            <a:r>
              <a:rPr lang="en-US" sz="2000" dirty="0" smtClean="0"/>
              <a:t>&lt;select ng-model="name" ng-options="x for x in names"&gt;</a:t>
            </a:r>
          </a:p>
          <a:p>
            <a:pPr>
              <a:buNone/>
            </a:pPr>
            <a:r>
              <a:rPr lang="en-US" sz="2000" dirty="0" smtClean="0"/>
              <a:t>&lt;/select&gt;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app.controller(‘ctrl', function($scope) {</a:t>
            </a:r>
          </a:p>
          <a:p>
            <a:pPr>
              <a:buNone/>
            </a:pPr>
            <a:r>
              <a:rPr lang="en-US" sz="2000" dirty="0" smtClean="0"/>
              <a:t>    $scope.names = [“a", “b", “c"];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/>
              <a:t>&lt;div ng-app="myApp" ng-controller=“ctrl"&gt;</a:t>
            </a:r>
          </a:p>
          <a:p>
            <a:pPr>
              <a:buNone/>
            </a:pPr>
            <a:r>
              <a:rPr lang="en-US" sz="2200" dirty="0" smtClean="0"/>
              <a:t>&lt;p&gt;Select a car:&lt;/p&gt;</a:t>
            </a:r>
          </a:p>
          <a:p>
            <a:pPr>
              <a:buNone/>
            </a:pPr>
            <a:r>
              <a:rPr lang="en-US" sz="2200" dirty="0" smtClean="0"/>
              <a:t>&lt;select ng-model="scar" ng-options="x.model for x in cars"&gt;</a:t>
            </a:r>
          </a:p>
          <a:p>
            <a:pPr>
              <a:buNone/>
            </a:pPr>
            <a:r>
              <a:rPr lang="en-US" sz="2200" dirty="0" smtClean="0"/>
              <a:t>&lt;/select&gt;</a:t>
            </a:r>
          </a:p>
          <a:p>
            <a:pPr>
              <a:buNone/>
            </a:pPr>
            <a:r>
              <a:rPr lang="en-US" sz="2200" dirty="0" smtClean="0"/>
              <a:t>&lt;h1&gt;You selected: {{scar.model}}&lt;/h1&gt;</a:t>
            </a:r>
          </a:p>
          <a:p>
            <a:pPr>
              <a:buNone/>
            </a:pPr>
            <a:r>
              <a:rPr lang="en-US" sz="2200" dirty="0" smtClean="0"/>
              <a:t>&lt;p&gt;Its color is: {{scar.color}}&lt;/p&gt;</a:t>
            </a:r>
          </a:p>
          <a:p>
            <a:pPr>
              <a:buNone/>
            </a:pPr>
            <a:r>
              <a:rPr lang="en-US" sz="2200" dirty="0" smtClean="0"/>
              <a:t>&lt;/div&gt;</a:t>
            </a:r>
          </a:p>
          <a:p>
            <a:pPr>
              <a:buNone/>
            </a:pPr>
            <a:r>
              <a:rPr lang="en-US" sz="2200" dirty="0" smtClean="0"/>
              <a:t>&lt;script&gt;</a:t>
            </a:r>
          </a:p>
          <a:p>
            <a:pPr>
              <a:buNone/>
            </a:pPr>
            <a:r>
              <a:rPr lang="en-US" sz="2200" dirty="0" smtClean="0"/>
              <a:t>var app = angular.module('myApp', []);</a:t>
            </a:r>
          </a:p>
          <a:p>
            <a:pPr>
              <a:buNone/>
            </a:pPr>
            <a:r>
              <a:rPr lang="en-US" sz="2200" dirty="0" smtClean="0"/>
              <a:t>app.controller(‘ctrl', function($scope) {</a:t>
            </a:r>
          </a:p>
          <a:p>
            <a:pPr>
              <a:buNone/>
            </a:pPr>
            <a:r>
              <a:rPr lang="en-US" sz="2200" dirty="0" smtClean="0"/>
              <a:t>    $scope.cars = [</a:t>
            </a:r>
          </a:p>
          <a:p>
            <a:pPr>
              <a:buNone/>
            </a:pPr>
            <a:r>
              <a:rPr lang="en-US" sz="2200" dirty="0" smtClean="0"/>
              <a:t>        {model : "Ford", color : "red"},</a:t>
            </a:r>
          </a:p>
          <a:p>
            <a:pPr>
              <a:buNone/>
            </a:pPr>
            <a:r>
              <a:rPr lang="en-US" sz="2200" dirty="0" smtClean="0"/>
              <a:t>        {model : "Fiat", color : "white"},</a:t>
            </a:r>
          </a:p>
          <a:p>
            <a:pPr>
              <a:buNone/>
            </a:pPr>
            <a:r>
              <a:rPr lang="en-US" sz="2200" dirty="0" smtClean="0"/>
              <a:t>        {model : "Volvo", color : "black"}</a:t>
            </a:r>
          </a:p>
          <a:p>
            <a:pPr>
              <a:buNone/>
            </a:pPr>
            <a:r>
              <a:rPr lang="en-US" sz="2200" dirty="0" smtClean="0"/>
              <a:t>    ];</a:t>
            </a:r>
          </a:p>
          <a:p>
            <a:pPr>
              <a:buNone/>
            </a:pPr>
            <a:r>
              <a:rPr lang="en-US" sz="2200" dirty="0" smtClean="0"/>
              <a:t>});</a:t>
            </a:r>
          </a:p>
          <a:p>
            <a:pPr>
              <a:buNone/>
            </a:pPr>
            <a:r>
              <a:rPr lang="en-US" sz="2200" dirty="0" smtClean="0"/>
              <a:t>&lt;/script&gt;</a:t>
            </a:r>
            <a:endParaRPr lang="en-US" sz="2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Using an object as the data source, x represents the key, and y represents the value.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&lt;div ng-app="myApp" ng-controller=“ctrl"&gt;</a:t>
            </a:r>
          </a:p>
          <a:p>
            <a:pPr>
              <a:buNone/>
            </a:pPr>
            <a:r>
              <a:rPr lang="en-US" sz="2400" dirty="0" smtClean="0"/>
              <a:t>&lt;p&gt;Select a car:&lt;/p&gt;</a:t>
            </a:r>
          </a:p>
          <a:p>
            <a:pPr>
              <a:buNone/>
            </a:pPr>
            <a:r>
              <a:rPr lang="en-US" sz="2400" dirty="0" smtClean="0"/>
              <a:t>&lt;select ng-model="scar" ng-options="x for (x, y) in cars"&gt;</a:t>
            </a:r>
          </a:p>
          <a:p>
            <a:pPr>
              <a:buNone/>
            </a:pPr>
            <a:r>
              <a:rPr lang="en-US" sz="2400" dirty="0" smtClean="0"/>
              <a:t>&lt;/select&gt;</a:t>
            </a:r>
          </a:p>
          <a:p>
            <a:pPr>
              <a:buNone/>
            </a:pPr>
            <a:r>
              <a:rPr lang="en-US" sz="2400" dirty="0" smtClean="0"/>
              <a:t>&lt;h1&gt;You selected: {{scar.brand}}&lt;/h1&gt;</a:t>
            </a:r>
          </a:p>
          <a:p>
            <a:pPr>
              <a:buNone/>
            </a:pPr>
            <a:r>
              <a:rPr lang="en-US" sz="2400" dirty="0" smtClean="0"/>
              <a:t>&lt;h2&gt;Model: {{scar.model}}&lt;/h2&gt;</a:t>
            </a:r>
          </a:p>
          <a:p>
            <a:pPr>
              <a:buNone/>
            </a:pPr>
            <a:r>
              <a:rPr lang="en-US" sz="2400" dirty="0" smtClean="0"/>
              <a:t>&lt;h3&gt;Color: {{scar.color}}&lt;/h3&gt;</a:t>
            </a:r>
          </a:p>
          <a:p>
            <a:pPr>
              <a:buNone/>
            </a:pPr>
            <a:r>
              <a:rPr lang="en-US" sz="2400" dirty="0" smtClean="0"/>
              <a:t>&lt;/div&gt;</a:t>
            </a:r>
          </a:p>
          <a:p>
            <a:pPr>
              <a:buNone/>
            </a:pPr>
            <a:r>
              <a:rPr lang="en-US" sz="2400" dirty="0" smtClean="0"/>
              <a:t>&lt;script&gt;</a:t>
            </a:r>
          </a:p>
          <a:p>
            <a:pPr>
              <a:buNone/>
            </a:pPr>
            <a:r>
              <a:rPr lang="en-US" sz="2400" dirty="0" smtClean="0"/>
              <a:t>var app = angular.module('myApp', []);</a:t>
            </a:r>
          </a:p>
          <a:p>
            <a:pPr>
              <a:buNone/>
            </a:pPr>
            <a:r>
              <a:rPr lang="en-US" sz="2400" dirty="0" smtClean="0"/>
              <a:t>app.controller(‘ctrl', function($scope) {</a:t>
            </a:r>
          </a:p>
          <a:p>
            <a:pPr>
              <a:buNone/>
            </a:pPr>
            <a:r>
              <a:rPr lang="en-US" sz="2400" dirty="0" smtClean="0"/>
              <a:t>    $scope.cars = {</a:t>
            </a:r>
          </a:p>
          <a:p>
            <a:pPr>
              <a:buNone/>
            </a:pPr>
            <a:r>
              <a:rPr lang="en-US" sz="2400" dirty="0" smtClean="0"/>
              <a:t>        car1 : {brand : "Fiat", model : "50", color : "white"},</a:t>
            </a:r>
          </a:p>
          <a:p>
            <a:pPr>
              <a:buNone/>
            </a:pPr>
            <a:r>
              <a:rPr lang="en-US" sz="2400" dirty="0" smtClean="0"/>
              <a:t>        car2 : {brand : "Volvo", model : “60", color : "black"}</a:t>
            </a:r>
          </a:p>
          <a:p>
            <a:pPr>
              <a:buNone/>
            </a:pPr>
            <a:r>
              <a:rPr lang="en-US" sz="2400" dirty="0" smtClean="0"/>
              <a:t>    }</a:t>
            </a:r>
          </a:p>
          <a:p>
            <a:pPr>
              <a:buNone/>
            </a:pPr>
            <a:r>
              <a:rPr lang="en-US" sz="2400" dirty="0" smtClean="0"/>
              <a:t>});</a:t>
            </a:r>
          </a:p>
          <a:p>
            <a:pPr>
              <a:buNone/>
            </a:pPr>
            <a:r>
              <a:rPr lang="en-US" sz="2400" dirty="0" smtClean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49702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                                  Angular DOM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83326"/>
            <a:ext cx="12192000" cy="63746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/>
              <a:t>ng-show - The </a:t>
            </a:r>
            <a:r>
              <a:rPr lang="en-US" sz="2200" b="1" dirty="0" smtClean="0"/>
              <a:t>ng-show</a:t>
            </a:r>
            <a:r>
              <a:rPr lang="en-US" sz="2200" dirty="0" smtClean="0"/>
              <a:t> directive shows or hides an HTML element.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&lt;div ng-app=""&gt;</a:t>
            </a:r>
          </a:p>
          <a:p>
            <a:pPr>
              <a:buNone/>
            </a:pPr>
            <a:r>
              <a:rPr lang="en-US" sz="2200" dirty="0" smtClean="0"/>
              <a:t>&lt;p ng-show="true"&gt;I am visible.&lt;/p&gt;</a:t>
            </a:r>
          </a:p>
          <a:p>
            <a:pPr>
              <a:buNone/>
            </a:pPr>
            <a:r>
              <a:rPr lang="en-US" sz="2200" dirty="0" smtClean="0"/>
              <a:t>&lt;p ng-show="false"&gt;I am not visible.&lt;/p&gt;</a:t>
            </a:r>
          </a:p>
          <a:p>
            <a:pPr>
              <a:buNone/>
            </a:pPr>
            <a:r>
              <a:rPr lang="en-US" sz="2200" dirty="0" smtClean="0"/>
              <a:t>&lt;/div&gt;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&lt;div ng-app="" ng-init="hour=13"&gt;</a:t>
            </a:r>
          </a:p>
          <a:p>
            <a:pPr>
              <a:buNone/>
            </a:pPr>
            <a:r>
              <a:rPr lang="en-US" sz="2200" dirty="0" smtClean="0"/>
              <a:t>&lt;p ng-show="hour &gt; 12"&gt;I am visible.&lt;/p&gt;</a:t>
            </a:r>
          </a:p>
          <a:p>
            <a:pPr>
              <a:buNone/>
            </a:pPr>
            <a:r>
              <a:rPr lang="en-US" sz="2200" dirty="0" smtClean="0"/>
              <a:t>&lt;/div&gt;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ng-hide-The </a:t>
            </a:r>
            <a:r>
              <a:rPr lang="en-US" sz="2200" b="1" dirty="0" smtClean="0"/>
              <a:t>ng-hide</a:t>
            </a:r>
            <a:r>
              <a:rPr lang="en-US" sz="2200" dirty="0" smtClean="0"/>
              <a:t> directive hides or shows an HTML element.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&lt;div ng-app=""&gt;</a:t>
            </a:r>
          </a:p>
          <a:p>
            <a:pPr>
              <a:buNone/>
            </a:pPr>
            <a:r>
              <a:rPr lang="en-US" sz="2200" dirty="0" smtClean="0"/>
              <a:t>&lt;p ng-hide="true"&gt;I am not visible.&lt;/p&gt;</a:t>
            </a:r>
          </a:p>
          <a:p>
            <a:pPr>
              <a:buNone/>
            </a:pPr>
            <a:r>
              <a:rPr lang="en-US" sz="2200" dirty="0" smtClean="0"/>
              <a:t>&lt;p ng-hide="false"&gt;I am visible.&lt;/p&gt;</a:t>
            </a:r>
          </a:p>
          <a:p>
            <a:pPr>
              <a:buNone/>
            </a:pPr>
            <a:r>
              <a:rPr lang="en-US" sz="2200" dirty="0" smtClean="0"/>
              <a:t>&lt;/div&gt;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559"/>
            <a:ext cx="10515600" cy="43170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                              AngularJS Events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0262"/>
            <a:ext cx="12192000" cy="638773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ng-mousemove , ng-click, ng-mousedown, ng-mouseenter, ng-mouseleave, ng-mouseover, ng-mouseup.</a:t>
            </a:r>
          </a:p>
          <a:p>
            <a:pPr>
              <a:buNone/>
            </a:pPr>
            <a:r>
              <a:rPr lang="en-US" sz="2000" dirty="0" smtClean="0"/>
              <a:t>ng-mousemove - Increase the count variable when the mouse moves over the H1 element.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ng-app="myApp" ng-controller=“ctrl"&gt;</a:t>
            </a:r>
          </a:p>
          <a:p>
            <a:pPr>
              <a:buNone/>
            </a:pPr>
            <a:r>
              <a:rPr lang="en-US" sz="2000" dirty="0" smtClean="0"/>
              <a:t>&lt;h1 ng-mousemove="count = count + 1"&gt;Mouse Over Me!&lt;/h1&gt;</a:t>
            </a:r>
          </a:p>
          <a:p>
            <a:pPr>
              <a:buNone/>
            </a:pPr>
            <a:r>
              <a:rPr lang="en-US" sz="2000" dirty="0" smtClean="0"/>
              <a:t>&lt;h2&gt;{{ count }}&lt;/h2&gt;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app.controller(‘ctrl', function($scope) {</a:t>
            </a:r>
          </a:p>
          <a:p>
            <a:pPr>
              <a:buNone/>
            </a:pPr>
            <a:r>
              <a:rPr lang="en-US" sz="2000" dirty="0" smtClean="0"/>
              <a:t>    $scope.count = 0;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 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                                                  ng-click</a:t>
            </a:r>
          </a:p>
          <a:p>
            <a:pPr>
              <a:buNone/>
            </a:pPr>
            <a:r>
              <a:rPr lang="en-US" sz="2000" dirty="0" smtClean="0"/>
              <a:t>It will be executed when the element is being clicked.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ng-app="myApp" ng-controller=“ctrl"&gt;</a:t>
            </a:r>
          </a:p>
          <a:p>
            <a:pPr>
              <a:buNone/>
            </a:pPr>
            <a:r>
              <a:rPr lang="en-US" sz="2000" dirty="0" smtClean="0"/>
              <a:t>&lt;button ng-click="count = count + 1"&gt;Click Me&lt;/button&gt;</a:t>
            </a:r>
          </a:p>
          <a:p>
            <a:pPr>
              <a:buNone/>
            </a:pPr>
            <a:r>
              <a:rPr lang="en-US" sz="2000" dirty="0" smtClean="0"/>
              <a:t>&lt;p&gt;{{ count }}&lt;/p&gt;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app.controller(‘ctrl', function($scope) {</a:t>
            </a:r>
          </a:p>
          <a:p>
            <a:pPr>
              <a:buNone/>
            </a:pPr>
            <a:r>
              <a:rPr lang="en-US" sz="2000" dirty="0" smtClean="0"/>
              <a:t>    $scope.count = 0;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                                           ng-mousedown</a:t>
            </a:r>
          </a:p>
          <a:p>
            <a:pPr>
              <a:buNone/>
            </a:pPr>
            <a:r>
              <a:rPr lang="en-US" sz="2000" dirty="0" smtClean="0"/>
              <a:t>It will increase the value of the variable "count" every time a mouse button is clicked on the DIV element.</a:t>
            </a:r>
          </a:p>
          <a:p>
            <a:pPr>
              <a:buNone/>
            </a:pPr>
            <a:r>
              <a:rPr lang="en-US" sz="2000" dirty="0" smtClean="0"/>
              <a:t>&lt;body ng-app=""&gt;</a:t>
            </a:r>
          </a:p>
          <a:p>
            <a:pPr>
              <a:buNone/>
            </a:pPr>
            <a:r>
              <a:rPr lang="en-US" sz="2000" dirty="0" smtClean="0"/>
              <a:t>&lt;div ng-mousedown="count = count + 1" ng-init="count=0"&gt;Click me!&lt;/div&gt;</a:t>
            </a:r>
          </a:p>
          <a:p>
            <a:pPr>
              <a:buNone/>
            </a:pPr>
            <a:r>
              <a:rPr lang="en-US" sz="2000" dirty="0" smtClean="0"/>
              <a:t>&lt;h1&gt;{{count}}&lt;/h1&gt;</a:t>
            </a:r>
          </a:p>
          <a:p>
            <a:pPr>
              <a:buNone/>
            </a:pPr>
            <a:r>
              <a:rPr lang="en-US" sz="3600" dirty="0" smtClean="0"/>
              <a:t>                                           ng-mouseenter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It will increase the value of the variable "count" every time the mouse cursor enters the DIV element.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&lt;body ng-app=""&gt;</a:t>
            </a:r>
          </a:p>
          <a:p>
            <a:pPr>
              <a:buNone/>
            </a:pPr>
            <a:r>
              <a:rPr lang="en-US" sz="2000" dirty="0" smtClean="0"/>
              <a:t>&lt;div ng-mouseenter="count = count + 1" ng-init="count=0"&gt;Mouse over me!&lt;/div&gt;</a:t>
            </a:r>
          </a:p>
          <a:p>
            <a:pPr>
              <a:buNone/>
            </a:pPr>
            <a:r>
              <a:rPr lang="en-US" sz="2000" dirty="0" smtClean="0"/>
              <a:t>&lt;h1&gt;{{count}}&lt;/h1&gt;</a:t>
            </a:r>
            <a:endParaRPr 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37945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                              AngularJS Forms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5576"/>
            <a:ext cx="12192000" cy="632242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Forms provides data-binding and validation of input controls.</a:t>
            </a:r>
          </a:p>
          <a:p>
            <a:pPr>
              <a:buNone/>
            </a:pPr>
            <a:r>
              <a:rPr lang="en-US" sz="2000" dirty="0" smtClean="0"/>
              <a:t>&lt;div ng-app="myApp" ng-controller=“ctrl"&gt;</a:t>
            </a:r>
          </a:p>
          <a:p>
            <a:pPr>
              <a:buNone/>
            </a:pPr>
            <a:r>
              <a:rPr lang="en-US" sz="2000" dirty="0" smtClean="0"/>
              <a:t>  &lt;form&gt;</a:t>
            </a:r>
          </a:p>
          <a:p>
            <a:pPr>
              <a:buNone/>
            </a:pPr>
            <a:r>
              <a:rPr lang="en-US" sz="2000" dirty="0" smtClean="0"/>
              <a:t>    First Name: &lt;input type="text" ng-model="fname"&gt;</a:t>
            </a:r>
          </a:p>
          <a:p>
            <a:pPr>
              <a:buNone/>
            </a:pPr>
            <a:r>
              <a:rPr lang="en-US" sz="2000" dirty="0" smtClean="0"/>
              <a:t>  &lt;/form&gt;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app.controller(‘ctrl', function($scope) {</a:t>
            </a:r>
          </a:p>
          <a:p>
            <a:pPr>
              <a:buNone/>
            </a:pPr>
            <a:r>
              <a:rPr lang="en-US" sz="2000" dirty="0" smtClean="0"/>
              <a:t>    $scope.fname = “abc";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ng-app=""&gt;</a:t>
            </a:r>
          </a:p>
          <a:p>
            <a:pPr>
              <a:buNone/>
            </a:pPr>
            <a:r>
              <a:rPr lang="en-US" sz="2000" dirty="0" smtClean="0"/>
              <a:t>  &lt;form&gt;</a:t>
            </a:r>
          </a:p>
          <a:p>
            <a:pPr>
              <a:buNone/>
            </a:pPr>
            <a:r>
              <a:rPr lang="en-US" sz="2000" dirty="0" smtClean="0"/>
              <a:t>    First Name: &lt;input type="text" ng-model="fname"&gt;</a:t>
            </a:r>
          </a:p>
          <a:p>
            <a:pPr>
              <a:buNone/>
            </a:pPr>
            <a:r>
              <a:rPr lang="en-US" sz="2000" dirty="0" smtClean="0"/>
              <a:t>  &lt;/form&gt;</a:t>
            </a:r>
          </a:p>
          <a:p>
            <a:pPr>
              <a:buNone/>
            </a:pPr>
            <a:r>
              <a:rPr lang="en-US" sz="2000" dirty="0" smtClean="0"/>
              <a:t>  &lt;h1&gt;You entered: {{fname}}&lt;/h1&gt;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D24892-E505-4FA8-96DD-DEF18222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</a:t>
            </a:r>
            <a:r>
              <a:rPr lang="en-US" sz="4000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AB8E8-B702-4B73-9DE8-BDAECE2D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3960"/>
            <a:ext cx="12192000" cy="6374039"/>
          </a:xfrm>
        </p:spPr>
        <p:txBody>
          <a:bodyPr/>
          <a:lstStyle/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ng-init</a:t>
            </a:r>
            <a:r>
              <a:rPr lang="en-US" sz="2000" dirty="0"/>
              <a:t> - initializes AngularJS application variables.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 smtClean="0"/>
              <a:t>&lt;div ng-app="" ng-init="fname='abc'"&gt;</a:t>
            </a:r>
          </a:p>
          <a:p>
            <a:pPr>
              <a:buNone/>
            </a:pPr>
            <a:r>
              <a:rPr lang="en-US" sz="2000" dirty="0" smtClean="0"/>
              <a:t>&lt;p&gt;Hello &lt;span ng-bind="fname"&gt;&lt;/span&gt;&lt;/p&gt;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 </a:t>
            </a:r>
            <a:r>
              <a:rPr lang="en-US" sz="3600" dirty="0"/>
              <a:t>AngularJS Expressions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AngularJS </a:t>
            </a:r>
            <a:r>
              <a:rPr lang="en-US" sz="2000" dirty="0"/>
              <a:t>expressions are written inside double braces: </a:t>
            </a:r>
            <a:r>
              <a:rPr lang="en-US" sz="2000" b="1" dirty="0"/>
              <a:t>{{ expression }}.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&lt;div ng-app=""&gt;</a:t>
            </a:r>
          </a:p>
          <a:p>
            <a:pPr marL="0" indent="0">
              <a:buNone/>
            </a:pPr>
            <a:r>
              <a:rPr lang="en-US" sz="2000" dirty="0"/>
              <a:t>&lt;p&gt;Expression: {{ 10 + 10 }}&lt;/p&gt;</a:t>
            </a:r>
          </a:p>
          <a:p>
            <a:pPr marL="0" indent="0">
              <a:buNone/>
            </a:pPr>
            <a:r>
              <a:rPr lang="en-US" sz="2000" dirty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812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                                                 Checkbox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 checkbox has the value true or false.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ng-app=""&gt;</a:t>
            </a:r>
          </a:p>
          <a:p>
            <a:pPr>
              <a:buNone/>
            </a:pPr>
            <a:r>
              <a:rPr lang="en-US" sz="2000" dirty="0" smtClean="0"/>
              <a:t>  &lt;form&gt;</a:t>
            </a:r>
          </a:p>
          <a:p>
            <a:pPr>
              <a:buNone/>
            </a:pPr>
            <a:r>
              <a:rPr lang="en-US" sz="2000" dirty="0" smtClean="0"/>
              <a:t>    Check to show a header:</a:t>
            </a:r>
          </a:p>
          <a:p>
            <a:pPr>
              <a:buNone/>
            </a:pPr>
            <a:r>
              <a:rPr lang="en-US" sz="2000" dirty="0" smtClean="0"/>
              <a:t>    &lt;input type="checkbox" ng-model="myVar"&gt;</a:t>
            </a:r>
          </a:p>
          <a:p>
            <a:pPr>
              <a:buNone/>
            </a:pPr>
            <a:r>
              <a:rPr lang="en-US" sz="2000" dirty="0" smtClean="0"/>
              <a:t>  &lt;/form&gt;</a:t>
            </a:r>
          </a:p>
          <a:p>
            <a:pPr>
              <a:buNone/>
            </a:pPr>
            <a:r>
              <a:rPr lang="en-US" sz="2000" dirty="0" smtClean="0"/>
              <a:t>  &lt;h1 ng-show="myVar"&gt;My Header&lt;/h1&gt;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6700" dirty="0" smtClean="0"/>
              <a:t>                                </a:t>
            </a:r>
            <a:r>
              <a:rPr lang="en-US" sz="4600" dirty="0" smtClean="0"/>
              <a:t>Radiobuttons</a:t>
            </a:r>
          </a:p>
          <a:p>
            <a:pPr>
              <a:buNone/>
            </a:pPr>
            <a:r>
              <a:rPr lang="en-US" sz="2600" dirty="0" smtClean="0"/>
              <a:t>&lt;body ng-app=""&gt;</a:t>
            </a:r>
          </a:p>
          <a:p>
            <a:pPr>
              <a:buNone/>
            </a:pPr>
            <a:r>
              <a:rPr lang="en-US" sz="2600" dirty="0" smtClean="0"/>
              <a:t>&lt;form&gt;</a:t>
            </a:r>
          </a:p>
          <a:p>
            <a:pPr>
              <a:buNone/>
            </a:pPr>
            <a:r>
              <a:rPr lang="en-US" sz="2600" dirty="0" smtClean="0"/>
              <a:t>  Pick a topic:</a:t>
            </a:r>
          </a:p>
          <a:p>
            <a:pPr>
              <a:buNone/>
            </a:pPr>
            <a:r>
              <a:rPr lang="en-US" sz="2600" dirty="0" smtClean="0"/>
              <a:t>  &lt;input type="radio" ng-model="myVar" value=“content"&gt;Content</a:t>
            </a:r>
          </a:p>
          <a:p>
            <a:pPr>
              <a:buNone/>
            </a:pPr>
            <a:r>
              <a:rPr lang="en-US" sz="2600" dirty="0" smtClean="0"/>
              <a:t>  &lt;input type="radio" ng-model="myVar" value="tutorial"&gt;Tutorials</a:t>
            </a:r>
          </a:p>
          <a:p>
            <a:pPr>
              <a:buNone/>
            </a:pPr>
            <a:r>
              <a:rPr lang="en-US" sz="2600" dirty="0" smtClean="0"/>
              <a:t>&lt;/form&gt;</a:t>
            </a:r>
          </a:p>
          <a:p>
            <a:pPr>
              <a:buNone/>
            </a:pPr>
            <a:r>
              <a:rPr lang="en-US" sz="2600" dirty="0" smtClean="0"/>
              <a:t>&lt;div ng-switch="myVar"&gt;</a:t>
            </a:r>
          </a:p>
          <a:p>
            <a:pPr>
              <a:buNone/>
            </a:pPr>
            <a:r>
              <a:rPr lang="en-US" sz="2600" dirty="0" smtClean="0"/>
              <a:t>  &lt;div ng-switch-when=“content"&gt;</a:t>
            </a:r>
          </a:p>
          <a:p>
            <a:pPr>
              <a:buNone/>
            </a:pPr>
            <a:r>
              <a:rPr lang="en-US" sz="2600" dirty="0" smtClean="0"/>
              <a:t>     &lt;h1&gt;New Content&lt;/h1&gt;</a:t>
            </a:r>
          </a:p>
          <a:p>
            <a:pPr>
              <a:buNone/>
            </a:pPr>
            <a:r>
              <a:rPr lang="en-US" sz="2600" dirty="0" smtClean="0"/>
              <a:t>     &lt;p&gt;Welcome to Content.&lt;/p&gt;</a:t>
            </a:r>
          </a:p>
          <a:p>
            <a:pPr>
              <a:buNone/>
            </a:pPr>
            <a:r>
              <a:rPr lang="en-US" sz="2600" dirty="0" smtClean="0"/>
              <a:t>  &lt;/div&gt;</a:t>
            </a:r>
          </a:p>
          <a:p>
            <a:pPr>
              <a:buNone/>
            </a:pPr>
            <a:r>
              <a:rPr lang="en-US" sz="2600" dirty="0" smtClean="0"/>
              <a:t>  &lt;div ng-switch-when="tutorial"&gt;</a:t>
            </a:r>
          </a:p>
          <a:p>
            <a:pPr>
              <a:buNone/>
            </a:pPr>
            <a:r>
              <a:rPr lang="en-US" sz="2600" dirty="0" smtClean="0"/>
              <a:t>     &lt;h1&gt;New Tutorials&lt;/h1&gt;</a:t>
            </a:r>
          </a:p>
          <a:p>
            <a:pPr>
              <a:buNone/>
            </a:pPr>
            <a:r>
              <a:rPr lang="en-US" sz="2600" dirty="0" smtClean="0"/>
              <a:t>     &lt;p&gt;Learn from examples.&lt;/p&gt;</a:t>
            </a:r>
          </a:p>
          <a:p>
            <a:pPr>
              <a:buNone/>
            </a:pPr>
            <a:r>
              <a:rPr lang="en-US" sz="2600" dirty="0" smtClean="0"/>
              <a:t>  &lt;/div&gt;</a:t>
            </a:r>
          </a:p>
          <a:p>
            <a:pPr>
              <a:buNone/>
            </a:pPr>
            <a:r>
              <a:rPr lang="en-US" sz="2600" dirty="0" smtClean="0"/>
              <a:t>&lt;/div&gt;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The ng-switch directive hides and shows HTML sections depending on the value of the radio buttons</a:t>
            </a:r>
            <a:endParaRPr lang="en-US" sz="2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                                Form Validation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22514"/>
            <a:ext cx="12192000" cy="633548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use required to specify that the input field must be filled out.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&lt;body ng-app=""&gt;</a:t>
            </a:r>
          </a:p>
          <a:p>
            <a:pPr>
              <a:buNone/>
            </a:pPr>
            <a:r>
              <a:rPr lang="en-US" sz="2000" dirty="0" smtClean="0"/>
              <a:t>&lt;form name="myform"&gt;</a:t>
            </a:r>
          </a:p>
          <a:p>
            <a:pPr>
              <a:buNone/>
            </a:pPr>
            <a:r>
              <a:rPr lang="en-US" sz="2000" dirty="0" smtClean="0"/>
              <a:t>&lt;input name="myinput" ng-model="Input" required&gt;</a:t>
            </a:r>
          </a:p>
          <a:p>
            <a:pPr>
              <a:buNone/>
            </a:pPr>
            <a:r>
              <a:rPr lang="en-US" sz="2000" dirty="0" smtClean="0"/>
              <a:t>&lt;/form&gt;</a:t>
            </a:r>
          </a:p>
          <a:p>
            <a:pPr>
              <a:buNone/>
            </a:pPr>
            <a:r>
              <a:rPr lang="en-US" sz="2000" dirty="0" smtClean="0"/>
              <a:t>&lt;p&gt;The input's valid state is:&lt;/p&gt;</a:t>
            </a:r>
          </a:p>
          <a:p>
            <a:pPr>
              <a:buNone/>
            </a:pPr>
            <a:r>
              <a:rPr lang="en-US" sz="2000" dirty="0" smtClean="0"/>
              <a:t>&lt;h1&gt;{{myform.myinput.$valid}}&lt;/h1&gt;</a:t>
            </a:r>
          </a:p>
          <a:p>
            <a:pPr>
              <a:buNone/>
            </a:pPr>
            <a:r>
              <a:rPr lang="en-US" sz="3200" dirty="0" smtClean="0"/>
              <a:t>                                                         E-mail</a:t>
            </a:r>
          </a:p>
          <a:p>
            <a:pPr>
              <a:buNone/>
            </a:pPr>
            <a:r>
              <a:rPr lang="en-US" sz="2000" dirty="0" smtClean="0"/>
              <a:t>use email to specify that the value must be an e-mail.</a:t>
            </a:r>
          </a:p>
          <a:p>
            <a:pPr>
              <a:buNone/>
            </a:pPr>
            <a:r>
              <a:rPr lang="en-US" sz="2000" dirty="0" smtClean="0"/>
              <a:t>&lt;body ng-app=""&gt;</a:t>
            </a:r>
          </a:p>
          <a:p>
            <a:pPr>
              <a:buNone/>
            </a:pPr>
            <a:r>
              <a:rPr lang="en-US" sz="2000" dirty="0" smtClean="0"/>
              <a:t>&lt;form name="myform"&gt;</a:t>
            </a:r>
          </a:p>
          <a:p>
            <a:pPr>
              <a:buNone/>
            </a:pPr>
            <a:r>
              <a:rPr lang="en-US" sz="2000" dirty="0" smtClean="0"/>
              <a:t>&lt;input type="email" name="myinput" ng-model="Input“ required&gt;</a:t>
            </a:r>
          </a:p>
          <a:p>
            <a:pPr>
              <a:buNone/>
            </a:pPr>
            <a:r>
              <a:rPr lang="en-US" sz="2000" dirty="0" smtClean="0"/>
              <a:t>&lt;/form&gt;</a:t>
            </a:r>
          </a:p>
          <a:p>
            <a:pPr>
              <a:buNone/>
            </a:pPr>
            <a:r>
              <a:rPr lang="en-US" sz="2000" dirty="0" smtClean="0"/>
              <a:t>&lt;p&gt;The input's valid state is:&lt;/p&gt;</a:t>
            </a:r>
          </a:p>
          <a:p>
            <a:pPr>
              <a:buNone/>
            </a:pPr>
            <a:r>
              <a:rPr lang="en-US" sz="2000" dirty="0" smtClean="0"/>
              <a:t>&lt;h1&gt;{{myform.myinput.$valid}}&lt;/h1&gt;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945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                           AngularJS API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7828"/>
            <a:ext cx="12192000" cy="6270171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API stands for </a:t>
            </a:r>
            <a:r>
              <a:rPr lang="en-US" sz="2000" b="1" dirty="0" smtClean="0"/>
              <a:t>A</a:t>
            </a:r>
            <a:r>
              <a:rPr lang="en-US" sz="2000" dirty="0" smtClean="0"/>
              <a:t>pplication </a:t>
            </a:r>
            <a:r>
              <a:rPr lang="en-US" sz="2000" b="1" dirty="0" smtClean="0"/>
              <a:t>P</a:t>
            </a:r>
            <a:r>
              <a:rPr lang="en-US" sz="2000" dirty="0" smtClean="0"/>
              <a:t>rogramming </a:t>
            </a:r>
            <a:r>
              <a:rPr lang="en-US" sz="2000" b="1" dirty="0" smtClean="0"/>
              <a:t>I</a:t>
            </a:r>
            <a:r>
              <a:rPr lang="en-US" sz="2000" dirty="0" smtClean="0"/>
              <a:t>nterface.</a:t>
            </a:r>
          </a:p>
          <a:p>
            <a:pPr>
              <a:buNone/>
            </a:pPr>
            <a:r>
              <a:rPr lang="en-US" sz="2000" dirty="0" smtClean="0"/>
              <a:t>It is a set of JavaScript functions for performing tasks like- </a:t>
            </a:r>
          </a:p>
          <a:p>
            <a:pPr>
              <a:buNone/>
            </a:pPr>
            <a:r>
              <a:rPr lang="en-US" sz="2000" dirty="0" smtClean="0"/>
              <a:t>Comparing objects, Iterating objects, Converting data.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some common API functions-</a:t>
            </a:r>
          </a:p>
          <a:p>
            <a:pPr>
              <a:buNone/>
            </a:pPr>
            <a:r>
              <a:rPr lang="en-US" sz="2000" dirty="0" smtClean="0"/>
              <a:t>angular.lowercase() - Converts a string to lowercase.</a:t>
            </a:r>
          </a:p>
          <a:p>
            <a:pPr>
              <a:buNone/>
            </a:pPr>
            <a:r>
              <a:rPr lang="en-US" sz="2000" dirty="0" smtClean="0"/>
              <a:t>angular.uppercase() - Converts a string to uppercase.</a:t>
            </a:r>
          </a:p>
          <a:p>
            <a:pPr>
              <a:buNone/>
            </a:pPr>
            <a:r>
              <a:rPr lang="en-US" sz="2000" dirty="0" smtClean="0"/>
              <a:t>angular.isString()      - Returns true if the reference is a string.</a:t>
            </a:r>
          </a:p>
          <a:p>
            <a:pPr>
              <a:buNone/>
            </a:pPr>
            <a:r>
              <a:rPr lang="en-US" sz="2000" dirty="0" smtClean="0"/>
              <a:t>angular.isNumber()  - Returns true if the reference is a number.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                                             angular.lowercase()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2000" dirty="0" smtClean="0"/>
              <a:t>&lt;div ng-app="myApp" ng-controller=“ctrl"&gt;</a:t>
            </a:r>
          </a:p>
          <a:p>
            <a:pPr>
              <a:buNone/>
            </a:pPr>
            <a:r>
              <a:rPr lang="en-US" sz="2000" dirty="0" smtClean="0"/>
              <a:t>&lt;p&gt;{{ x1}}&lt;/p&gt;</a:t>
            </a:r>
          </a:p>
          <a:p>
            <a:pPr>
              <a:buNone/>
            </a:pPr>
            <a:r>
              <a:rPr lang="en-US" sz="2000" dirty="0" smtClean="0"/>
              <a:t>&lt;p&gt;{{ x2}}&lt;/p&gt;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app.controller(‘ctrl', function($scope) {</a:t>
            </a:r>
          </a:p>
          <a:p>
            <a:pPr>
              <a:buNone/>
            </a:pPr>
            <a:r>
              <a:rPr lang="en-US" sz="2000" dirty="0" smtClean="0"/>
              <a:t>    $scope.x1 = “ABC";</a:t>
            </a:r>
          </a:p>
          <a:p>
            <a:pPr>
              <a:buNone/>
            </a:pPr>
            <a:r>
              <a:rPr lang="en-US" sz="2000" dirty="0" smtClean="0"/>
              <a:t>    $scope.x2 = angular.lowercase($scope.x1);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                                                 angular.isString()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2000" dirty="0" smtClean="0"/>
              <a:t>&lt;div ng-app="myApp" ng-controller=“ctrl"&gt;</a:t>
            </a:r>
          </a:p>
          <a:p>
            <a:pPr>
              <a:buNone/>
            </a:pPr>
            <a:r>
              <a:rPr lang="en-US" sz="2000" dirty="0" smtClean="0"/>
              <a:t>&lt;p&gt;{{ x1 }}&lt;/p&gt;</a:t>
            </a:r>
          </a:p>
          <a:p>
            <a:pPr>
              <a:buNone/>
            </a:pPr>
            <a:r>
              <a:rPr lang="en-US" sz="2000" dirty="0" smtClean="0"/>
              <a:t>&lt;p&gt;{{ x2 }}&lt;/p&gt;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app.controller(‘ctrl', function($scope) {</a:t>
            </a:r>
          </a:p>
          <a:p>
            <a:pPr>
              <a:buNone/>
            </a:pPr>
            <a:r>
              <a:rPr lang="en-US" sz="2000" dirty="0" smtClean="0"/>
              <a:t>    $scope.x1 = “ABC";</a:t>
            </a:r>
          </a:p>
          <a:p>
            <a:pPr>
              <a:buNone/>
            </a:pPr>
            <a:r>
              <a:rPr lang="en-US" sz="2000" dirty="0" smtClean="0"/>
              <a:t>    $scope.x2 = angular.isString($scope.x1);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                                              angular.isNumber()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2000" dirty="0" smtClean="0"/>
              <a:t>&lt;div ng-app="myApp" ng-controller="myCtrl"&gt;</a:t>
            </a:r>
          </a:p>
          <a:p>
            <a:pPr>
              <a:buNone/>
            </a:pPr>
            <a:r>
              <a:rPr lang="en-US" sz="2000" dirty="0" smtClean="0"/>
              <a:t>&lt;p&gt;{{ x1 }}&lt;/p&gt;</a:t>
            </a:r>
          </a:p>
          <a:p>
            <a:pPr>
              <a:buNone/>
            </a:pPr>
            <a:r>
              <a:rPr lang="en-US" sz="2000" dirty="0" smtClean="0"/>
              <a:t>&lt;p&gt;{{ x2 }}&lt;/p&gt;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angular.module('myApp', []);</a:t>
            </a:r>
          </a:p>
          <a:p>
            <a:pPr>
              <a:buNone/>
            </a:pPr>
            <a:r>
              <a:rPr lang="en-US" sz="2000" dirty="0" smtClean="0"/>
              <a:t>app.controller('myCtrl', function($scope) {</a:t>
            </a:r>
          </a:p>
          <a:p>
            <a:pPr>
              <a:buNone/>
            </a:pPr>
            <a:r>
              <a:rPr lang="en-US" sz="2000" dirty="0" smtClean="0"/>
              <a:t>    $scope.x1 = “abc";</a:t>
            </a:r>
          </a:p>
          <a:p>
            <a:pPr>
              <a:buNone/>
            </a:pPr>
            <a:r>
              <a:rPr lang="en-US" sz="2000" dirty="0" smtClean="0"/>
              <a:t>    $scope.x2 = angular.isNumber($scope.x1);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58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                              AngularJS Routing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0890"/>
            <a:ext cx="12192000" cy="625710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dirty="0" smtClean="0"/>
              <a:t>If you want to navigate to different pages in your application, but you also want the application to be a Single Page Application, with no page reloading, you can use the </a:t>
            </a:r>
            <a:r>
              <a:rPr lang="en-US" sz="4800" dirty="0" err="1" smtClean="0"/>
              <a:t>ngRoute</a:t>
            </a:r>
            <a:r>
              <a:rPr lang="en-US" sz="4800" dirty="0" smtClean="0"/>
              <a:t> module</a:t>
            </a:r>
            <a:r>
              <a:rPr lang="en-US" sz="4800" dirty="0" smtClean="0"/>
              <a:t>.</a:t>
            </a:r>
          </a:p>
          <a:p>
            <a:pPr>
              <a:buNone/>
            </a:pPr>
            <a:r>
              <a:rPr lang="en-US" sz="4800" dirty="0" smtClean="0"/>
              <a:t>With the $</a:t>
            </a:r>
            <a:r>
              <a:rPr lang="en-US" sz="4800" dirty="0" err="1" smtClean="0"/>
              <a:t>routeProvider</a:t>
            </a:r>
            <a:r>
              <a:rPr lang="en-US" sz="4800" dirty="0" smtClean="0"/>
              <a:t> you can define what page to display when a user clicks a </a:t>
            </a:r>
            <a:r>
              <a:rPr lang="en-US" sz="4800" dirty="0" smtClean="0"/>
              <a:t>link</a:t>
            </a:r>
          </a:p>
          <a:p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&lt;</a:t>
            </a:r>
            <a:r>
              <a:rPr lang="en-US" sz="4800" dirty="0" smtClean="0"/>
              <a:t>script src="https://ajax.googleapis.com/ajax/libs/angularjs/1.6.4/angular.min.js"&gt;&lt;/script&gt;</a:t>
            </a:r>
          </a:p>
          <a:p>
            <a:pPr>
              <a:buNone/>
            </a:pPr>
            <a:r>
              <a:rPr lang="en-US" sz="4800" dirty="0" smtClean="0"/>
              <a:t>&lt;script src="https://ajax.googleapis.com/ajax/libs/angularjs/1.6.4/angular-route.js"&gt;&lt;/script&gt;</a:t>
            </a:r>
          </a:p>
          <a:p>
            <a:pPr>
              <a:buNone/>
            </a:pPr>
            <a:r>
              <a:rPr lang="en-US" sz="4800" dirty="0" smtClean="0"/>
              <a:t>&lt;body ng-app="myApp"&gt;</a:t>
            </a:r>
          </a:p>
          <a:p>
            <a:pPr>
              <a:buNone/>
            </a:pP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&lt;a </a:t>
            </a:r>
            <a:r>
              <a:rPr lang="en-US" sz="4800" dirty="0" err="1" smtClean="0"/>
              <a:t>href</a:t>
            </a:r>
            <a:r>
              <a:rPr lang="en-US" sz="4800" dirty="0" smtClean="0"/>
              <a:t>="#!red"&gt;Red&lt;/a&gt;</a:t>
            </a:r>
          </a:p>
          <a:p>
            <a:pPr>
              <a:buNone/>
            </a:pPr>
            <a:r>
              <a:rPr lang="en-US" sz="4800" dirty="0" smtClean="0"/>
              <a:t>&lt;a </a:t>
            </a:r>
            <a:r>
              <a:rPr lang="en-US" sz="4800" dirty="0" err="1" smtClean="0"/>
              <a:t>href</a:t>
            </a:r>
            <a:r>
              <a:rPr lang="en-US" sz="4800" dirty="0" smtClean="0"/>
              <a:t>="#!green"&gt;Green&lt;/a&gt;</a:t>
            </a:r>
          </a:p>
          <a:p>
            <a:pPr>
              <a:buNone/>
            </a:pP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&lt;ng-view&gt;&lt;/ng-view&gt;</a:t>
            </a:r>
          </a:p>
          <a:p>
            <a:pPr>
              <a:buNone/>
            </a:pPr>
            <a:r>
              <a:rPr lang="en-US" sz="4800" dirty="0" smtClean="0"/>
              <a:t>&lt;script&gt;</a:t>
            </a:r>
          </a:p>
          <a:p>
            <a:pPr>
              <a:buNone/>
            </a:pPr>
            <a:r>
              <a:rPr lang="en-US" sz="4800" dirty="0" smtClean="0"/>
              <a:t>var app = angular.module("myApp", ["</a:t>
            </a:r>
            <a:r>
              <a:rPr lang="en-US" sz="4800" dirty="0" err="1" smtClean="0"/>
              <a:t>ngRoute</a:t>
            </a:r>
            <a:r>
              <a:rPr lang="en-US" sz="4800" dirty="0" smtClean="0"/>
              <a:t>"]);</a:t>
            </a:r>
          </a:p>
          <a:p>
            <a:pPr>
              <a:buNone/>
            </a:pPr>
            <a:r>
              <a:rPr lang="en-US" sz="4800" dirty="0" err="1" smtClean="0"/>
              <a:t>app.config</a:t>
            </a:r>
            <a:r>
              <a:rPr lang="en-US" sz="4800" dirty="0" smtClean="0"/>
              <a:t>(function($</a:t>
            </a:r>
            <a:r>
              <a:rPr lang="en-US" sz="4800" dirty="0" err="1" smtClean="0"/>
              <a:t>routeProvider</a:t>
            </a:r>
            <a:r>
              <a:rPr lang="en-US" sz="4800" dirty="0" smtClean="0"/>
              <a:t>) {</a:t>
            </a:r>
          </a:p>
          <a:p>
            <a:pPr>
              <a:buNone/>
            </a:pPr>
            <a:r>
              <a:rPr lang="en-US" sz="4800" dirty="0" smtClean="0"/>
              <a:t>$</a:t>
            </a:r>
            <a:r>
              <a:rPr lang="en-US" sz="4800" dirty="0" err="1" smtClean="0"/>
              <a:t>routeProvider</a:t>
            </a: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.when("/red", {</a:t>
            </a:r>
          </a:p>
          <a:p>
            <a:pPr>
              <a:buNone/>
            </a:pPr>
            <a:r>
              <a:rPr lang="en-US" sz="4800" dirty="0" err="1" smtClean="0"/>
              <a:t>templateUrl</a:t>
            </a:r>
            <a:r>
              <a:rPr lang="en-US" sz="4800" dirty="0" smtClean="0"/>
              <a:t> : "</a:t>
            </a:r>
            <a:r>
              <a:rPr lang="en-US" sz="4800" dirty="0" err="1" smtClean="0"/>
              <a:t>red.htm</a:t>
            </a:r>
            <a:r>
              <a:rPr lang="en-US" sz="4800" dirty="0" smtClean="0"/>
              <a:t>"</a:t>
            </a:r>
          </a:p>
          <a:p>
            <a:pPr>
              <a:buNone/>
            </a:pPr>
            <a:r>
              <a:rPr lang="en-US" sz="4800" dirty="0" smtClean="0"/>
              <a:t>})</a:t>
            </a:r>
          </a:p>
          <a:p>
            <a:pPr>
              <a:buNone/>
            </a:pPr>
            <a:r>
              <a:rPr lang="en-US" sz="4800" dirty="0" smtClean="0"/>
              <a:t>.when("/green", {</a:t>
            </a:r>
          </a:p>
          <a:p>
            <a:pPr>
              <a:buNone/>
            </a:pPr>
            <a:r>
              <a:rPr lang="en-US" sz="4800" dirty="0" err="1" smtClean="0"/>
              <a:t>templateUrl</a:t>
            </a:r>
            <a:r>
              <a:rPr lang="en-US" sz="4800" dirty="0" smtClean="0"/>
              <a:t> : "</a:t>
            </a:r>
            <a:r>
              <a:rPr lang="en-US" sz="4800" dirty="0" err="1" smtClean="0"/>
              <a:t>green.htm</a:t>
            </a:r>
            <a:r>
              <a:rPr lang="en-US" sz="4800" dirty="0" smtClean="0"/>
              <a:t>"</a:t>
            </a:r>
          </a:p>
          <a:p>
            <a:pPr>
              <a:buNone/>
            </a:pPr>
            <a:r>
              <a:rPr lang="en-US" sz="4800" dirty="0" smtClean="0"/>
              <a:t>})</a:t>
            </a:r>
          </a:p>
          <a:p>
            <a:pPr>
              <a:buNone/>
            </a:pPr>
            <a:r>
              <a:rPr lang="en-US" sz="4800" dirty="0" smtClean="0"/>
              <a:t>;</a:t>
            </a:r>
          </a:p>
          <a:p>
            <a:pPr>
              <a:buNone/>
            </a:pPr>
            <a:r>
              <a:rPr lang="en-US" sz="4800" dirty="0" smtClean="0"/>
              <a:t>});</a:t>
            </a:r>
          </a:p>
          <a:p>
            <a:pPr>
              <a:buNone/>
            </a:pPr>
            <a:r>
              <a:rPr lang="en-US" sz="4800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414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                    AngularJS Application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9450"/>
            <a:ext cx="12192000" cy="634854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we use AngularJS features to make a shopping list, where you can add or remove items.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ng-app="mylist" ng-controller=“ctrl"&gt;</a:t>
            </a:r>
          </a:p>
          <a:p>
            <a:pPr>
              <a:buNone/>
            </a:pPr>
            <a:r>
              <a:rPr lang="en-US" sz="2000" dirty="0" smtClean="0"/>
              <a:t>  &lt;ul&gt;</a:t>
            </a:r>
          </a:p>
          <a:p>
            <a:pPr>
              <a:buNone/>
            </a:pPr>
            <a:r>
              <a:rPr lang="en-US" sz="2000" dirty="0" smtClean="0"/>
              <a:t>    &lt;li ng-repeat="x in products"&gt;{{x}}&lt;/li&gt;</a:t>
            </a:r>
          </a:p>
          <a:p>
            <a:pPr>
              <a:buNone/>
            </a:pPr>
            <a:r>
              <a:rPr lang="en-US" sz="2000" dirty="0" smtClean="0"/>
              <a:t>  &lt;/ul&gt;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angular.module("mylist", []); </a:t>
            </a:r>
          </a:p>
          <a:p>
            <a:pPr>
              <a:buNone/>
            </a:pPr>
            <a:r>
              <a:rPr lang="en-US" sz="2000" dirty="0" smtClean="0"/>
              <a:t>app.controller(“ctrl", function($scope) {</a:t>
            </a:r>
          </a:p>
          <a:p>
            <a:pPr>
              <a:buNone/>
            </a:pPr>
            <a:r>
              <a:rPr lang="en-US" sz="2000" dirty="0" smtClean="0"/>
              <a:t>    $scope.products = [“Egg", "Bread", “Milk"];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we create an application called mylist, and add a controller named ctrl to it.</a:t>
            </a:r>
          </a:p>
          <a:p>
            <a:pPr>
              <a:buNone/>
            </a:pPr>
            <a:r>
              <a:rPr lang="en-US" sz="2000" dirty="0" smtClean="0"/>
              <a:t>The controller adds an array named products to the current $scope.</a:t>
            </a:r>
          </a:p>
          <a:p>
            <a:pPr>
              <a:buNone/>
            </a:pPr>
            <a:r>
              <a:rPr lang="en-US" sz="2000" dirty="0" smtClean="0"/>
              <a:t>In the HTML, we use the ng-repeat directive to display a list using the items in the array.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Now we can add items to our shopping list.</a:t>
            </a:r>
          </a:p>
          <a:p>
            <a:pPr>
              <a:buNone/>
            </a:pPr>
            <a:r>
              <a:rPr lang="en-US" sz="2000" dirty="0" smtClean="0"/>
              <a:t>&lt;div ng-app="mylist" ng-controller=“ctrl"&gt;</a:t>
            </a:r>
          </a:p>
          <a:p>
            <a:pPr>
              <a:buNone/>
            </a:pPr>
            <a:r>
              <a:rPr lang="en-US" sz="2000" dirty="0" smtClean="0"/>
              <a:t>  &lt;ul&gt;</a:t>
            </a:r>
          </a:p>
          <a:p>
            <a:pPr>
              <a:buNone/>
            </a:pPr>
            <a:r>
              <a:rPr lang="en-US" sz="2000" dirty="0" smtClean="0"/>
              <a:t>    &lt;li ng-repeat="x in products"&gt;{{x}}&lt;/li&gt;</a:t>
            </a:r>
          </a:p>
          <a:p>
            <a:pPr>
              <a:buNone/>
            </a:pPr>
            <a:r>
              <a:rPr lang="en-US" sz="2000" dirty="0" smtClean="0"/>
              <a:t>  &lt;/ul&gt;</a:t>
            </a:r>
          </a:p>
          <a:p>
            <a:pPr>
              <a:buNone/>
            </a:pPr>
            <a:r>
              <a:rPr lang="en-US" sz="2000" dirty="0" smtClean="0"/>
              <a:t>  &lt;input ng-model="addme"&gt;</a:t>
            </a:r>
          </a:p>
          <a:p>
            <a:pPr>
              <a:buNone/>
            </a:pPr>
            <a:r>
              <a:rPr lang="en-US" sz="2000" dirty="0" smtClean="0"/>
              <a:t>  &lt;button ng-click="additem()"&gt;Add&lt;/button&gt;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app = angular.module("mylist", []); </a:t>
            </a:r>
          </a:p>
          <a:p>
            <a:pPr>
              <a:buNone/>
            </a:pPr>
            <a:r>
              <a:rPr lang="en-US" sz="2000" dirty="0" smtClean="0"/>
              <a:t>app.controller(“ctrl", function($scope) {</a:t>
            </a:r>
          </a:p>
          <a:p>
            <a:pPr>
              <a:buNone/>
            </a:pPr>
            <a:r>
              <a:rPr lang="en-US" sz="2000" dirty="0" smtClean="0"/>
              <a:t>    $scope.products = [“Egg", "Bread", “Milk"];</a:t>
            </a:r>
          </a:p>
          <a:p>
            <a:pPr>
              <a:buNone/>
            </a:pPr>
            <a:r>
              <a:rPr lang="en-US" sz="2000" dirty="0" smtClean="0"/>
              <a:t>    $scope.additem = function () {</a:t>
            </a:r>
          </a:p>
          <a:p>
            <a:pPr>
              <a:buNone/>
            </a:pPr>
            <a:r>
              <a:rPr lang="en-US" sz="2000" dirty="0" smtClean="0"/>
              <a:t>        $scope.products.push($scope.addme);</a:t>
            </a:r>
          </a:p>
          <a:p>
            <a:pPr>
              <a:buNone/>
            </a:pPr>
            <a:r>
              <a:rPr lang="en-US" sz="2000" dirty="0" smtClean="0"/>
              <a:t>    }    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2FF15-5891-4A63-AD0B-A1B4F257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170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</a:t>
            </a:r>
            <a:r>
              <a:rPr lang="en-US" sz="4000" dirty="0"/>
              <a:t>AngularJS Expressions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9B8260-F733-45A0-BB9D-B00D5364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1702"/>
            <a:ext cx="12192000" cy="629629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AngularJS </a:t>
            </a:r>
            <a:r>
              <a:rPr lang="en-US" sz="2000" dirty="0"/>
              <a:t>expressions bind AngularJS data to HTML the same way as the </a:t>
            </a:r>
            <a:r>
              <a:rPr lang="en-US" sz="2000" b="1" dirty="0"/>
              <a:t>ng-bind</a:t>
            </a:r>
            <a:r>
              <a:rPr lang="en-US" sz="2000" dirty="0"/>
              <a:t> directive.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&lt;div ng-app=""&gt;</a:t>
            </a:r>
          </a:p>
          <a:p>
            <a:pPr>
              <a:buNone/>
            </a:pPr>
            <a:r>
              <a:rPr lang="en-US" sz="2000" dirty="0"/>
              <a:t>&lt;p&gt;input box:&lt;/p&gt;</a:t>
            </a:r>
          </a:p>
          <a:p>
            <a:pPr>
              <a:buNone/>
            </a:pPr>
            <a:r>
              <a:rPr lang="en-US" sz="2000" dirty="0"/>
              <a:t>&lt;p&gt;Name: &lt;input type="text" ng-model="name"&gt;&lt;/p&gt;</a:t>
            </a:r>
          </a:p>
          <a:p>
            <a:pPr>
              <a:buNone/>
            </a:pPr>
            <a:r>
              <a:rPr lang="en-US" sz="2000" dirty="0"/>
              <a:t>&lt;p&gt;{{name}}&lt;/p&gt;</a:t>
            </a:r>
          </a:p>
          <a:p>
            <a:pPr>
              <a:buNone/>
            </a:pPr>
            <a:r>
              <a:rPr lang="en-US" sz="2000" dirty="0"/>
              <a:t>&lt;/div&gt;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If you remove the ng-app  directive, HTML will display the expression as it is, without solving it</a:t>
            </a:r>
          </a:p>
        </p:txBody>
      </p:sp>
    </p:spTree>
    <p:extLst>
      <p:ext uri="{BB962C8B-B14F-4D97-AF65-F5344CB8AC3E}">
        <p14:creationId xmlns:p14="http://schemas.microsoft.com/office/powerpoint/2010/main" xmlns="" val="2370237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add a text field, and bind it to the application with the ng-model directive.</a:t>
            </a:r>
          </a:p>
          <a:p>
            <a:pPr>
              <a:buNone/>
            </a:pPr>
            <a:r>
              <a:rPr lang="en-US" sz="2000" dirty="0" smtClean="0"/>
              <a:t>In the controller, make a function named additem, and use the value of the addme input field to add an item to the products array.</a:t>
            </a:r>
          </a:p>
          <a:p>
            <a:pPr>
              <a:buNone/>
            </a:pPr>
            <a:r>
              <a:rPr lang="en-US" sz="2000" dirty="0" smtClean="0"/>
              <a:t>Add a button, and give it an ng-click directive that will run the additem function when the button is clicked.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now we want to remove items-</a:t>
            </a:r>
          </a:p>
          <a:p>
            <a:pPr>
              <a:buNone/>
            </a:pPr>
            <a:r>
              <a:rPr lang="en-US" sz="2000" dirty="0" smtClean="0"/>
              <a:t>In the controller, make a function named removeitem, which takes the index of the item you want to remove, as a parameter.</a:t>
            </a:r>
          </a:p>
          <a:p>
            <a:pPr>
              <a:buNone/>
            </a:pPr>
            <a:r>
              <a:rPr lang="en-US" sz="2000" dirty="0" smtClean="0"/>
              <a:t>In the HTML, make a &lt;span&gt; element for each item, and give them an ng-click directive which calls the removeitem function with the current $index.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We want to remove items from the list.</a:t>
            </a:r>
          </a:p>
          <a:p>
            <a:pPr>
              <a:buNone/>
            </a:pPr>
            <a:r>
              <a:rPr lang="en-US" dirty="0" smtClean="0"/>
              <a:t>&lt;div ng-app="mylist" ng-controller=“ctrl"&gt;</a:t>
            </a:r>
          </a:p>
          <a:p>
            <a:pPr>
              <a:buNone/>
            </a:pPr>
            <a:r>
              <a:rPr lang="en-US" dirty="0" smtClean="0"/>
              <a:t>  &lt;ul&gt;</a:t>
            </a:r>
          </a:p>
          <a:p>
            <a:pPr>
              <a:buNone/>
            </a:pPr>
            <a:r>
              <a:rPr lang="en-US" dirty="0" smtClean="0"/>
              <a:t>    &lt;li ng-repeat="x in products"&gt;{{x}}&lt;span ng-click="removeitem($index)"&gt;×&lt;/span&gt;&lt;/li&gt;</a:t>
            </a:r>
          </a:p>
          <a:p>
            <a:pPr>
              <a:buNone/>
            </a:pPr>
            <a:r>
              <a:rPr lang="en-US" dirty="0" smtClean="0"/>
              <a:t>  &lt;/ul&gt;</a:t>
            </a:r>
          </a:p>
          <a:p>
            <a:pPr>
              <a:buNone/>
            </a:pPr>
            <a:r>
              <a:rPr lang="en-US" dirty="0" smtClean="0"/>
              <a:t>  &lt;input ng-model="addme"&gt;</a:t>
            </a:r>
          </a:p>
          <a:p>
            <a:pPr>
              <a:buNone/>
            </a:pPr>
            <a:r>
              <a:rPr lang="en-US" dirty="0" smtClean="0"/>
              <a:t>  &lt;button ng-click="additem()"&gt;Add&lt;/button&gt;</a:t>
            </a:r>
          </a:p>
          <a:p>
            <a:pPr>
              <a:buNone/>
            </a:pPr>
            <a:r>
              <a:rPr lang="en-US" dirty="0" smtClean="0"/>
              <a:t>&lt;/div&gt;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var app = angular.module("mylist", []); </a:t>
            </a:r>
          </a:p>
          <a:p>
            <a:pPr>
              <a:buNone/>
            </a:pPr>
            <a:r>
              <a:rPr lang="en-US" dirty="0" smtClean="0"/>
              <a:t>app.controller(“ctrl", function($scope) {</a:t>
            </a:r>
          </a:p>
          <a:p>
            <a:pPr>
              <a:buNone/>
            </a:pPr>
            <a:r>
              <a:rPr lang="en-US" dirty="0" smtClean="0"/>
              <a:t>    $scope.products = [“Egg", "Bread", “Milk"];</a:t>
            </a:r>
          </a:p>
          <a:p>
            <a:pPr>
              <a:buNone/>
            </a:pPr>
            <a:r>
              <a:rPr lang="en-US" dirty="0" smtClean="0"/>
              <a:t>    $scope.additem = function () {</a:t>
            </a:r>
          </a:p>
          <a:p>
            <a:pPr>
              <a:buNone/>
            </a:pPr>
            <a:r>
              <a:rPr lang="en-US" dirty="0" smtClean="0"/>
              <a:t>        $scope.products.push($scope.addme);</a:t>
            </a:r>
          </a:p>
          <a:p>
            <a:pPr>
              <a:buNone/>
            </a:pPr>
            <a:r>
              <a:rPr lang="en-US" dirty="0" smtClean="0"/>
              <a:t>    }    </a:t>
            </a:r>
          </a:p>
          <a:p>
            <a:pPr>
              <a:buNone/>
            </a:pPr>
            <a:r>
              <a:rPr lang="en-US" dirty="0" smtClean="0"/>
              <a:t>    $scope.removeitem = function (x) {</a:t>
            </a:r>
          </a:p>
          <a:p>
            <a:pPr>
              <a:buNone/>
            </a:pPr>
            <a:r>
              <a:rPr lang="en-US" dirty="0" smtClean="0"/>
              <a:t>        $scope.products.splice(x, 1);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95DB4-9C5B-44C4-9E89-03AD8092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                 </a:t>
            </a:r>
            <a:r>
              <a:rPr lang="en-US" sz="4000" dirty="0" smtClean="0"/>
              <a:t>    AngularJS </a:t>
            </a:r>
            <a:r>
              <a:rPr lang="en-US" sz="4000" dirty="0"/>
              <a:t>Numbers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D46518-8962-4D24-8765-85342E6E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0080"/>
            <a:ext cx="12192000" cy="62179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ng-init- </a:t>
            </a:r>
            <a:r>
              <a:rPr lang="en-US" sz="2000" dirty="0"/>
              <a:t>Defines initial values for an application.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&lt;div ng-app="" ng-init="</a:t>
            </a:r>
            <a:r>
              <a:rPr lang="en-US" sz="2000" dirty="0" smtClean="0"/>
              <a:t>quantity=2; cost=2"&gt;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smtClean="0"/>
              <a:t>p&gt;Total : </a:t>
            </a:r>
            <a:r>
              <a:rPr lang="en-US" sz="2000" dirty="0"/>
              <a:t>{{ quantity * cost }}&lt;/p&gt;</a:t>
            </a:r>
          </a:p>
          <a:p>
            <a:pPr>
              <a:buNone/>
            </a:pPr>
            <a:r>
              <a:rPr lang="en-US" sz="2000" dirty="0"/>
              <a:t>&lt;/div&gt;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&lt;div ng-app="" ng-init="</a:t>
            </a:r>
            <a:r>
              <a:rPr lang="en-US" sz="2000" dirty="0" smtClean="0"/>
              <a:t>quantity=2; cost=2"&gt;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smtClean="0"/>
              <a:t>p&gt;Total : </a:t>
            </a:r>
            <a:r>
              <a:rPr lang="en-US" sz="2000" dirty="0"/>
              <a:t>&lt;span ng-bind="quantity * cost"&gt;&lt;/span&gt;&lt;/p&gt;</a:t>
            </a:r>
          </a:p>
          <a:p>
            <a:pPr>
              <a:buNone/>
            </a:pPr>
            <a:r>
              <a:rPr lang="en-US" sz="2000" dirty="0"/>
              <a:t>&lt;/div&gt;</a:t>
            </a:r>
          </a:p>
          <a:p>
            <a:pPr>
              <a:buNone/>
            </a:pPr>
            <a:r>
              <a:rPr lang="en-US" sz="2000" dirty="0"/>
              <a:t>                                              </a:t>
            </a:r>
            <a:r>
              <a:rPr lang="en-US" sz="2000" dirty="0" smtClean="0"/>
              <a:t>                      </a:t>
            </a:r>
            <a:r>
              <a:rPr lang="en-US" sz="3600" dirty="0" smtClean="0"/>
              <a:t>AngularJS </a:t>
            </a:r>
            <a:r>
              <a:rPr lang="en-US" sz="3600" dirty="0"/>
              <a:t>Strings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 smtClean="0"/>
              <a:t>&lt;div ng-app="" ng-init="fname='abc'; lname='def' "&gt;</a:t>
            </a:r>
          </a:p>
          <a:p>
            <a:pPr>
              <a:buNone/>
            </a:pPr>
            <a:r>
              <a:rPr lang="en-US" sz="2000" dirty="0" smtClean="0"/>
              <a:t>&lt;p&gt;Full name: {{ fname + " " + lname }}&lt;/p&gt;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06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8BCC0-9CC8-4126-970C-58EFD18B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</a:t>
            </a:r>
            <a:r>
              <a:rPr lang="en-US" sz="4000" dirty="0"/>
              <a:t>AngularJS Objects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77964B-4E83-44CF-A3AF-188C94778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206"/>
            <a:ext cx="12192000" cy="6191794"/>
          </a:xfrm>
        </p:spPr>
        <p:txBody>
          <a:bodyPr/>
          <a:lstStyle/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ng-app="" ng-init="person={fname: 'abc', lname :'def'}"&gt;</a:t>
            </a:r>
          </a:p>
          <a:p>
            <a:pPr>
              <a:buNone/>
            </a:pPr>
            <a:r>
              <a:rPr lang="en-US" sz="2000" dirty="0" smtClean="0"/>
              <a:t>&lt;p&gt;Name :{{ person.lname }}&lt;/p&gt;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 marL="0" indent="0">
              <a:buNone/>
            </a:pPr>
            <a:r>
              <a:rPr lang="en-US" sz="3600" dirty="0" smtClean="0"/>
              <a:t>  </a:t>
            </a:r>
          </a:p>
          <a:p>
            <a:pPr marL="0" indent="0">
              <a:buNone/>
            </a:pPr>
            <a:r>
              <a:rPr lang="en-US" sz="3600" dirty="0" smtClean="0"/>
              <a:t>                                        </a:t>
            </a:r>
            <a:r>
              <a:rPr lang="en-US" sz="3600" dirty="0"/>
              <a:t>AngularJS Arrays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div ng-app="" ng-init="points=[1,2,3,4,5,6,7,8]"&gt;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smtClean="0"/>
              <a:t>p&gt;Result : </a:t>
            </a:r>
            <a:r>
              <a:rPr lang="en-US" sz="2000" dirty="0"/>
              <a:t>{{ points[2] }}&lt;/p&gt;</a:t>
            </a:r>
          </a:p>
          <a:p>
            <a:pPr marL="0" indent="0">
              <a:buNone/>
            </a:pPr>
            <a:r>
              <a:rPr lang="en-US" sz="2000" dirty="0"/>
              <a:t>&lt;/div&gt;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015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031543-96F4-4E9B-A958-A611A44C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314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r>
              <a:rPr lang="en-US" sz="4000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F06E86-F991-42B8-A77B-C60948375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3148"/>
            <a:ext cx="12192000" cy="6334852"/>
          </a:xfrm>
        </p:spPr>
        <p:txBody>
          <a:bodyPr/>
          <a:lstStyle/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/>
              <a:t>module is a container for the application controllers.</a:t>
            </a:r>
          </a:p>
          <a:p>
            <a:pPr>
              <a:buNone/>
            </a:pPr>
            <a:r>
              <a:rPr lang="en-US" sz="2000" dirty="0"/>
              <a:t>Controllers always belong to a module.</a:t>
            </a:r>
          </a:p>
          <a:p>
            <a:pPr>
              <a:buNone/>
            </a:pPr>
            <a:r>
              <a:rPr lang="en-US" sz="2000" dirty="0"/>
              <a:t>A module is created by using the AngularJS function angular.module.</a:t>
            </a:r>
          </a:p>
          <a:p>
            <a:pPr>
              <a:buNone/>
            </a:pPr>
            <a:r>
              <a:rPr lang="en-US" sz="2000" dirty="0"/>
              <a:t>Exm-</a:t>
            </a:r>
          </a:p>
          <a:p>
            <a:pPr>
              <a:buNone/>
            </a:pPr>
            <a:r>
              <a:rPr lang="en-US" sz="2000" dirty="0"/>
              <a:t>var app = angular.module("myApp", []);</a:t>
            </a:r>
          </a:p>
          <a:p>
            <a:pPr>
              <a:buNone/>
            </a:pPr>
            <a:r>
              <a:rPr lang="en-US" sz="2000" dirty="0"/>
              <a:t>The "myApp" parameter refers to an HTML element in which the application will run.</a:t>
            </a:r>
          </a:p>
          <a:p>
            <a:pPr>
              <a:buNone/>
            </a:pPr>
            <a:r>
              <a:rPr lang="en-US" sz="2000" dirty="0"/>
              <a:t>The [] parameter is the module definition</a:t>
            </a: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556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14D89E-24F0-4A99-A343-6502A2F1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</a:t>
            </a:r>
            <a:r>
              <a:rPr lang="en-US" sz="4000" dirty="0"/>
              <a:t>Data Binding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EA9A45-EAF4-45AD-86A6-6DF27B4E6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640"/>
            <a:ext cx="12192000" cy="63093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&lt;div ng-app="" ng-init="</a:t>
            </a:r>
            <a:r>
              <a:rPr lang="en-US" sz="2000" dirty="0" smtClean="0"/>
              <a:t>quantity=2; price=2"&gt;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&lt;h2&gt;Cost&lt;/h2&gt;</a:t>
            </a:r>
          </a:p>
          <a:p>
            <a:pPr>
              <a:buNone/>
            </a:pPr>
            <a:r>
              <a:rPr lang="en-US" sz="2000" dirty="0"/>
              <a:t>Quantity: &lt;input type="number" ng-model="quantity"&gt;</a:t>
            </a:r>
          </a:p>
          <a:p>
            <a:pPr>
              <a:buNone/>
            </a:pPr>
            <a:r>
              <a:rPr lang="en-US" sz="2000" dirty="0"/>
              <a:t>Price: &lt;input type="number" ng-model="price"&gt;</a:t>
            </a:r>
          </a:p>
          <a:p>
            <a:pPr>
              <a:buNone/>
            </a:pPr>
            <a:r>
              <a:rPr lang="en-US" sz="2000" dirty="0"/>
              <a:t>&lt;p&gt;&lt;b&gt;Total:&lt;/b&gt; {{quantity * price}}&lt;/p&gt;</a:t>
            </a:r>
          </a:p>
          <a:p>
            <a:pPr>
              <a:buNone/>
            </a:pPr>
            <a:r>
              <a:rPr lang="en-US" sz="2000" dirty="0"/>
              <a:t>&lt;/div&gt;</a:t>
            </a:r>
          </a:p>
          <a:p>
            <a:pPr marL="0" indent="0">
              <a:buNone/>
            </a:pPr>
            <a:r>
              <a:rPr lang="en-US" sz="2000" dirty="0"/>
              <a:t>                                        </a:t>
            </a:r>
            <a:r>
              <a:rPr lang="en-US" sz="2000" dirty="0" smtClean="0"/>
              <a:t>                </a:t>
            </a:r>
            <a:r>
              <a:rPr lang="en-US" sz="3600" dirty="0"/>
              <a:t>Repeating HTML Elements</a:t>
            </a:r>
          </a:p>
          <a:p>
            <a:pPr marL="0" indent="0">
              <a:buNone/>
            </a:pPr>
            <a:r>
              <a:rPr lang="en-US" sz="2000" dirty="0"/>
              <a:t>Ng-repeat directive repeats an HTML element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&lt;div ng-app="" ng-init="names=['a','b','c']"&gt;</a:t>
            </a:r>
          </a:p>
          <a:p>
            <a:pPr>
              <a:buNone/>
            </a:pPr>
            <a:r>
              <a:rPr lang="en-US" sz="2000" dirty="0" smtClean="0"/>
              <a:t>&lt;ul&gt;</a:t>
            </a:r>
          </a:p>
          <a:p>
            <a:pPr>
              <a:buNone/>
            </a:pPr>
            <a:r>
              <a:rPr lang="en-US" sz="2000" dirty="0" smtClean="0"/>
              <a:t>&lt;li ng-repeat="x in names"&gt;</a:t>
            </a:r>
          </a:p>
          <a:p>
            <a:pPr>
              <a:buNone/>
            </a:pPr>
            <a:r>
              <a:rPr lang="en-US" sz="2000" dirty="0" smtClean="0"/>
              <a:t>{{ x }}</a:t>
            </a:r>
          </a:p>
          <a:p>
            <a:pPr>
              <a:buNone/>
            </a:pPr>
            <a:r>
              <a:rPr lang="en-US" sz="2000" dirty="0" smtClean="0"/>
              <a:t>&lt;/li&gt;</a:t>
            </a:r>
          </a:p>
          <a:p>
            <a:pPr>
              <a:buNone/>
            </a:pPr>
            <a:r>
              <a:rPr lang="en-US" sz="2000" dirty="0" smtClean="0"/>
              <a:t>&lt;/ul&gt;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154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3566</Words>
  <Application>Microsoft Office PowerPoint</Application>
  <PresentationFormat>Custom</PresentationFormat>
  <Paragraphs>767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Introduction</vt:lpstr>
      <vt:lpstr>Slide 3</vt:lpstr>
      <vt:lpstr>                          Directives</vt:lpstr>
      <vt:lpstr>                   AngularJS Expressions </vt:lpstr>
      <vt:lpstr>                     AngularJS Numbers </vt:lpstr>
      <vt:lpstr>                       AngularJS Objects </vt:lpstr>
      <vt:lpstr>                            Modules</vt:lpstr>
      <vt:lpstr>                        Data Binding </vt:lpstr>
      <vt:lpstr>                   Repeating HTML Elements </vt:lpstr>
      <vt:lpstr>                              Directives</vt:lpstr>
      <vt:lpstr>                             Controller</vt:lpstr>
      <vt:lpstr>Slide 13</vt:lpstr>
      <vt:lpstr>Slide 14</vt:lpstr>
      <vt:lpstr>              Controllers In External Files </vt:lpstr>
      <vt:lpstr>Slide 16</vt:lpstr>
      <vt:lpstr>                            AngularJS Scope </vt:lpstr>
      <vt:lpstr>Slide 18</vt:lpstr>
      <vt:lpstr>                             Root Scope </vt:lpstr>
      <vt:lpstr>                       AngularJS Filters </vt:lpstr>
      <vt:lpstr>Slide 21</vt:lpstr>
      <vt:lpstr>Slide 22</vt:lpstr>
      <vt:lpstr>Slide 23</vt:lpstr>
      <vt:lpstr>               Filter an Array Based on User Input </vt:lpstr>
      <vt:lpstr>                      AngularJS Services </vt:lpstr>
      <vt:lpstr>Slide 26</vt:lpstr>
      <vt:lpstr>Slide 27</vt:lpstr>
      <vt:lpstr>                          AngularJS - $http </vt:lpstr>
      <vt:lpstr>Slide 29</vt:lpstr>
      <vt:lpstr>                                    JSON </vt:lpstr>
      <vt:lpstr>Slide 31</vt:lpstr>
      <vt:lpstr>                          Select Boxes </vt:lpstr>
      <vt:lpstr>Slide 33</vt:lpstr>
      <vt:lpstr>Slide 34</vt:lpstr>
      <vt:lpstr>                                  Angular DOM</vt:lpstr>
      <vt:lpstr>                              AngularJS Events </vt:lpstr>
      <vt:lpstr>Slide 37</vt:lpstr>
      <vt:lpstr>Slide 38</vt:lpstr>
      <vt:lpstr>                              AngularJS Forms </vt:lpstr>
      <vt:lpstr>Slide 40</vt:lpstr>
      <vt:lpstr>Slide 41</vt:lpstr>
      <vt:lpstr>                                Form Validation </vt:lpstr>
      <vt:lpstr>                            AngularJS API </vt:lpstr>
      <vt:lpstr>Slide 44</vt:lpstr>
      <vt:lpstr>Slide 45</vt:lpstr>
      <vt:lpstr>Slide 46</vt:lpstr>
      <vt:lpstr>                              AngularJS Routing </vt:lpstr>
      <vt:lpstr>                     AngularJS Application </vt:lpstr>
      <vt:lpstr>Slide 49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itsmetoton@gmail.com</dc:creator>
  <cp:lastModifiedBy>system-7</cp:lastModifiedBy>
  <cp:revision>363</cp:revision>
  <dcterms:created xsi:type="dcterms:W3CDTF">2017-12-30T16:47:50Z</dcterms:created>
  <dcterms:modified xsi:type="dcterms:W3CDTF">2018-01-24T04:54:14Z</dcterms:modified>
</cp:coreProperties>
</file>