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LEFQv9eqn6gArwvcR0YfST1dU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OpenSans-regular.fntdata"/><Relationship Id="rId21" Type="http://schemas.openxmlformats.org/officeDocument/2006/relationships/slide" Target="slides/slide17.xml"/><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cxnSp>
        <p:nvCxnSpPr>
          <p:cNvPr id="14" name="Google Shape;14;p20"/>
          <p:cNvCxnSpPr/>
          <p:nvPr/>
        </p:nvCxnSpPr>
        <p:spPr>
          <a:xfrm>
            <a:off x="914400" y="3398841"/>
            <a:ext cx="10464800" cy="1587"/>
          </a:xfrm>
          <a:prstGeom prst="straightConnector1">
            <a:avLst/>
          </a:prstGeom>
          <a:noFill/>
          <a:ln cap="flat" cmpd="sng" w="19050">
            <a:solidFill>
              <a:schemeClr val="dk2"/>
            </a:solidFill>
            <a:prstDash val="solid"/>
            <a:round/>
            <a:headEnd len="sm" w="sm" type="none"/>
            <a:tailEnd len="sm" w="sm" type="none"/>
          </a:ln>
        </p:spPr>
      </p:cxnSp>
      <p:sp>
        <p:nvSpPr>
          <p:cNvPr id="15" name="Google Shape;15;p20"/>
          <p:cNvSpPr txBox="1"/>
          <p:nvPr>
            <p:ph type="ctrTitle"/>
          </p:nvPr>
        </p:nvSpPr>
        <p:spPr>
          <a:xfrm>
            <a:off x="914400" y="1371605"/>
            <a:ext cx="10464800" cy="19272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038"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 type="subTitle"/>
          </p:nvPr>
        </p:nvSpPr>
        <p:spPr>
          <a:xfrm>
            <a:off x="914400" y="3505200"/>
            <a:ext cx="85344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530"/>
              <a:buNone/>
              <a:defRPr>
                <a:solidFill>
                  <a:srgbClr val="3F3F3F"/>
                </a:solidFill>
              </a:defRPr>
            </a:lvl1pPr>
            <a:lvl2pPr lvl="1" algn="ctr">
              <a:lnSpc>
                <a:spcPct val="100000"/>
              </a:lnSpc>
              <a:spcBef>
                <a:spcPts val="225"/>
              </a:spcBef>
              <a:spcAft>
                <a:spcPts val="0"/>
              </a:spcAft>
              <a:buSzPts val="956"/>
              <a:buNone/>
              <a:defRPr>
                <a:solidFill>
                  <a:srgbClr val="888888"/>
                </a:solidFill>
              </a:defRPr>
            </a:lvl2pPr>
            <a:lvl3pPr lvl="2" algn="ctr">
              <a:lnSpc>
                <a:spcPct val="100000"/>
              </a:lnSpc>
              <a:spcBef>
                <a:spcPts val="195"/>
              </a:spcBef>
              <a:spcAft>
                <a:spcPts val="0"/>
              </a:spcAft>
              <a:buSzPts val="877"/>
              <a:buNone/>
              <a:defRPr>
                <a:solidFill>
                  <a:srgbClr val="888888"/>
                </a:solidFill>
              </a:defRPr>
            </a:lvl3pPr>
            <a:lvl4pPr lvl="3" algn="ctr">
              <a:lnSpc>
                <a:spcPct val="100000"/>
              </a:lnSpc>
              <a:spcBef>
                <a:spcPts val="180"/>
              </a:spcBef>
              <a:spcAft>
                <a:spcPts val="0"/>
              </a:spcAft>
              <a:buSzPts val="900"/>
              <a:buNone/>
              <a:defRPr>
                <a:solidFill>
                  <a:srgbClr val="888888"/>
                </a:solidFill>
              </a:defRPr>
            </a:lvl4pPr>
            <a:lvl5pPr lvl="4" algn="ctr">
              <a:lnSpc>
                <a:spcPct val="100000"/>
              </a:lnSpc>
              <a:spcBef>
                <a:spcPts val="150"/>
              </a:spcBef>
              <a:spcAft>
                <a:spcPts val="0"/>
              </a:spcAft>
              <a:buSzPts val="750"/>
              <a:buNone/>
              <a:defRPr>
                <a:solidFill>
                  <a:srgbClr val="888888"/>
                </a:solidFill>
              </a:defRPr>
            </a:lvl5pPr>
            <a:lvl6pPr lvl="5" algn="ctr">
              <a:lnSpc>
                <a:spcPct val="100000"/>
              </a:lnSpc>
              <a:spcBef>
                <a:spcPts val="146"/>
              </a:spcBef>
              <a:spcAft>
                <a:spcPts val="0"/>
              </a:spcAft>
              <a:buSzPts val="731"/>
              <a:buNone/>
              <a:defRPr>
                <a:solidFill>
                  <a:srgbClr val="888888"/>
                </a:solidFill>
              </a:defRPr>
            </a:lvl6pPr>
            <a:lvl7pPr lvl="6" algn="ctr">
              <a:lnSpc>
                <a:spcPct val="100000"/>
              </a:lnSpc>
              <a:spcBef>
                <a:spcPts val="146"/>
              </a:spcBef>
              <a:spcAft>
                <a:spcPts val="0"/>
              </a:spcAft>
              <a:buSzPts val="731"/>
              <a:buNone/>
              <a:defRPr>
                <a:solidFill>
                  <a:srgbClr val="888888"/>
                </a:solidFill>
              </a:defRPr>
            </a:lvl7pPr>
            <a:lvl8pPr lvl="7" algn="ctr">
              <a:lnSpc>
                <a:spcPct val="100000"/>
              </a:lnSpc>
              <a:spcBef>
                <a:spcPts val="146"/>
              </a:spcBef>
              <a:spcAft>
                <a:spcPts val="0"/>
              </a:spcAft>
              <a:buSzPts val="731"/>
              <a:buNone/>
              <a:defRPr>
                <a:solidFill>
                  <a:srgbClr val="888888"/>
                </a:solidFill>
              </a:defRPr>
            </a:lvl8pPr>
            <a:lvl9pPr lvl="8" algn="ctr">
              <a:lnSpc>
                <a:spcPct val="100000"/>
              </a:lnSpc>
              <a:spcBef>
                <a:spcPts val="146"/>
              </a:spcBef>
              <a:spcAft>
                <a:spcPts val="0"/>
              </a:spcAft>
              <a:buSzPts val="731"/>
              <a:buNone/>
              <a:defRPr>
                <a:solidFill>
                  <a:srgbClr val="888888"/>
                </a:solidFill>
              </a:defRPr>
            </a:lvl9pPr>
          </a:lstStyle>
          <a:p/>
        </p:txBody>
      </p:sp>
      <p:sp>
        <p:nvSpPr>
          <p:cNvPr id="17" name="Google Shape;17;p20"/>
          <p:cNvSpPr txBox="1"/>
          <p:nvPr>
            <p:ph idx="10" type="dt"/>
          </p:nvPr>
        </p:nvSpPr>
        <p:spPr>
          <a:xfrm>
            <a:off x="609600" y="19053"/>
            <a:ext cx="3860800" cy="328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0"/>
          <p:cNvSpPr txBox="1"/>
          <p:nvPr>
            <p:ph idx="11" type="ftr"/>
          </p:nvPr>
        </p:nvSpPr>
        <p:spPr>
          <a:xfrm>
            <a:off x="4572000" y="19053"/>
            <a:ext cx="5486400" cy="3286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2" type="sldNum"/>
          </p:nvPr>
        </p:nvSpPr>
        <p:spPr>
          <a:xfrm>
            <a:off x="10160000" y="19053"/>
            <a:ext cx="1422400" cy="328613"/>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2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3" name="Google Shape;23;p21"/>
          <p:cNvSpPr txBox="1"/>
          <p:nvPr>
            <p:ph idx="10" type="dt"/>
          </p:nvPr>
        </p:nvSpPr>
        <p:spPr>
          <a:xfrm>
            <a:off x="609600" y="19053"/>
            <a:ext cx="3860800" cy="328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1" type="ftr"/>
          </p:nvPr>
        </p:nvSpPr>
        <p:spPr>
          <a:xfrm>
            <a:off x="4572000" y="19053"/>
            <a:ext cx="5486400" cy="3286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2" type="sldNum"/>
          </p:nvPr>
        </p:nvSpPr>
        <p:spPr>
          <a:xfrm>
            <a:off x="10160000" y="19053"/>
            <a:ext cx="1422400" cy="328613"/>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2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0" type="dt"/>
          </p:nvPr>
        </p:nvSpPr>
        <p:spPr>
          <a:xfrm>
            <a:off x="609600" y="19053"/>
            <a:ext cx="3860800" cy="328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1" type="ftr"/>
          </p:nvPr>
        </p:nvSpPr>
        <p:spPr>
          <a:xfrm>
            <a:off x="4572000" y="19053"/>
            <a:ext cx="5486400" cy="3286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2" type="sldNum"/>
          </p:nvPr>
        </p:nvSpPr>
        <p:spPr>
          <a:xfrm>
            <a:off x="10160000" y="19053"/>
            <a:ext cx="1422400" cy="328613"/>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2"/>
        </a:solidFill>
      </p:bgPr>
    </p:bg>
    <p:spTree>
      <p:nvGrpSpPr>
        <p:cNvPr id="31" name="Shape 31"/>
        <p:cNvGrpSpPr/>
        <p:nvPr/>
      </p:nvGrpSpPr>
      <p:grpSpPr>
        <a:xfrm>
          <a:off x="0" y="0"/>
          <a:ext cx="0" cy="0"/>
          <a:chOff x="0" y="0"/>
          <a:chExt cx="0" cy="0"/>
        </a:xfrm>
      </p:grpSpPr>
      <p:cxnSp>
        <p:nvCxnSpPr>
          <p:cNvPr id="32" name="Google Shape;32;p23"/>
          <p:cNvCxnSpPr/>
          <p:nvPr/>
        </p:nvCxnSpPr>
        <p:spPr>
          <a:xfrm>
            <a:off x="975784" y="4598991"/>
            <a:ext cx="10464800" cy="1587"/>
          </a:xfrm>
          <a:prstGeom prst="straightConnector1">
            <a:avLst/>
          </a:prstGeom>
          <a:noFill/>
          <a:ln cap="flat" cmpd="sng" w="19050">
            <a:solidFill>
              <a:schemeClr val="lt2"/>
            </a:solidFill>
            <a:prstDash val="solid"/>
            <a:round/>
            <a:headEnd len="sm" w="sm" type="none"/>
            <a:tailEnd len="sm" w="sm" type="none"/>
          </a:ln>
        </p:spPr>
      </p:cxnSp>
      <p:sp>
        <p:nvSpPr>
          <p:cNvPr id="33" name="Google Shape;33;p23"/>
          <p:cNvSpPr txBox="1"/>
          <p:nvPr>
            <p:ph type="title"/>
          </p:nvPr>
        </p:nvSpPr>
        <p:spPr>
          <a:xfrm>
            <a:off x="963084" y="2362201"/>
            <a:ext cx="10363200" cy="220027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1400"/>
              <a:buNone/>
              <a:defRPr b="0" sz="27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 type="body"/>
          </p:nvPr>
        </p:nvSpPr>
        <p:spPr>
          <a:xfrm>
            <a:off x="963084" y="4626869"/>
            <a:ext cx="103632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70"/>
              </a:spcBef>
              <a:spcAft>
                <a:spcPts val="0"/>
              </a:spcAft>
              <a:buSzPts val="1148"/>
              <a:buNone/>
              <a:defRPr sz="1350">
                <a:solidFill>
                  <a:schemeClr val="lt2"/>
                </a:solidFill>
              </a:defRPr>
            </a:lvl1pPr>
            <a:lvl2pPr indent="-228600" lvl="1" marL="914400" algn="l">
              <a:lnSpc>
                <a:spcPct val="100000"/>
              </a:lnSpc>
              <a:spcBef>
                <a:spcPts val="203"/>
              </a:spcBef>
              <a:spcAft>
                <a:spcPts val="0"/>
              </a:spcAft>
              <a:buSzPts val="861"/>
              <a:buNone/>
              <a:defRPr sz="1013">
                <a:solidFill>
                  <a:schemeClr val="lt1"/>
                </a:solidFill>
              </a:defRPr>
            </a:lvl2pPr>
            <a:lvl3pPr indent="-228600" lvl="2" marL="1371600" algn="l">
              <a:lnSpc>
                <a:spcPct val="100000"/>
              </a:lnSpc>
              <a:spcBef>
                <a:spcPts val="180"/>
              </a:spcBef>
              <a:spcAft>
                <a:spcPts val="0"/>
              </a:spcAft>
              <a:buSzPts val="810"/>
              <a:buNone/>
              <a:defRPr sz="900">
                <a:solidFill>
                  <a:schemeClr val="lt1"/>
                </a:solidFill>
              </a:defRPr>
            </a:lvl3pPr>
            <a:lvl4pPr indent="-228600" lvl="3" marL="1828800" algn="l">
              <a:lnSpc>
                <a:spcPct val="100000"/>
              </a:lnSpc>
              <a:spcBef>
                <a:spcPts val="158"/>
              </a:spcBef>
              <a:spcAft>
                <a:spcPts val="0"/>
              </a:spcAft>
              <a:buSzPts val="788"/>
              <a:buNone/>
              <a:defRPr sz="788">
                <a:solidFill>
                  <a:schemeClr val="lt1"/>
                </a:solidFill>
              </a:defRPr>
            </a:lvl4pPr>
            <a:lvl5pPr indent="-228600" lvl="4" marL="2286000" algn="l">
              <a:lnSpc>
                <a:spcPct val="100000"/>
              </a:lnSpc>
              <a:spcBef>
                <a:spcPts val="158"/>
              </a:spcBef>
              <a:spcAft>
                <a:spcPts val="0"/>
              </a:spcAft>
              <a:buSzPts val="788"/>
              <a:buNone/>
              <a:defRPr sz="788">
                <a:solidFill>
                  <a:schemeClr val="lt1"/>
                </a:solidFill>
              </a:defRPr>
            </a:lvl5pPr>
            <a:lvl6pPr indent="-228600" lvl="5" marL="2743200" algn="l">
              <a:lnSpc>
                <a:spcPct val="100000"/>
              </a:lnSpc>
              <a:spcBef>
                <a:spcPts val="158"/>
              </a:spcBef>
              <a:spcAft>
                <a:spcPts val="0"/>
              </a:spcAft>
              <a:buSzPts val="788"/>
              <a:buNone/>
              <a:defRPr sz="788">
                <a:solidFill>
                  <a:schemeClr val="lt1"/>
                </a:solidFill>
              </a:defRPr>
            </a:lvl6pPr>
            <a:lvl7pPr indent="-228600" lvl="6" marL="3200400" algn="l">
              <a:lnSpc>
                <a:spcPct val="100000"/>
              </a:lnSpc>
              <a:spcBef>
                <a:spcPts val="158"/>
              </a:spcBef>
              <a:spcAft>
                <a:spcPts val="0"/>
              </a:spcAft>
              <a:buSzPts val="788"/>
              <a:buNone/>
              <a:defRPr sz="788">
                <a:solidFill>
                  <a:schemeClr val="lt1"/>
                </a:solidFill>
              </a:defRPr>
            </a:lvl7pPr>
            <a:lvl8pPr indent="-228600" lvl="7" marL="3657600" algn="l">
              <a:lnSpc>
                <a:spcPct val="100000"/>
              </a:lnSpc>
              <a:spcBef>
                <a:spcPts val="158"/>
              </a:spcBef>
              <a:spcAft>
                <a:spcPts val="0"/>
              </a:spcAft>
              <a:buSzPts val="788"/>
              <a:buNone/>
              <a:defRPr sz="788">
                <a:solidFill>
                  <a:schemeClr val="lt1"/>
                </a:solidFill>
              </a:defRPr>
            </a:lvl8pPr>
            <a:lvl9pPr indent="-228600" lvl="8" marL="4114800" algn="l">
              <a:lnSpc>
                <a:spcPct val="100000"/>
              </a:lnSpc>
              <a:spcBef>
                <a:spcPts val="158"/>
              </a:spcBef>
              <a:spcAft>
                <a:spcPts val="0"/>
              </a:spcAft>
              <a:buSzPts val="788"/>
              <a:buNone/>
              <a:defRPr sz="788">
                <a:solidFill>
                  <a:schemeClr val="lt1"/>
                </a:solidFill>
              </a:defRPr>
            </a:lvl9pPr>
          </a:lstStyle>
          <a:p/>
        </p:txBody>
      </p:sp>
      <p:sp>
        <p:nvSpPr>
          <p:cNvPr id="35" name="Google Shape;35;p23"/>
          <p:cNvSpPr txBox="1"/>
          <p:nvPr>
            <p:ph idx="10" type="dt"/>
          </p:nvPr>
        </p:nvSpPr>
        <p:spPr>
          <a:xfrm>
            <a:off x="609600" y="19053"/>
            <a:ext cx="3860800" cy="328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1" type="ftr"/>
          </p:nvPr>
        </p:nvSpPr>
        <p:spPr>
          <a:xfrm>
            <a:off x="4572000" y="19053"/>
            <a:ext cx="5486400" cy="3286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2" type="sldNum"/>
          </p:nvPr>
        </p:nvSpPr>
        <p:spPr>
          <a:xfrm>
            <a:off x="10160000" y="19053"/>
            <a:ext cx="1422400" cy="328613"/>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cxnSp>
        <p:nvCxnSpPr>
          <p:cNvPr id="39" name="Google Shape;39;p24"/>
          <p:cNvCxnSpPr/>
          <p:nvPr/>
        </p:nvCxnSpPr>
        <p:spPr>
          <a:xfrm rot="5400000">
            <a:off x="3742798" y="4045481"/>
            <a:ext cx="4708525" cy="2117"/>
          </a:xfrm>
          <a:prstGeom prst="straightConnector1">
            <a:avLst/>
          </a:prstGeom>
          <a:noFill/>
          <a:ln cap="flat" cmpd="sng" w="19050">
            <a:solidFill>
              <a:schemeClr val="dk2"/>
            </a:solidFill>
            <a:prstDash val="solid"/>
            <a:round/>
            <a:headEnd len="sm" w="sm" type="none"/>
            <a:tailEnd len="sm" w="sm" type="none"/>
          </a:ln>
        </p:spPr>
      </p:cxnSp>
      <p:sp>
        <p:nvSpPr>
          <p:cNvPr id="40" name="Google Shape;40;p2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4"/>
          <p:cNvSpPr txBox="1"/>
          <p:nvPr>
            <p:ph idx="1" type="body"/>
          </p:nvPr>
        </p:nvSpPr>
        <p:spPr>
          <a:xfrm>
            <a:off x="609600" y="1676400"/>
            <a:ext cx="5242560" cy="63976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225"/>
              </a:spcBef>
              <a:spcAft>
                <a:spcPts val="0"/>
              </a:spcAft>
              <a:buSzPts val="956"/>
              <a:buNone/>
              <a:defRPr b="0" sz="1125">
                <a:solidFill>
                  <a:schemeClr val="dk2"/>
                </a:solidFill>
              </a:defRPr>
            </a:lvl1pPr>
            <a:lvl2pPr indent="-228600" lvl="1" marL="914400" algn="l">
              <a:lnSpc>
                <a:spcPct val="100000"/>
              </a:lnSpc>
              <a:spcBef>
                <a:spcPts val="225"/>
              </a:spcBef>
              <a:spcAft>
                <a:spcPts val="0"/>
              </a:spcAft>
              <a:buSzPts val="956"/>
              <a:buNone/>
              <a:defRPr b="1" sz="1125"/>
            </a:lvl2pPr>
            <a:lvl3pPr indent="-228600" lvl="2" marL="1371600" algn="l">
              <a:lnSpc>
                <a:spcPct val="100000"/>
              </a:lnSpc>
              <a:spcBef>
                <a:spcPts val="203"/>
              </a:spcBef>
              <a:spcAft>
                <a:spcPts val="0"/>
              </a:spcAft>
              <a:buSzPts val="912"/>
              <a:buNone/>
              <a:defRPr b="1" sz="1013"/>
            </a:lvl3pPr>
            <a:lvl4pPr indent="-228600" lvl="3" marL="1828800" algn="l">
              <a:lnSpc>
                <a:spcPct val="100000"/>
              </a:lnSpc>
              <a:spcBef>
                <a:spcPts val="180"/>
              </a:spcBef>
              <a:spcAft>
                <a:spcPts val="0"/>
              </a:spcAft>
              <a:buSzPts val="900"/>
              <a:buNone/>
              <a:defRPr b="1" sz="900"/>
            </a:lvl4pPr>
            <a:lvl5pPr indent="-228600" lvl="4" marL="2286000" algn="l">
              <a:lnSpc>
                <a:spcPct val="100000"/>
              </a:lnSpc>
              <a:spcBef>
                <a:spcPts val="180"/>
              </a:spcBef>
              <a:spcAft>
                <a:spcPts val="0"/>
              </a:spcAft>
              <a:buSzPts val="900"/>
              <a:buNone/>
              <a:defRPr b="1" sz="900"/>
            </a:lvl5pPr>
            <a:lvl6pPr indent="-228600" lvl="5" marL="2743200" algn="l">
              <a:lnSpc>
                <a:spcPct val="100000"/>
              </a:lnSpc>
              <a:spcBef>
                <a:spcPts val="180"/>
              </a:spcBef>
              <a:spcAft>
                <a:spcPts val="0"/>
              </a:spcAft>
              <a:buSzPts val="900"/>
              <a:buNone/>
              <a:defRPr b="1" sz="900"/>
            </a:lvl6pPr>
            <a:lvl7pPr indent="-228600" lvl="6" marL="3200400" algn="l">
              <a:lnSpc>
                <a:spcPct val="100000"/>
              </a:lnSpc>
              <a:spcBef>
                <a:spcPts val="180"/>
              </a:spcBef>
              <a:spcAft>
                <a:spcPts val="0"/>
              </a:spcAft>
              <a:buSzPts val="900"/>
              <a:buNone/>
              <a:defRPr b="1" sz="900"/>
            </a:lvl7pPr>
            <a:lvl8pPr indent="-228600" lvl="7" marL="3657600" algn="l">
              <a:lnSpc>
                <a:spcPct val="100000"/>
              </a:lnSpc>
              <a:spcBef>
                <a:spcPts val="180"/>
              </a:spcBef>
              <a:spcAft>
                <a:spcPts val="0"/>
              </a:spcAft>
              <a:buSzPts val="900"/>
              <a:buNone/>
              <a:defRPr b="1" sz="900"/>
            </a:lvl8pPr>
            <a:lvl9pPr indent="-228600" lvl="8" marL="4114800" algn="l">
              <a:lnSpc>
                <a:spcPct val="100000"/>
              </a:lnSpc>
              <a:spcBef>
                <a:spcPts val="180"/>
              </a:spcBef>
              <a:spcAft>
                <a:spcPts val="0"/>
              </a:spcAft>
              <a:buSzPts val="900"/>
              <a:buNone/>
              <a:defRPr b="1" sz="900"/>
            </a:lvl9pPr>
          </a:lstStyle>
          <a:p/>
        </p:txBody>
      </p:sp>
      <p:sp>
        <p:nvSpPr>
          <p:cNvPr id="42" name="Google Shape;42;p24"/>
          <p:cNvSpPr txBox="1"/>
          <p:nvPr>
            <p:ph idx="2" type="body"/>
          </p:nvPr>
        </p:nvSpPr>
        <p:spPr>
          <a:xfrm>
            <a:off x="609600" y="2438400"/>
            <a:ext cx="5242560" cy="3951288"/>
          </a:xfrm>
          <a:prstGeom prst="rect">
            <a:avLst/>
          </a:prstGeom>
          <a:noFill/>
          <a:ln>
            <a:noFill/>
          </a:ln>
        </p:spPr>
        <p:txBody>
          <a:bodyPr anchorCtr="0" anchor="t" bIns="45700" lIns="91425" spcFirstLastPara="1" rIns="91425" wrap="square" tIns="45700">
            <a:noAutofit/>
          </a:bodyPr>
          <a:lstStyle>
            <a:lvl1pPr indent="-301498" lvl="0" marL="457200" algn="l">
              <a:lnSpc>
                <a:spcPct val="100000"/>
              </a:lnSpc>
              <a:spcBef>
                <a:spcPts val="270"/>
              </a:spcBef>
              <a:spcAft>
                <a:spcPts val="0"/>
              </a:spcAft>
              <a:buSzPts val="1148"/>
              <a:buChar char="•"/>
              <a:defRPr sz="1350"/>
            </a:lvl1pPr>
            <a:lvl2pPr indent="-289306" lvl="1" marL="914400" algn="l">
              <a:lnSpc>
                <a:spcPct val="100000"/>
              </a:lnSpc>
              <a:spcBef>
                <a:spcPts val="225"/>
              </a:spcBef>
              <a:spcAft>
                <a:spcPts val="0"/>
              </a:spcAft>
              <a:buSzPts val="956"/>
              <a:buChar char="•"/>
              <a:defRPr sz="1125"/>
            </a:lvl2pPr>
            <a:lvl3pPr indent="-286511" lvl="2" marL="1371600" algn="l">
              <a:lnSpc>
                <a:spcPct val="100000"/>
              </a:lnSpc>
              <a:spcBef>
                <a:spcPts val="203"/>
              </a:spcBef>
              <a:spcAft>
                <a:spcPts val="0"/>
              </a:spcAft>
              <a:buSzPts val="912"/>
              <a:buChar char="•"/>
              <a:defRPr sz="1013"/>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285750" lvl="5" marL="2743200" algn="l">
              <a:lnSpc>
                <a:spcPct val="100000"/>
              </a:lnSpc>
              <a:spcBef>
                <a:spcPts val="180"/>
              </a:spcBef>
              <a:spcAft>
                <a:spcPts val="0"/>
              </a:spcAft>
              <a:buSzPts val="900"/>
              <a:buChar char="•"/>
              <a:defRPr sz="900"/>
            </a:lvl6pPr>
            <a:lvl7pPr indent="-285750" lvl="6" marL="3200400" algn="l">
              <a:lnSpc>
                <a:spcPct val="100000"/>
              </a:lnSpc>
              <a:spcBef>
                <a:spcPts val="180"/>
              </a:spcBef>
              <a:spcAft>
                <a:spcPts val="0"/>
              </a:spcAft>
              <a:buSzPts val="900"/>
              <a:buChar char="•"/>
              <a:defRPr sz="900"/>
            </a:lvl7pPr>
            <a:lvl8pPr indent="-285750" lvl="7" marL="3657600" algn="l">
              <a:lnSpc>
                <a:spcPct val="100000"/>
              </a:lnSpc>
              <a:spcBef>
                <a:spcPts val="180"/>
              </a:spcBef>
              <a:spcAft>
                <a:spcPts val="0"/>
              </a:spcAft>
              <a:buSzPts val="900"/>
              <a:buChar char="•"/>
              <a:defRPr sz="900"/>
            </a:lvl8pPr>
            <a:lvl9pPr indent="-285750" lvl="8" marL="4114800" algn="l">
              <a:lnSpc>
                <a:spcPct val="100000"/>
              </a:lnSpc>
              <a:spcBef>
                <a:spcPts val="180"/>
              </a:spcBef>
              <a:spcAft>
                <a:spcPts val="0"/>
              </a:spcAft>
              <a:buSzPts val="900"/>
              <a:buChar char="•"/>
              <a:defRPr sz="900"/>
            </a:lvl9pPr>
          </a:lstStyle>
          <a:p/>
        </p:txBody>
      </p:sp>
      <p:sp>
        <p:nvSpPr>
          <p:cNvPr id="43" name="Google Shape;43;p24"/>
          <p:cNvSpPr txBox="1"/>
          <p:nvPr>
            <p:ph idx="3" type="body"/>
          </p:nvPr>
        </p:nvSpPr>
        <p:spPr>
          <a:xfrm>
            <a:off x="6339840" y="1676400"/>
            <a:ext cx="5242560" cy="63976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225"/>
              </a:spcBef>
              <a:spcAft>
                <a:spcPts val="0"/>
              </a:spcAft>
              <a:buSzPts val="956"/>
              <a:buNone/>
              <a:defRPr b="0" sz="1125">
                <a:solidFill>
                  <a:schemeClr val="dk2"/>
                </a:solidFill>
                <a:latin typeface="Arial"/>
                <a:ea typeface="Arial"/>
                <a:cs typeface="Arial"/>
                <a:sym typeface="Arial"/>
              </a:defRPr>
            </a:lvl1pPr>
            <a:lvl2pPr indent="-228600" lvl="1" marL="914400" algn="l">
              <a:lnSpc>
                <a:spcPct val="100000"/>
              </a:lnSpc>
              <a:spcBef>
                <a:spcPts val="225"/>
              </a:spcBef>
              <a:spcAft>
                <a:spcPts val="0"/>
              </a:spcAft>
              <a:buSzPts val="956"/>
              <a:buNone/>
              <a:defRPr b="1" sz="1125"/>
            </a:lvl2pPr>
            <a:lvl3pPr indent="-228600" lvl="2" marL="1371600" algn="l">
              <a:lnSpc>
                <a:spcPct val="100000"/>
              </a:lnSpc>
              <a:spcBef>
                <a:spcPts val="203"/>
              </a:spcBef>
              <a:spcAft>
                <a:spcPts val="0"/>
              </a:spcAft>
              <a:buSzPts val="912"/>
              <a:buNone/>
              <a:defRPr b="1" sz="1013"/>
            </a:lvl3pPr>
            <a:lvl4pPr indent="-228600" lvl="3" marL="1828800" algn="l">
              <a:lnSpc>
                <a:spcPct val="100000"/>
              </a:lnSpc>
              <a:spcBef>
                <a:spcPts val="180"/>
              </a:spcBef>
              <a:spcAft>
                <a:spcPts val="0"/>
              </a:spcAft>
              <a:buSzPts val="900"/>
              <a:buNone/>
              <a:defRPr b="1" sz="900"/>
            </a:lvl4pPr>
            <a:lvl5pPr indent="-228600" lvl="4" marL="2286000" algn="l">
              <a:lnSpc>
                <a:spcPct val="100000"/>
              </a:lnSpc>
              <a:spcBef>
                <a:spcPts val="180"/>
              </a:spcBef>
              <a:spcAft>
                <a:spcPts val="0"/>
              </a:spcAft>
              <a:buSzPts val="900"/>
              <a:buNone/>
              <a:defRPr b="1" sz="900"/>
            </a:lvl5pPr>
            <a:lvl6pPr indent="-228600" lvl="5" marL="2743200" algn="l">
              <a:lnSpc>
                <a:spcPct val="100000"/>
              </a:lnSpc>
              <a:spcBef>
                <a:spcPts val="180"/>
              </a:spcBef>
              <a:spcAft>
                <a:spcPts val="0"/>
              </a:spcAft>
              <a:buSzPts val="900"/>
              <a:buNone/>
              <a:defRPr b="1" sz="900"/>
            </a:lvl6pPr>
            <a:lvl7pPr indent="-228600" lvl="6" marL="3200400" algn="l">
              <a:lnSpc>
                <a:spcPct val="100000"/>
              </a:lnSpc>
              <a:spcBef>
                <a:spcPts val="180"/>
              </a:spcBef>
              <a:spcAft>
                <a:spcPts val="0"/>
              </a:spcAft>
              <a:buSzPts val="900"/>
              <a:buNone/>
              <a:defRPr b="1" sz="900"/>
            </a:lvl7pPr>
            <a:lvl8pPr indent="-228600" lvl="7" marL="3657600" algn="l">
              <a:lnSpc>
                <a:spcPct val="100000"/>
              </a:lnSpc>
              <a:spcBef>
                <a:spcPts val="180"/>
              </a:spcBef>
              <a:spcAft>
                <a:spcPts val="0"/>
              </a:spcAft>
              <a:buSzPts val="900"/>
              <a:buNone/>
              <a:defRPr b="1" sz="900"/>
            </a:lvl8pPr>
            <a:lvl9pPr indent="-228600" lvl="8" marL="4114800" algn="l">
              <a:lnSpc>
                <a:spcPct val="100000"/>
              </a:lnSpc>
              <a:spcBef>
                <a:spcPts val="180"/>
              </a:spcBef>
              <a:spcAft>
                <a:spcPts val="0"/>
              </a:spcAft>
              <a:buSzPts val="900"/>
              <a:buNone/>
              <a:defRPr b="1" sz="900"/>
            </a:lvl9pPr>
          </a:lstStyle>
          <a:p/>
        </p:txBody>
      </p:sp>
      <p:sp>
        <p:nvSpPr>
          <p:cNvPr id="44" name="Google Shape;44;p24"/>
          <p:cNvSpPr txBox="1"/>
          <p:nvPr>
            <p:ph idx="4" type="body"/>
          </p:nvPr>
        </p:nvSpPr>
        <p:spPr>
          <a:xfrm>
            <a:off x="6339840" y="2438400"/>
            <a:ext cx="5242560" cy="3951288"/>
          </a:xfrm>
          <a:prstGeom prst="rect">
            <a:avLst/>
          </a:prstGeom>
          <a:noFill/>
          <a:ln>
            <a:noFill/>
          </a:ln>
        </p:spPr>
        <p:txBody>
          <a:bodyPr anchorCtr="0" anchor="t" bIns="45700" lIns="91425" spcFirstLastPara="1" rIns="91425" wrap="square" tIns="45700">
            <a:noAutofit/>
          </a:bodyPr>
          <a:lstStyle>
            <a:lvl1pPr indent="-301498" lvl="0" marL="457200" algn="l">
              <a:lnSpc>
                <a:spcPct val="100000"/>
              </a:lnSpc>
              <a:spcBef>
                <a:spcPts val="270"/>
              </a:spcBef>
              <a:spcAft>
                <a:spcPts val="0"/>
              </a:spcAft>
              <a:buSzPts val="1148"/>
              <a:buChar char="•"/>
              <a:defRPr sz="1350"/>
            </a:lvl1pPr>
            <a:lvl2pPr indent="-289306" lvl="1" marL="914400" algn="l">
              <a:lnSpc>
                <a:spcPct val="100000"/>
              </a:lnSpc>
              <a:spcBef>
                <a:spcPts val="225"/>
              </a:spcBef>
              <a:spcAft>
                <a:spcPts val="0"/>
              </a:spcAft>
              <a:buSzPts val="956"/>
              <a:buChar char="•"/>
              <a:defRPr sz="1125"/>
            </a:lvl2pPr>
            <a:lvl3pPr indent="-286511" lvl="2" marL="1371600" algn="l">
              <a:lnSpc>
                <a:spcPct val="100000"/>
              </a:lnSpc>
              <a:spcBef>
                <a:spcPts val="203"/>
              </a:spcBef>
              <a:spcAft>
                <a:spcPts val="0"/>
              </a:spcAft>
              <a:buSzPts val="912"/>
              <a:buChar char="•"/>
              <a:defRPr sz="1013"/>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285750" lvl="5" marL="2743200" algn="l">
              <a:lnSpc>
                <a:spcPct val="100000"/>
              </a:lnSpc>
              <a:spcBef>
                <a:spcPts val="180"/>
              </a:spcBef>
              <a:spcAft>
                <a:spcPts val="0"/>
              </a:spcAft>
              <a:buSzPts val="900"/>
              <a:buChar char="•"/>
              <a:defRPr sz="900"/>
            </a:lvl6pPr>
            <a:lvl7pPr indent="-285750" lvl="6" marL="3200400" algn="l">
              <a:lnSpc>
                <a:spcPct val="100000"/>
              </a:lnSpc>
              <a:spcBef>
                <a:spcPts val="180"/>
              </a:spcBef>
              <a:spcAft>
                <a:spcPts val="0"/>
              </a:spcAft>
              <a:buSzPts val="900"/>
              <a:buChar char="•"/>
              <a:defRPr sz="900"/>
            </a:lvl7pPr>
            <a:lvl8pPr indent="-285750" lvl="7" marL="3657600" algn="l">
              <a:lnSpc>
                <a:spcPct val="100000"/>
              </a:lnSpc>
              <a:spcBef>
                <a:spcPts val="180"/>
              </a:spcBef>
              <a:spcAft>
                <a:spcPts val="0"/>
              </a:spcAft>
              <a:buSzPts val="900"/>
              <a:buChar char="•"/>
              <a:defRPr sz="900"/>
            </a:lvl8pPr>
            <a:lvl9pPr indent="-285750" lvl="8" marL="4114800" algn="l">
              <a:lnSpc>
                <a:spcPct val="100000"/>
              </a:lnSpc>
              <a:spcBef>
                <a:spcPts val="180"/>
              </a:spcBef>
              <a:spcAft>
                <a:spcPts val="0"/>
              </a:spcAft>
              <a:buSzPts val="900"/>
              <a:buChar char="•"/>
              <a:defRPr sz="900"/>
            </a:lvl9pPr>
          </a:lstStyle>
          <a:p/>
        </p:txBody>
      </p:sp>
      <p:sp>
        <p:nvSpPr>
          <p:cNvPr id="45" name="Google Shape;45;p24"/>
          <p:cNvSpPr txBox="1"/>
          <p:nvPr>
            <p:ph idx="10" type="dt"/>
          </p:nvPr>
        </p:nvSpPr>
        <p:spPr>
          <a:xfrm>
            <a:off x="609600" y="19053"/>
            <a:ext cx="3860800" cy="328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1" type="ftr"/>
          </p:nvPr>
        </p:nvSpPr>
        <p:spPr>
          <a:xfrm>
            <a:off x="4572000" y="19053"/>
            <a:ext cx="5486400" cy="3286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2" type="sldNum"/>
          </p:nvPr>
        </p:nvSpPr>
        <p:spPr>
          <a:xfrm>
            <a:off x="10160000" y="19053"/>
            <a:ext cx="1422400" cy="328613"/>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8" name="Shape 48"/>
        <p:cNvGrpSpPr/>
        <p:nvPr/>
      </p:nvGrpSpPr>
      <p:grpSpPr>
        <a:xfrm>
          <a:off x="0" y="0"/>
          <a:ext cx="0" cy="0"/>
          <a:chOff x="0" y="0"/>
          <a:chExt cx="0" cy="0"/>
        </a:xfrm>
      </p:grpSpPr>
      <p:cxnSp>
        <p:nvCxnSpPr>
          <p:cNvPr id="49" name="Google Shape;49;p25"/>
          <p:cNvCxnSpPr/>
          <p:nvPr/>
        </p:nvCxnSpPr>
        <p:spPr>
          <a:xfrm rot="5400000">
            <a:off x="911754" y="3580344"/>
            <a:ext cx="5578475" cy="2117"/>
          </a:xfrm>
          <a:prstGeom prst="straightConnector1">
            <a:avLst/>
          </a:prstGeom>
          <a:noFill/>
          <a:ln cap="flat" cmpd="sng" w="19050">
            <a:solidFill>
              <a:schemeClr val="dk2"/>
            </a:solidFill>
            <a:prstDash val="solid"/>
            <a:round/>
            <a:headEnd len="sm" w="sm" type="none"/>
            <a:tailEnd len="sm" w="sm" type="none"/>
          </a:ln>
        </p:spPr>
      </p:cxnSp>
      <p:sp>
        <p:nvSpPr>
          <p:cNvPr id="50" name="Google Shape;50;p25"/>
          <p:cNvSpPr txBox="1"/>
          <p:nvPr>
            <p:ph type="title"/>
          </p:nvPr>
        </p:nvSpPr>
        <p:spPr>
          <a:xfrm>
            <a:off x="609600" y="792080"/>
            <a:ext cx="2852928" cy="126187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0" sz="13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 type="body"/>
          </p:nvPr>
        </p:nvSpPr>
        <p:spPr>
          <a:xfrm>
            <a:off x="3962400" y="792080"/>
            <a:ext cx="7620000" cy="557784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360"/>
              </a:spcBef>
              <a:spcAft>
                <a:spcPts val="0"/>
              </a:spcAft>
              <a:buSzPts val="1530"/>
              <a:buChar char="•"/>
              <a:defRPr sz="1800"/>
            </a:lvl1pPr>
            <a:lvl2pPr indent="-313626" lvl="1" marL="914400" algn="l">
              <a:lnSpc>
                <a:spcPct val="100000"/>
              </a:lnSpc>
              <a:spcBef>
                <a:spcPts val="315"/>
              </a:spcBef>
              <a:spcAft>
                <a:spcPts val="0"/>
              </a:spcAft>
              <a:buSzPts val="1339"/>
              <a:buChar char="•"/>
              <a:defRPr sz="1575"/>
            </a:lvl2pPr>
            <a:lvl3pPr indent="-305752" lvl="2" marL="1371600" algn="l">
              <a:lnSpc>
                <a:spcPct val="100000"/>
              </a:lnSpc>
              <a:spcBef>
                <a:spcPts val="270"/>
              </a:spcBef>
              <a:spcAft>
                <a:spcPts val="0"/>
              </a:spcAft>
              <a:buSzPts val="1215"/>
              <a:buChar char="•"/>
              <a:defRPr sz="1350"/>
            </a:lvl3pPr>
            <a:lvl4pPr indent="-300037" lvl="3" marL="1828800" algn="l">
              <a:lnSpc>
                <a:spcPct val="100000"/>
              </a:lnSpc>
              <a:spcBef>
                <a:spcPts val="225"/>
              </a:spcBef>
              <a:spcAft>
                <a:spcPts val="0"/>
              </a:spcAft>
              <a:buSzPts val="1125"/>
              <a:buChar char="•"/>
              <a:defRPr sz="1125"/>
            </a:lvl4pPr>
            <a:lvl5pPr indent="-300037" lvl="4" marL="2286000" algn="l">
              <a:lnSpc>
                <a:spcPct val="100000"/>
              </a:lnSpc>
              <a:spcBef>
                <a:spcPts val="225"/>
              </a:spcBef>
              <a:spcAft>
                <a:spcPts val="0"/>
              </a:spcAft>
              <a:buSzPts val="1125"/>
              <a:buChar char="•"/>
              <a:defRPr sz="1125"/>
            </a:lvl5pPr>
            <a:lvl6pPr indent="-300037" lvl="5" marL="2743200" algn="l">
              <a:lnSpc>
                <a:spcPct val="100000"/>
              </a:lnSpc>
              <a:spcBef>
                <a:spcPts val="225"/>
              </a:spcBef>
              <a:spcAft>
                <a:spcPts val="0"/>
              </a:spcAft>
              <a:buSzPts val="1125"/>
              <a:buChar char="•"/>
              <a:defRPr sz="1125"/>
            </a:lvl6pPr>
            <a:lvl7pPr indent="-300037" lvl="6" marL="3200400" algn="l">
              <a:lnSpc>
                <a:spcPct val="100000"/>
              </a:lnSpc>
              <a:spcBef>
                <a:spcPts val="225"/>
              </a:spcBef>
              <a:spcAft>
                <a:spcPts val="0"/>
              </a:spcAft>
              <a:buSzPts val="1125"/>
              <a:buChar char="•"/>
              <a:defRPr sz="1125"/>
            </a:lvl7pPr>
            <a:lvl8pPr indent="-300037" lvl="7" marL="3657600" algn="l">
              <a:lnSpc>
                <a:spcPct val="100000"/>
              </a:lnSpc>
              <a:spcBef>
                <a:spcPts val="225"/>
              </a:spcBef>
              <a:spcAft>
                <a:spcPts val="0"/>
              </a:spcAft>
              <a:buSzPts val="1125"/>
              <a:buChar char="•"/>
              <a:defRPr sz="1125"/>
            </a:lvl8pPr>
            <a:lvl9pPr indent="-300037" lvl="8" marL="4114800" algn="l">
              <a:lnSpc>
                <a:spcPct val="100000"/>
              </a:lnSpc>
              <a:spcBef>
                <a:spcPts val="225"/>
              </a:spcBef>
              <a:spcAft>
                <a:spcPts val="0"/>
              </a:spcAft>
              <a:buSzPts val="1125"/>
              <a:buChar char="•"/>
              <a:defRPr sz="1125"/>
            </a:lvl9pPr>
          </a:lstStyle>
          <a:p/>
        </p:txBody>
      </p:sp>
      <p:sp>
        <p:nvSpPr>
          <p:cNvPr id="52" name="Google Shape;52;p25"/>
          <p:cNvSpPr txBox="1"/>
          <p:nvPr>
            <p:ph idx="2" type="body"/>
          </p:nvPr>
        </p:nvSpPr>
        <p:spPr>
          <a:xfrm>
            <a:off x="609601" y="2130557"/>
            <a:ext cx="2852928" cy="424361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58"/>
              </a:spcBef>
              <a:spcAft>
                <a:spcPts val="0"/>
              </a:spcAft>
              <a:buSzPts val="670"/>
              <a:buNone/>
              <a:defRPr sz="788"/>
            </a:lvl1pPr>
            <a:lvl2pPr indent="-228600" lvl="1" marL="914400" algn="l">
              <a:lnSpc>
                <a:spcPct val="100000"/>
              </a:lnSpc>
              <a:spcBef>
                <a:spcPts val="135"/>
              </a:spcBef>
              <a:spcAft>
                <a:spcPts val="0"/>
              </a:spcAft>
              <a:buSzPts val="574"/>
              <a:buNone/>
              <a:defRPr sz="675"/>
            </a:lvl2pPr>
            <a:lvl3pPr indent="-228600" lvl="2" marL="1371600" algn="l">
              <a:lnSpc>
                <a:spcPct val="100000"/>
              </a:lnSpc>
              <a:spcBef>
                <a:spcPts val="113"/>
              </a:spcBef>
              <a:spcAft>
                <a:spcPts val="0"/>
              </a:spcAft>
              <a:buSzPts val="507"/>
              <a:buNone/>
              <a:defRPr sz="563"/>
            </a:lvl3pPr>
            <a:lvl4pPr indent="-228600" lvl="3" marL="1828800" algn="l">
              <a:lnSpc>
                <a:spcPct val="100000"/>
              </a:lnSpc>
              <a:spcBef>
                <a:spcPts val="101"/>
              </a:spcBef>
              <a:spcAft>
                <a:spcPts val="0"/>
              </a:spcAft>
              <a:buSzPts val="506"/>
              <a:buNone/>
              <a:defRPr sz="506"/>
            </a:lvl4pPr>
            <a:lvl5pPr indent="-228600" lvl="4" marL="2286000" algn="l">
              <a:lnSpc>
                <a:spcPct val="100000"/>
              </a:lnSpc>
              <a:spcBef>
                <a:spcPts val="101"/>
              </a:spcBef>
              <a:spcAft>
                <a:spcPts val="0"/>
              </a:spcAft>
              <a:buSzPts val="506"/>
              <a:buNone/>
              <a:defRPr sz="506"/>
            </a:lvl5pPr>
            <a:lvl6pPr indent="-228600" lvl="5" marL="2743200" algn="l">
              <a:lnSpc>
                <a:spcPct val="100000"/>
              </a:lnSpc>
              <a:spcBef>
                <a:spcPts val="101"/>
              </a:spcBef>
              <a:spcAft>
                <a:spcPts val="0"/>
              </a:spcAft>
              <a:buSzPts val="506"/>
              <a:buNone/>
              <a:defRPr sz="506"/>
            </a:lvl6pPr>
            <a:lvl7pPr indent="-228600" lvl="6" marL="3200400" algn="l">
              <a:lnSpc>
                <a:spcPct val="100000"/>
              </a:lnSpc>
              <a:spcBef>
                <a:spcPts val="101"/>
              </a:spcBef>
              <a:spcAft>
                <a:spcPts val="0"/>
              </a:spcAft>
              <a:buSzPts val="506"/>
              <a:buNone/>
              <a:defRPr sz="506"/>
            </a:lvl7pPr>
            <a:lvl8pPr indent="-228600" lvl="7" marL="3657600" algn="l">
              <a:lnSpc>
                <a:spcPct val="100000"/>
              </a:lnSpc>
              <a:spcBef>
                <a:spcPts val="101"/>
              </a:spcBef>
              <a:spcAft>
                <a:spcPts val="0"/>
              </a:spcAft>
              <a:buSzPts val="506"/>
              <a:buNone/>
              <a:defRPr sz="506"/>
            </a:lvl8pPr>
            <a:lvl9pPr indent="-228600" lvl="8" marL="4114800" algn="l">
              <a:lnSpc>
                <a:spcPct val="100000"/>
              </a:lnSpc>
              <a:spcBef>
                <a:spcPts val="101"/>
              </a:spcBef>
              <a:spcAft>
                <a:spcPts val="0"/>
              </a:spcAft>
              <a:buSzPts val="506"/>
              <a:buNone/>
              <a:defRPr sz="506"/>
            </a:lvl9pPr>
          </a:lstStyle>
          <a:p/>
        </p:txBody>
      </p:sp>
      <p:sp>
        <p:nvSpPr>
          <p:cNvPr id="53" name="Google Shape;53;p25"/>
          <p:cNvSpPr txBox="1"/>
          <p:nvPr>
            <p:ph idx="10" type="dt"/>
          </p:nvPr>
        </p:nvSpPr>
        <p:spPr>
          <a:xfrm>
            <a:off x="609600" y="19053"/>
            <a:ext cx="3860800" cy="328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1" type="ftr"/>
          </p:nvPr>
        </p:nvSpPr>
        <p:spPr>
          <a:xfrm>
            <a:off x="4572000" y="19053"/>
            <a:ext cx="5486400" cy="3286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2" type="sldNum"/>
          </p:nvPr>
        </p:nvSpPr>
        <p:spPr>
          <a:xfrm>
            <a:off x="10160000" y="19053"/>
            <a:ext cx="1422400" cy="328613"/>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6" name="Shape 56"/>
        <p:cNvGrpSpPr/>
        <p:nvPr/>
      </p:nvGrpSpPr>
      <p:grpSpPr>
        <a:xfrm>
          <a:off x="0" y="0"/>
          <a:ext cx="0" cy="0"/>
          <a:chOff x="0" y="0"/>
          <a:chExt cx="0" cy="0"/>
        </a:xfrm>
      </p:grpSpPr>
      <p:sp>
        <p:nvSpPr>
          <p:cNvPr id="57" name="Google Shape;57;p26"/>
          <p:cNvSpPr txBox="1"/>
          <p:nvPr>
            <p:ph type="title"/>
          </p:nvPr>
        </p:nvSpPr>
        <p:spPr>
          <a:xfrm>
            <a:off x="609601" y="792480"/>
            <a:ext cx="2856907" cy="1264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1400"/>
              <a:buNone/>
              <a:defRPr b="0" sz="13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p:nvPr>
            <p:ph idx="2" type="pic"/>
          </p:nvPr>
        </p:nvSpPr>
        <p:spPr>
          <a:xfrm>
            <a:off x="3811480" y="838201"/>
            <a:ext cx="787252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039"/>
              </a:srgbClr>
            </a:outerShdw>
          </a:effectLst>
        </p:spPr>
        <p:txBody>
          <a:bodyPr anchorCtr="0" anchor="t" bIns="45700" lIns="91425" spcFirstLastPara="1" rIns="91425" wrap="square" tIns="45700">
            <a:normAutofit/>
          </a:bodyPr>
          <a:lstStyle>
            <a:lvl1pPr lvl="0" marR="0" rtl="0" algn="l">
              <a:lnSpc>
                <a:spcPct val="100000"/>
              </a:lnSpc>
              <a:spcBef>
                <a:spcPts val="360"/>
              </a:spcBef>
              <a:spcAft>
                <a:spcPts val="0"/>
              </a:spcAft>
              <a:buClr>
                <a:schemeClr val="accent1"/>
              </a:buClr>
              <a:buSzPts val="153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315"/>
              </a:spcBef>
              <a:spcAft>
                <a:spcPts val="0"/>
              </a:spcAft>
              <a:buClr>
                <a:schemeClr val="accent1"/>
              </a:buClr>
              <a:buSzPts val="1339"/>
              <a:buFont typeface="Arial"/>
              <a:buNone/>
              <a:defRPr b="0" i="0" sz="1575" u="none" cap="none" strike="noStrike">
                <a:solidFill>
                  <a:schemeClr val="dk1"/>
                </a:solidFill>
                <a:latin typeface="Arial"/>
                <a:ea typeface="Arial"/>
                <a:cs typeface="Arial"/>
                <a:sym typeface="Arial"/>
              </a:defRPr>
            </a:lvl2pPr>
            <a:lvl3pPr lvl="2" marR="0" rtl="0" algn="l">
              <a:lnSpc>
                <a:spcPct val="100000"/>
              </a:lnSpc>
              <a:spcBef>
                <a:spcPts val="270"/>
              </a:spcBef>
              <a:spcAft>
                <a:spcPts val="0"/>
              </a:spcAft>
              <a:buClr>
                <a:schemeClr val="accent1"/>
              </a:buClr>
              <a:buSzPts val="1215"/>
              <a:buFont typeface="Arial"/>
              <a:buNone/>
              <a:defRPr b="0" i="0" sz="1350" u="none" cap="none" strike="noStrike">
                <a:solidFill>
                  <a:schemeClr val="dk1"/>
                </a:solidFill>
                <a:latin typeface="Arial"/>
                <a:ea typeface="Arial"/>
                <a:cs typeface="Arial"/>
                <a:sym typeface="Arial"/>
              </a:defRPr>
            </a:lvl3pPr>
            <a:lvl4pPr lvl="3" marR="0" rtl="0" algn="l">
              <a:lnSpc>
                <a:spcPct val="100000"/>
              </a:lnSpc>
              <a:spcBef>
                <a:spcPts val="225"/>
              </a:spcBef>
              <a:spcAft>
                <a:spcPts val="0"/>
              </a:spcAft>
              <a:buClr>
                <a:schemeClr val="accent1"/>
              </a:buClr>
              <a:buSzPts val="1125"/>
              <a:buFont typeface="Arial"/>
              <a:buNone/>
              <a:defRPr b="0" i="0" sz="1125" u="none" cap="none" strike="noStrike">
                <a:solidFill>
                  <a:schemeClr val="dk1"/>
                </a:solidFill>
                <a:latin typeface="Arial"/>
                <a:ea typeface="Arial"/>
                <a:cs typeface="Arial"/>
                <a:sym typeface="Arial"/>
              </a:defRPr>
            </a:lvl4pPr>
            <a:lvl5pPr lvl="4" marR="0" rtl="0" algn="l">
              <a:lnSpc>
                <a:spcPct val="100000"/>
              </a:lnSpc>
              <a:spcBef>
                <a:spcPts val="225"/>
              </a:spcBef>
              <a:spcAft>
                <a:spcPts val="0"/>
              </a:spcAft>
              <a:buClr>
                <a:schemeClr val="accent1"/>
              </a:buClr>
              <a:buSzPts val="1125"/>
              <a:buFont typeface="Arial"/>
              <a:buNone/>
              <a:defRPr b="0" i="0" sz="1125" u="none" cap="none" strike="noStrike">
                <a:solidFill>
                  <a:schemeClr val="dk1"/>
                </a:solidFill>
                <a:latin typeface="Arial"/>
                <a:ea typeface="Arial"/>
                <a:cs typeface="Arial"/>
                <a:sym typeface="Arial"/>
              </a:defRPr>
            </a:lvl5pPr>
            <a:lvl6pPr lvl="5" marR="0" rtl="0" algn="l">
              <a:lnSpc>
                <a:spcPct val="100000"/>
              </a:lnSpc>
              <a:spcBef>
                <a:spcPts val="225"/>
              </a:spcBef>
              <a:spcAft>
                <a:spcPts val="0"/>
              </a:spcAft>
              <a:buClr>
                <a:schemeClr val="accent1"/>
              </a:buClr>
              <a:buSzPts val="1125"/>
              <a:buFont typeface="Arial"/>
              <a:buNone/>
              <a:defRPr b="0" i="0" sz="1125" u="none" cap="none" strike="noStrike">
                <a:solidFill>
                  <a:schemeClr val="dk1"/>
                </a:solidFill>
                <a:latin typeface="Arial"/>
                <a:ea typeface="Arial"/>
                <a:cs typeface="Arial"/>
                <a:sym typeface="Arial"/>
              </a:defRPr>
            </a:lvl6pPr>
            <a:lvl7pPr lvl="6" marR="0" rtl="0" algn="l">
              <a:lnSpc>
                <a:spcPct val="100000"/>
              </a:lnSpc>
              <a:spcBef>
                <a:spcPts val="225"/>
              </a:spcBef>
              <a:spcAft>
                <a:spcPts val="0"/>
              </a:spcAft>
              <a:buClr>
                <a:schemeClr val="accent1"/>
              </a:buClr>
              <a:buSzPts val="1125"/>
              <a:buFont typeface="Arial"/>
              <a:buNone/>
              <a:defRPr b="0" i="0" sz="1125" u="none" cap="none" strike="noStrike">
                <a:solidFill>
                  <a:schemeClr val="dk1"/>
                </a:solidFill>
                <a:latin typeface="Arial"/>
                <a:ea typeface="Arial"/>
                <a:cs typeface="Arial"/>
                <a:sym typeface="Arial"/>
              </a:defRPr>
            </a:lvl7pPr>
            <a:lvl8pPr lvl="7" marR="0" rtl="0" algn="l">
              <a:lnSpc>
                <a:spcPct val="100000"/>
              </a:lnSpc>
              <a:spcBef>
                <a:spcPts val="225"/>
              </a:spcBef>
              <a:spcAft>
                <a:spcPts val="0"/>
              </a:spcAft>
              <a:buClr>
                <a:schemeClr val="accent1"/>
              </a:buClr>
              <a:buSzPts val="1125"/>
              <a:buFont typeface="Arial"/>
              <a:buNone/>
              <a:defRPr b="0" i="0" sz="1125" u="none" cap="none" strike="noStrike">
                <a:solidFill>
                  <a:schemeClr val="dk1"/>
                </a:solidFill>
                <a:latin typeface="Arial"/>
                <a:ea typeface="Arial"/>
                <a:cs typeface="Arial"/>
                <a:sym typeface="Arial"/>
              </a:defRPr>
            </a:lvl8pPr>
            <a:lvl9pPr lvl="8" marR="0" rtl="0" algn="l">
              <a:lnSpc>
                <a:spcPct val="100000"/>
              </a:lnSpc>
              <a:spcBef>
                <a:spcPts val="225"/>
              </a:spcBef>
              <a:spcAft>
                <a:spcPts val="0"/>
              </a:spcAft>
              <a:buClr>
                <a:schemeClr val="accent1"/>
              </a:buClr>
              <a:buSzPts val="1125"/>
              <a:buFont typeface="Arial"/>
              <a:buNone/>
              <a:defRPr b="0" i="0" sz="1125" u="none" cap="none" strike="noStrike">
                <a:solidFill>
                  <a:schemeClr val="dk1"/>
                </a:solidFill>
                <a:latin typeface="Arial"/>
                <a:ea typeface="Arial"/>
                <a:cs typeface="Arial"/>
                <a:sym typeface="Arial"/>
              </a:defRPr>
            </a:lvl9pPr>
          </a:lstStyle>
          <a:p/>
        </p:txBody>
      </p:sp>
      <p:sp>
        <p:nvSpPr>
          <p:cNvPr id="59" name="Google Shape;59;p26"/>
          <p:cNvSpPr txBox="1"/>
          <p:nvPr>
            <p:ph idx="1" type="body"/>
          </p:nvPr>
        </p:nvSpPr>
        <p:spPr>
          <a:xfrm>
            <a:off x="609600" y="2133600"/>
            <a:ext cx="2852928" cy="424281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58"/>
              </a:spcBef>
              <a:spcAft>
                <a:spcPts val="0"/>
              </a:spcAft>
              <a:buSzPts val="670"/>
              <a:buNone/>
              <a:defRPr sz="788"/>
            </a:lvl1pPr>
            <a:lvl2pPr indent="-228600" lvl="1" marL="914400" algn="l">
              <a:lnSpc>
                <a:spcPct val="100000"/>
              </a:lnSpc>
              <a:spcBef>
                <a:spcPts val="135"/>
              </a:spcBef>
              <a:spcAft>
                <a:spcPts val="0"/>
              </a:spcAft>
              <a:buSzPts val="574"/>
              <a:buNone/>
              <a:defRPr sz="675"/>
            </a:lvl2pPr>
            <a:lvl3pPr indent="-228600" lvl="2" marL="1371600" algn="l">
              <a:lnSpc>
                <a:spcPct val="100000"/>
              </a:lnSpc>
              <a:spcBef>
                <a:spcPts val="113"/>
              </a:spcBef>
              <a:spcAft>
                <a:spcPts val="0"/>
              </a:spcAft>
              <a:buSzPts val="507"/>
              <a:buNone/>
              <a:defRPr sz="563"/>
            </a:lvl3pPr>
            <a:lvl4pPr indent="-228600" lvl="3" marL="1828800" algn="l">
              <a:lnSpc>
                <a:spcPct val="100000"/>
              </a:lnSpc>
              <a:spcBef>
                <a:spcPts val="101"/>
              </a:spcBef>
              <a:spcAft>
                <a:spcPts val="0"/>
              </a:spcAft>
              <a:buSzPts val="506"/>
              <a:buNone/>
              <a:defRPr sz="506"/>
            </a:lvl4pPr>
            <a:lvl5pPr indent="-228600" lvl="4" marL="2286000" algn="l">
              <a:lnSpc>
                <a:spcPct val="100000"/>
              </a:lnSpc>
              <a:spcBef>
                <a:spcPts val="101"/>
              </a:spcBef>
              <a:spcAft>
                <a:spcPts val="0"/>
              </a:spcAft>
              <a:buSzPts val="506"/>
              <a:buNone/>
              <a:defRPr sz="506"/>
            </a:lvl5pPr>
            <a:lvl6pPr indent="-228600" lvl="5" marL="2743200" algn="l">
              <a:lnSpc>
                <a:spcPct val="100000"/>
              </a:lnSpc>
              <a:spcBef>
                <a:spcPts val="101"/>
              </a:spcBef>
              <a:spcAft>
                <a:spcPts val="0"/>
              </a:spcAft>
              <a:buSzPts val="506"/>
              <a:buNone/>
              <a:defRPr sz="506"/>
            </a:lvl6pPr>
            <a:lvl7pPr indent="-228600" lvl="6" marL="3200400" algn="l">
              <a:lnSpc>
                <a:spcPct val="100000"/>
              </a:lnSpc>
              <a:spcBef>
                <a:spcPts val="101"/>
              </a:spcBef>
              <a:spcAft>
                <a:spcPts val="0"/>
              </a:spcAft>
              <a:buSzPts val="506"/>
              <a:buNone/>
              <a:defRPr sz="506"/>
            </a:lvl7pPr>
            <a:lvl8pPr indent="-228600" lvl="7" marL="3657600" algn="l">
              <a:lnSpc>
                <a:spcPct val="100000"/>
              </a:lnSpc>
              <a:spcBef>
                <a:spcPts val="101"/>
              </a:spcBef>
              <a:spcAft>
                <a:spcPts val="0"/>
              </a:spcAft>
              <a:buSzPts val="506"/>
              <a:buNone/>
              <a:defRPr sz="506"/>
            </a:lvl8pPr>
            <a:lvl9pPr indent="-228600" lvl="8" marL="4114800" algn="l">
              <a:lnSpc>
                <a:spcPct val="100000"/>
              </a:lnSpc>
              <a:spcBef>
                <a:spcPts val="101"/>
              </a:spcBef>
              <a:spcAft>
                <a:spcPts val="0"/>
              </a:spcAft>
              <a:buSzPts val="506"/>
              <a:buNone/>
              <a:defRPr sz="506"/>
            </a:lvl9pPr>
          </a:lstStyle>
          <a:p/>
        </p:txBody>
      </p:sp>
      <p:sp>
        <p:nvSpPr>
          <p:cNvPr id="60" name="Google Shape;60;p26"/>
          <p:cNvSpPr txBox="1"/>
          <p:nvPr>
            <p:ph idx="10" type="dt"/>
          </p:nvPr>
        </p:nvSpPr>
        <p:spPr>
          <a:xfrm>
            <a:off x="609600" y="19053"/>
            <a:ext cx="3860800" cy="328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6"/>
          <p:cNvSpPr txBox="1"/>
          <p:nvPr>
            <p:ph idx="11" type="ftr"/>
          </p:nvPr>
        </p:nvSpPr>
        <p:spPr>
          <a:xfrm>
            <a:off x="4572000" y="19053"/>
            <a:ext cx="5486400" cy="3286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6"/>
          <p:cNvSpPr txBox="1"/>
          <p:nvPr>
            <p:ph idx="12" type="sldNum"/>
          </p:nvPr>
        </p:nvSpPr>
        <p:spPr>
          <a:xfrm>
            <a:off x="10160000" y="19053"/>
            <a:ext cx="1422400" cy="328613"/>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3" name="Shape 63"/>
        <p:cNvGrpSpPr/>
        <p:nvPr/>
      </p:nvGrpSpPr>
      <p:grpSpPr>
        <a:xfrm>
          <a:off x="0" y="0"/>
          <a:ext cx="0" cy="0"/>
          <a:chOff x="0" y="0"/>
          <a:chExt cx="0" cy="0"/>
        </a:xfrm>
      </p:grpSpPr>
      <p:sp>
        <p:nvSpPr>
          <p:cNvPr id="64" name="Google Shape;64;p2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7"/>
          <p:cNvSpPr txBox="1"/>
          <p:nvPr>
            <p:ph idx="1" type="body"/>
          </p:nvPr>
        </p:nvSpPr>
        <p:spPr>
          <a:xfrm rot="5400000">
            <a:off x="3657600" y="-1447800"/>
            <a:ext cx="4876800" cy="109728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6" name="Google Shape;66;p27"/>
          <p:cNvSpPr txBox="1"/>
          <p:nvPr>
            <p:ph idx="10" type="dt"/>
          </p:nvPr>
        </p:nvSpPr>
        <p:spPr>
          <a:xfrm>
            <a:off x="609600" y="19053"/>
            <a:ext cx="3860800" cy="328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txBox="1"/>
          <p:nvPr>
            <p:ph idx="11" type="ftr"/>
          </p:nvPr>
        </p:nvSpPr>
        <p:spPr>
          <a:xfrm>
            <a:off x="4572000" y="19053"/>
            <a:ext cx="5486400" cy="3286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7"/>
          <p:cNvSpPr txBox="1"/>
          <p:nvPr>
            <p:ph idx="12" type="sldNum"/>
          </p:nvPr>
        </p:nvSpPr>
        <p:spPr>
          <a:xfrm>
            <a:off x="10160000" y="19053"/>
            <a:ext cx="1422400" cy="328613"/>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28"/>
          <p:cNvSpPr txBox="1"/>
          <p:nvPr>
            <p:ph type="title"/>
          </p:nvPr>
        </p:nvSpPr>
        <p:spPr>
          <a:xfrm rot="5400000">
            <a:off x="7277100" y="2171700"/>
            <a:ext cx="5867400" cy="2743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 type="body"/>
          </p:nvPr>
        </p:nvSpPr>
        <p:spPr>
          <a:xfrm rot="5400000">
            <a:off x="1689100" y="-469900"/>
            <a:ext cx="5867400" cy="80264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2" name="Google Shape;72;p28"/>
          <p:cNvSpPr txBox="1"/>
          <p:nvPr>
            <p:ph idx="10" type="dt"/>
          </p:nvPr>
        </p:nvSpPr>
        <p:spPr>
          <a:xfrm>
            <a:off x="609600" y="19053"/>
            <a:ext cx="3860800" cy="328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1" type="ftr"/>
          </p:nvPr>
        </p:nvSpPr>
        <p:spPr>
          <a:xfrm>
            <a:off x="4572000" y="19053"/>
            <a:ext cx="5486400" cy="3286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2" type="sldNum"/>
          </p:nvPr>
        </p:nvSpPr>
        <p:spPr>
          <a:xfrm>
            <a:off x="10160000" y="19053"/>
            <a:ext cx="1422400" cy="328613"/>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9"/>
          <p:cNvSpPr/>
          <p:nvPr/>
        </p:nvSpPr>
        <p:spPr>
          <a:xfrm>
            <a:off x="0" y="220663"/>
            <a:ext cx="12192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Arial"/>
              <a:ea typeface="Arial"/>
              <a:cs typeface="Arial"/>
              <a:sym typeface="Arial"/>
            </a:endParaRPr>
          </a:p>
        </p:txBody>
      </p:sp>
      <p:sp>
        <p:nvSpPr>
          <p:cNvPr id="7" name="Google Shape;7;p1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0" i="0" sz="225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25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25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25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25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25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25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25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250" u="none" cap="none" strike="noStrike">
                <a:solidFill>
                  <a:schemeClr val="dk2"/>
                </a:solidFill>
                <a:latin typeface="Arial"/>
                <a:ea typeface="Arial"/>
                <a:cs typeface="Arial"/>
                <a:sym typeface="Arial"/>
              </a:defRPr>
            </a:lvl9pPr>
          </a:lstStyle>
          <a:p/>
        </p:txBody>
      </p:sp>
      <p:sp>
        <p:nvSpPr>
          <p:cNvPr id="8" name="Google Shape;8;p19"/>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lvl1pPr indent="-325755" lvl="0" marL="457200" marR="0" rtl="0" algn="l">
              <a:lnSpc>
                <a:spcPct val="100000"/>
              </a:lnSpc>
              <a:spcBef>
                <a:spcPts val="360"/>
              </a:spcBef>
              <a:spcAft>
                <a:spcPts val="0"/>
              </a:spcAft>
              <a:buClr>
                <a:schemeClr val="accent1"/>
              </a:buClr>
              <a:buSzPts val="1530"/>
              <a:buFont typeface="Arial"/>
              <a:buChar char="•"/>
              <a:defRPr b="0" i="0" sz="1800" u="none" cap="none" strike="noStrike">
                <a:solidFill>
                  <a:schemeClr val="dk1"/>
                </a:solidFill>
                <a:latin typeface="Arial"/>
                <a:ea typeface="Arial"/>
                <a:cs typeface="Arial"/>
                <a:sym typeface="Arial"/>
              </a:defRPr>
            </a:lvl1pPr>
            <a:lvl2pPr indent="-289306" lvl="1" marL="914400" marR="0" rtl="0" algn="l">
              <a:lnSpc>
                <a:spcPct val="100000"/>
              </a:lnSpc>
              <a:spcBef>
                <a:spcPts val="225"/>
              </a:spcBef>
              <a:spcAft>
                <a:spcPts val="0"/>
              </a:spcAft>
              <a:buClr>
                <a:schemeClr val="accent1"/>
              </a:buClr>
              <a:buSzPts val="956"/>
              <a:buFont typeface="Arial"/>
              <a:buChar char="•"/>
              <a:defRPr b="0" i="0" sz="1125" u="none" cap="none" strike="noStrike">
                <a:solidFill>
                  <a:schemeClr val="dk1"/>
                </a:solidFill>
                <a:latin typeface="Arial"/>
                <a:ea typeface="Arial"/>
                <a:cs typeface="Arial"/>
                <a:sym typeface="Arial"/>
              </a:defRPr>
            </a:lvl2pPr>
            <a:lvl3pPr indent="-284289" lvl="2" marL="1371600" marR="0" rtl="0" algn="l">
              <a:lnSpc>
                <a:spcPct val="100000"/>
              </a:lnSpc>
              <a:spcBef>
                <a:spcPts val="195"/>
              </a:spcBef>
              <a:spcAft>
                <a:spcPts val="0"/>
              </a:spcAft>
              <a:buClr>
                <a:schemeClr val="accent1"/>
              </a:buClr>
              <a:buSzPts val="877"/>
              <a:buFont typeface="Arial"/>
              <a:buChar char="•"/>
              <a:defRPr b="0" i="0" sz="975" u="none" cap="none" strike="noStrike">
                <a:solidFill>
                  <a:schemeClr val="dk1"/>
                </a:solidFill>
                <a:latin typeface="Arial"/>
                <a:ea typeface="Arial"/>
                <a:cs typeface="Arial"/>
                <a:sym typeface="Arial"/>
              </a:defRPr>
            </a:lvl3pPr>
            <a:lvl4pPr indent="-285750" lvl="3" marL="1828800" marR="0" rtl="0" algn="l">
              <a:lnSpc>
                <a:spcPct val="100000"/>
              </a:lnSpc>
              <a:spcBef>
                <a:spcPts val="180"/>
              </a:spcBef>
              <a:spcAft>
                <a:spcPts val="0"/>
              </a:spcAft>
              <a:buClr>
                <a:schemeClr val="accent1"/>
              </a:buClr>
              <a:buSzPts val="900"/>
              <a:buFont typeface="Arial"/>
              <a:buChar char="•"/>
              <a:defRPr b="0" i="0" sz="900" u="none" cap="none" strike="noStrike">
                <a:solidFill>
                  <a:schemeClr val="dk1"/>
                </a:solidFill>
                <a:latin typeface="Arial"/>
                <a:ea typeface="Arial"/>
                <a:cs typeface="Arial"/>
                <a:sym typeface="Arial"/>
              </a:defRPr>
            </a:lvl4pPr>
            <a:lvl5pPr indent="-276225" lvl="4" marL="2286000" marR="0" rtl="0" algn="l">
              <a:lnSpc>
                <a:spcPct val="100000"/>
              </a:lnSpc>
              <a:spcBef>
                <a:spcPts val="150"/>
              </a:spcBef>
              <a:spcAft>
                <a:spcPts val="0"/>
              </a:spcAft>
              <a:buClr>
                <a:schemeClr val="accent1"/>
              </a:buClr>
              <a:buSzPts val="750"/>
              <a:buFont typeface="Arial"/>
              <a:buChar char="•"/>
              <a:defRPr b="0" i="0" sz="750" u="none" cap="none" strike="noStrike">
                <a:solidFill>
                  <a:schemeClr val="dk1"/>
                </a:solidFill>
                <a:latin typeface="Arial"/>
                <a:ea typeface="Arial"/>
                <a:cs typeface="Arial"/>
                <a:sym typeface="Arial"/>
              </a:defRPr>
            </a:lvl5pPr>
            <a:lvl6pPr indent="-275018" lvl="5" marL="2743200" marR="0" rtl="0" algn="l">
              <a:lnSpc>
                <a:spcPct val="100000"/>
              </a:lnSpc>
              <a:spcBef>
                <a:spcPts val="146"/>
              </a:spcBef>
              <a:spcAft>
                <a:spcPts val="0"/>
              </a:spcAft>
              <a:buClr>
                <a:schemeClr val="accent1"/>
              </a:buClr>
              <a:buSzPts val="731"/>
              <a:buFont typeface="Arial"/>
              <a:buChar char="•"/>
              <a:defRPr b="0" i="0" sz="731" u="none" cap="none" strike="noStrike">
                <a:solidFill>
                  <a:schemeClr val="dk1"/>
                </a:solidFill>
                <a:latin typeface="Arial"/>
                <a:ea typeface="Arial"/>
                <a:cs typeface="Arial"/>
                <a:sym typeface="Arial"/>
              </a:defRPr>
            </a:lvl6pPr>
            <a:lvl7pPr indent="-275018" lvl="6" marL="3200400" marR="0" rtl="0" algn="l">
              <a:lnSpc>
                <a:spcPct val="100000"/>
              </a:lnSpc>
              <a:spcBef>
                <a:spcPts val="146"/>
              </a:spcBef>
              <a:spcAft>
                <a:spcPts val="0"/>
              </a:spcAft>
              <a:buClr>
                <a:schemeClr val="accent1"/>
              </a:buClr>
              <a:buSzPts val="731"/>
              <a:buFont typeface="Arial"/>
              <a:buChar char="•"/>
              <a:defRPr b="0" i="0" sz="731" u="none" cap="none" strike="noStrike">
                <a:solidFill>
                  <a:schemeClr val="dk1"/>
                </a:solidFill>
                <a:latin typeface="Arial"/>
                <a:ea typeface="Arial"/>
                <a:cs typeface="Arial"/>
                <a:sym typeface="Arial"/>
              </a:defRPr>
            </a:lvl7pPr>
            <a:lvl8pPr indent="-275018" lvl="7" marL="3657600" marR="0" rtl="0" algn="l">
              <a:lnSpc>
                <a:spcPct val="100000"/>
              </a:lnSpc>
              <a:spcBef>
                <a:spcPts val="146"/>
              </a:spcBef>
              <a:spcAft>
                <a:spcPts val="0"/>
              </a:spcAft>
              <a:buClr>
                <a:schemeClr val="accent1"/>
              </a:buClr>
              <a:buSzPts val="731"/>
              <a:buFont typeface="Arial"/>
              <a:buChar char="•"/>
              <a:defRPr b="0" i="0" sz="731" u="none" cap="none" strike="noStrike">
                <a:solidFill>
                  <a:schemeClr val="dk1"/>
                </a:solidFill>
                <a:latin typeface="Arial"/>
                <a:ea typeface="Arial"/>
                <a:cs typeface="Arial"/>
                <a:sym typeface="Arial"/>
              </a:defRPr>
            </a:lvl8pPr>
            <a:lvl9pPr indent="-275018" lvl="8" marL="4114800" marR="0" rtl="0" algn="l">
              <a:lnSpc>
                <a:spcPct val="100000"/>
              </a:lnSpc>
              <a:spcBef>
                <a:spcPts val="146"/>
              </a:spcBef>
              <a:spcAft>
                <a:spcPts val="0"/>
              </a:spcAft>
              <a:buClr>
                <a:schemeClr val="accent1"/>
              </a:buClr>
              <a:buSzPts val="731"/>
              <a:buFont typeface="Arial"/>
              <a:buChar char="•"/>
              <a:defRPr b="0" i="0" sz="731" u="none" cap="none" strike="noStrike">
                <a:solidFill>
                  <a:schemeClr val="dk1"/>
                </a:solidFill>
                <a:latin typeface="Arial"/>
                <a:ea typeface="Arial"/>
                <a:cs typeface="Arial"/>
                <a:sym typeface="Arial"/>
              </a:defRPr>
            </a:lvl9pPr>
          </a:lstStyle>
          <a:p/>
        </p:txBody>
      </p:sp>
      <p:sp>
        <p:nvSpPr>
          <p:cNvPr id="9" name="Google Shape;9;p19"/>
          <p:cNvSpPr/>
          <p:nvPr/>
        </p:nvSpPr>
        <p:spPr>
          <a:xfrm>
            <a:off x="0" y="3"/>
            <a:ext cx="12192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Arial"/>
              <a:ea typeface="Arial"/>
              <a:cs typeface="Arial"/>
              <a:sym typeface="Arial"/>
            </a:endParaRPr>
          </a:p>
        </p:txBody>
      </p:sp>
      <p:sp>
        <p:nvSpPr>
          <p:cNvPr id="10" name="Google Shape;10;p19"/>
          <p:cNvSpPr txBox="1"/>
          <p:nvPr>
            <p:ph idx="10" type="dt"/>
          </p:nvPr>
        </p:nvSpPr>
        <p:spPr>
          <a:xfrm>
            <a:off x="609600" y="19053"/>
            <a:ext cx="3860800" cy="32861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75"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19"/>
          <p:cNvSpPr txBox="1"/>
          <p:nvPr>
            <p:ph idx="11" type="ftr"/>
          </p:nvPr>
        </p:nvSpPr>
        <p:spPr>
          <a:xfrm>
            <a:off x="4572000" y="19053"/>
            <a:ext cx="5486400" cy="32861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75"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 name="Google Shape;12;p19"/>
          <p:cNvSpPr txBox="1"/>
          <p:nvPr>
            <p:ph idx="12" type="sldNum"/>
          </p:nvPr>
        </p:nvSpPr>
        <p:spPr>
          <a:xfrm>
            <a:off x="10160000" y="19053"/>
            <a:ext cx="1422400" cy="328613"/>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788"/>
              <a:buFont typeface="Arial"/>
              <a:buNone/>
              <a:defRPr b="1" i="0" sz="788"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
          <p:cNvSpPr txBox="1"/>
          <p:nvPr>
            <p:ph type="ctrTitle"/>
          </p:nvPr>
        </p:nvSpPr>
        <p:spPr>
          <a:xfrm>
            <a:off x="914400" y="1371605"/>
            <a:ext cx="10464800" cy="1927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Relationship Between Variables</a:t>
            </a:r>
            <a:endParaRPr/>
          </a:p>
        </p:txBody>
      </p:sp>
      <p:sp>
        <p:nvSpPr>
          <p:cNvPr id="80" name="Google Shape;80;p1"/>
          <p:cNvSpPr txBox="1"/>
          <p:nvPr>
            <p:ph idx="1" type="subTitle"/>
          </p:nvPr>
        </p:nvSpPr>
        <p:spPr>
          <a:xfrm>
            <a:off x="914400" y="3505200"/>
            <a:ext cx="8534400" cy="17526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None/>
            </a:pPr>
            <a:r>
              <a:rPr lang="en-US"/>
              <a:t>More EDA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2 - Correlation between categorical variables </a:t>
            </a:r>
            <a:endParaRPr/>
          </a:p>
        </p:txBody>
      </p:sp>
      <p:sp>
        <p:nvSpPr>
          <p:cNvPr id="144" name="Google Shape;144;p11"/>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lang="en-US"/>
              <a:t>We can observe the relationship between two categorical variables using graphs. </a:t>
            </a:r>
            <a:endParaRPr/>
          </a:p>
          <a:p>
            <a:pPr indent="-228600" lvl="0" marL="457200" rtl="0" algn="l">
              <a:lnSpc>
                <a:spcPct val="100000"/>
              </a:lnSpc>
              <a:spcBef>
                <a:spcPts val="360"/>
              </a:spcBef>
              <a:spcAft>
                <a:spcPts val="0"/>
              </a:spcAft>
              <a:buSzPts val="1530"/>
              <a:buNone/>
            </a:pPr>
            <a:r>
              <a:t/>
            </a:r>
            <a:endParaRPr/>
          </a:p>
          <a:p>
            <a:pPr indent="-325755" lvl="0" marL="457200" rtl="0" algn="l">
              <a:lnSpc>
                <a:spcPct val="100000"/>
              </a:lnSpc>
              <a:spcBef>
                <a:spcPts val="360"/>
              </a:spcBef>
              <a:spcAft>
                <a:spcPts val="0"/>
              </a:spcAft>
              <a:buSzPts val="1530"/>
              <a:buChar char="•"/>
            </a:pPr>
            <a:r>
              <a:rPr lang="en-US"/>
              <a:t>We will perform statistical inference for two categorical variables, using the sample data to draw conclusions about whether or not we have evidence that the variables are related in the larger population from which the sample was drawn.</a:t>
            </a:r>
            <a:endParaRPr/>
          </a:p>
          <a:p>
            <a:pPr indent="-228600" lvl="0" marL="457200" rtl="0" algn="l">
              <a:lnSpc>
                <a:spcPct val="100000"/>
              </a:lnSpc>
              <a:spcBef>
                <a:spcPts val="360"/>
              </a:spcBef>
              <a:spcAft>
                <a:spcPts val="0"/>
              </a:spcAft>
              <a:buSzPts val="1530"/>
              <a:buNone/>
            </a:pPr>
            <a:r>
              <a:t/>
            </a:r>
            <a:endParaRPr/>
          </a:p>
          <a:p>
            <a:pPr indent="-325755" lvl="0" marL="457200" rtl="0" algn="l">
              <a:lnSpc>
                <a:spcPct val="100000"/>
              </a:lnSpc>
              <a:spcBef>
                <a:spcPts val="360"/>
              </a:spcBef>
              <a:spcAft>
                <a:spcPts val="0"/>
              </a:spcAft>
              <a:buSzPts val="1530"/>
              <a:buChar char="•"/>
            </a:pPr>
            <a:r>
              <a:rPr lang="en-US"/>
              <a:t>In other words, we would like to assess whether the relationship between X and Y that we observed in the data is due to a real relationship between X and Y in the population, or if it is something that could have happened just by chance due to sampling variability.</a:t>
            </a:r>
            <a:endParaRPr/>
          </a:p>
          <a:p>
            <a:pPr indent="-325755" lvl="1" marL="914400" rtl="0" algn="l">
              <a:lnSpc>
                <a:spcPct val="100000"/>
              </a:lnSpc>
              <a:spcBef>
                <a:spcPts val="360"/>
              </a:spcBef>
              <a:spcAft>
                <a:spcPts val="0"/>
              </a:spcAft>
              <a:buSzPts val="1530"/>
              <a:buChar char="•"/>
            </a:pPr>
            <a:r>
              <a:rPr lang="en-US" sz="1600"/>
              <a:t>We always assume that the data we have is a sample as we are unable to collect all instances / observations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2 - Correlation between categorical variables </a:t>
            </a:r>
            <a:endParaRPr/>
          </a:p>
        </p:txBody>
      </p:sp>
      <p:sp>
        <p:nvSpPr>
          <p:cNvPr id="150" name="Google Shape;150;p12"/>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lang="en-US"/>
              <a:t>The statistical test that will answer this question is called the </a:t>
            </a:r>
            <a:r>
              <a:rPr b="1" lang="en-US"/>
              <a:t>chi-square test of independence</a:t>
            </a:r>
            <a:r>
              <a:rPr lang="en-US"/>
              <a:t>. </a:t>
            </a:r>
            <a:endParaRPr/>
          </a:p>
          <a:p>
            <a:pPr indent="-228600" lvl="0" marL="457200" rtl="0" algn="l">
              <a:lnSpc>
                <a:spcPct val="100000"/>
              </a:lnSpc>
              <a:spcBef>
                <a:spcPts val="360"/>
              </a:spcBef>
              <a:spcAft>
                <a:spcPts val="0"/>
              </a:spcAft>
              <a:buSzPts val="1530"/>
              <a:buNone/>
            </a:pPr>
            <a:r>
              <a:t/>
            </a:r>
            <a:endParaRPr/>
          </a:p>
          <a:p>
            <a:pPr indent="-325755" lvl="0" marL="457200" rtl="0" algn="l">
              <a:lnSpc>
                <a:spcPct val="100000"/>
              </a:lnSpc>
              <a:spcBef>
                <a:spcPts val="360"/>
              </a:spcBef>
              <a:spcAft>
                <a:spcPts val="0"/>
              </a:spcAft>
              <a:buSzPts val="1530"/>
              <a:buChar char="•"/>
            </a:pPr>
            <a:r>
              <a:rPr lang="en-US"/>
              <a:t>Chi is a Greek letter that looks like this: χ, so the test is sometimes referred to as: The χ2 test of independence. </a:t>
            </a:r>
            <a:endParaRPr/>
          </a:p>
          <a:p>
            <a:pPr indent="-228600" lvl="0" marL="457200" rtl="0" algn="l">
              <a:lnSpc>
                <a:spcPct val="100000"/>
              </a:lnSpc>
              <a:spcBef>
                <a:spcPts val="360"/>
              </a:spcBef>
              <a:spcAft>
                <a:spcPts val="0"/>
              </a:spcAft>
              <a:buSzPts val="153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3"/>
          <p:cNvSpPr txBox="1"/>
          <p:nvPr>
            <p:ph type="title"/>
          </p:nvPr>
        </p:nvSpPr>
        <p:spPr>
          <a:xfrm>
            <a:off x="498763" y="27305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2 - Correlation between categorical variables </a:t>
            </a:r>
            <a:endParaRPr/>
          </a:p>
        </p:txBody>
      </p:sp>
      <p:sp>
        <p:nvSpPr>
          <p:cNvPr id="156" name="Google Shape;156;p13"/>
          <p:cNvSpPr txBox="1"/>
          <p:nvPr>
            <p:ph idx="1" type="body"/>
          </p:nvPr>
        </p:nvSpPr>
        <p:spPr>
          <a:xfrm>
            <a:off x="609600" y="1087582"/>
            <a:ext cx="10972800"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b="1" lang="en-US"/>
              <a:t>Example:  </a:t>
            </a:r>
            <a:r>
              <a:rPr lang="en-US"/>
              <a:t>In the early 1970s, a young man challenged an Oklahoma state law that prohibited the sale of 3.2% beer to males under age 21 but allowed its sale to females in the same age group. The case (Craig v. Boren, 429 U.S. 190 [1976]) was ultimately heard by the U.S. Supreme Court. The main justification provided by Oklahoma for the law was traffic safety. One of the 3 main pieces of data presented to the Court was the result of a “random roadside survey” that recorded information on gender and whether or not the driver had been drinking alcohol in the previous two hours. There were a total of 619 drivers under 20 years of age included in the survey. Here is what the collected data looked like:</a:t>
            </a:r>
            <a:endParaRPr/>
          </a:p>
          <a:p>
            <a:pPr indent="-228600" lvl="0" marL="457200" rtl="0" algn="l">
              <a:lnSpc>
                <a:spcPct val="100000"/>
              </a:lnSpc>
              <a:spcBef>
                <a:spcPts val="360"/>
              </a:spcBef>
              <a:spcAft>
                <a:spcPts val="0"/>
              </a:spcAft>
              <a:buSzPts val="1530"/>
              <a:buNone/>
            </a:pPr>
            <a:r>
              <a:t/>
            </a:r>
            <a:endParaRPr/>
          </a:p>
        </p:txBody>
      </p:sp>
      <p:pic>
        <p:nvPicPr>
          <p:cNvPr descr="A screenshot of a cell phone&#10;&#10;Description automatically generated" id="157" name="Google Shape;157;p13"/>
          <p:cNvPicPr preferRelativeResize="0"/>
          <p:nvPr/>
        </p:nvPicPr>
        <p:blipFill rotWithShape="1">
          <a:blip r:embed="rId3">
            <a:alphaModFix/>
          </a:blip>
          <a:srcRect b="0" l="0" r="0" t="0"/>
          <a:stretch/>
        </p:blipFill>
        <p:spPr>
          <a:xfrm>
            <a:off x="1039090" y="3479944"/>
            <a:ext cx="3602182" cy="3105006"/>
          </a:xfrm>
          <a:prstGeom prst="rect">
            <a:avLst/>
          </a:prstGeom>
          <a:noFill/>
          <a:ln>
            <a:noFill/>
          </a:ln>
        </p:spPr>
      </p:pic>
      <p:pic>
        <p:nvPicPr>
          <p:cNvPr descr="A screenshot of a cell phone&#10;&#10;Description automatically generated" id="158" name="Google Shape;158;p13"/>
          <p:cNvPicPr preferRelativeResize="0"/>
          <p:nvPr/>
        </p:nvPicPr>
        <p:blipFill rotWithShape="1">
          <a:blip r:embed="rId4">
            <a:alphaModFix/>
          </a:blip>
          <a:srcRect b="0" l="0" r="0" t="0"/>
          <a:stretch/>
        </p:blipFill>
        <p:spPr>
          <a:xfrm>
            <a:off x="6331526" y="3661281"/>
            <a:ext cx="3422455" cy="1843517"/>
          </a:xfrm>
          <a:prstGeom prst="rect">
            <a:avLst/>
          </a:prstGeom>
          <a:noFill/>
          <a:ln>
            <a:noFill/>
          </a:ln>
        </p:spPr>
      </p:pic>
      <p:sp>
        <p:nvSpPr>
          <p:cNvPr id="159" name="Google Shape;159;p13"/>
          <p:cNvSpPr/>
          <p:nvPr/>
        </p:nvSpPr>
        <p:spPr>
          <a:xfrm>
            <a:off x="5195455" y="5846286"/>
            <a:ext cx="60960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A3A3A"/>
                </a:solidFill>
                <a:latin typeface="Open Sans"/>
                <a:ea typeface="Open Sans"/>
                <a:cs typeface="Open Sans"/>
                <a:sym typeface="Open Sans"/>
              </a:rPr>
              <a:t>Note that we are looking to see whether drunk driving is related to gender, so the explanatory variable (X) is gender, and the response variable (Y) is drunk driving.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2 - Correlation between categorical variables </a:t>
            </a:r>
            <a:endParaRPr/>
          </a:p>
        </p:txBody>
      </p:sp>
      <p:sp>
        <p:nvSpPr>
          <p:cNvPr id="165" name="Google Shape;165;p14"/>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lang="en-US"/>
              <a:t>Let us do basic EDA and look at percentages of </a:t>
            </a:r>
            <a:endParaRPr/>
          </a:p>
          <a:p>
            <a:pPr indent="0" lvl="0" marL="131445" rtl="0" algn="l">
              <a:lnSpc>
                <a:spcPct val="100000"/>
              </a:lnSpc>
              <a:spcBef>
                <a:spcPts val="360"/>
              </a:spcBef>
              <a:spcAft>
                <a:spcPts val="0"/>
              </a:spcAft>
              <a:buSzPts val="1530"/>
              <a:buNone/>
            </a:pPr>
            <a:r>
              <a:rPr lang="en-US"/>
              <a:t>drunk driving between genders:</a:t>
            </a:r>
            <a:endParaRPr/>
          </a:p>
          <a:p>
            <a:pPr indent="-228600" lvl="0" marL="457200" rtl="0" algn="l">
              <a:lnSpc>
                <a:spcPct val="100000"/>
              </a:lnSpc>
              <a:spcBef>
                <a:spcPts val="360"/>
              </a:spcBef>
              <a:spcAft>
                <a:spcPts val="0"/>
              </a:spcAft>
              <a:buSzPts val="1530"/>
              <a:buNone/>
            </a:pPr>
            <a:r>
              <a:t/>
            </a:r>
            <a:endParaRPr/>
          </a:p>
          <a:p>
            <a:pPr indent="-228600" lvl="0" marL="457200" rtl="0" algn="l">
              <a:lnSpc>
                <a:spcPct val="100000"/>
              </a:lnSpc>
              <a:spcBef>
                <a:spcPts val="360"/>
              </a:spcBef>
              <a:spcAft>
                <a:spcPts val="0"/>
              </a:spcAft>
              <a:buSzPts val="1530"/>
              <a:buNone/>
            </a:pPr>
            <a:r>
              <a:t/>
            </a:r>
            <a:endParaRPr/>
          </a:p>
          <a:p>
            <a:pPr indent="0" lvl="0" marL="131445" rtl="0" algn="l">
              <a:lnSpc>
                <a:spcPct val="100000"/>
              </a:lnSpc>
              <a:spcBef>
                <a:spcPts val="360"/>
              </a:spcBef>
              <a:spcAft>
                <a:spcPts val="0"/>
              </a:spcAft>
              <a:buSzPts val="1530"/>
              <a:buNone/>
            </a:pPr>
            <a:r>
              <a:t/>
            </a:r>
            <a:endParaRPr/>
          </a:p>
          <a:p>
            <a:pPr indent="-325755" lvl="0" marL="457200" rtl="0" algn="l">
              <a:lnSpc>
                <a:spcPct val="100000"/>
              </a:lnSpc>
              <a:spcBef>
                <a:spcPts val="360"/>
              </a:spcBef>
              <a:spcAft>
                <a:spcPts val="0"/>
              </a:spcAft>
              <a:buSzPts val="1530"/>
              <a:buChar char="•"/>
            </a:pPr>
            <a:r>
              <a:rPr lang="en-US"/>
              <a:t>For the 619 sampled drivers, a larger percentage of males were found to be drunk than females, hence, the data provides some evidence that drunk driving is related to gender.</a:t>
            </a:r>
            <a:endParaRPr/>
          </a:p>
          <a:p>
            <a:pPr indent="-325755" lvl="0" marL="457200" rtl="0" algn="l">
              <a:lnSpc>
                <a:spcPct val="100000"/>
              </a:lnSpc>
              <a:spcBef>
                <a:spcPts val="360"/>
              </a:spcBef>
              <a:spcAft>
                <a:spcPts val="0"/>
              </a:spcAft>
              <a:buSzPts val="1530"/>
              <a:buChar char="•"/>
            </a:pPr>
            <a:r>
              <a:rPr lang="en-US"/>
              <a:t>However, this in itself is not enough to conclude that such a relationship exists in the larger population of drivers under 20.  </a:t>
            </a:r>
            <a:endParaRPr/>
          </a:p>
          <a:p>
            <a:pPr indent="-325755" lvl="0" marL="457200" rtl="0" algn="l">
              <a:lnSpc>
                <a:spcPct val="100000"/>
              </a:lnSpc>
              <a:spcBef>
                <a:spcPts val="360"/>
              </a:spcBef>
              <a:spcAft>
                <a:spcPts val="0"/>
              </a:spcAft>
              <a:buSzPts val="1530"/>
              <a:buChar char="•"/>
            </a:pPr>
            <a:r>
              <a:rPr lang="en-US"/>
              <a:t>We need to further investigate the data and decide between the following two points of view:</a:t>
            </a:r>
            <a:endParaRPr/>
          </a:p>
          <a:p>
            <a:pPr indent="-325755" lvl="1" marL="914400" rtl="0" algn="l">
              <a:lnSpc>
                <a:spcPct val="100000"/>
              </a:lnSpc>
              <a:spcBef>
                <a:spcPts val="360"/>
              </a:spcBef>
              <a:spcAft>
                <a:spcPts val="0"/>
              </a:spcAft>
              <a:buSzPts val="1530"/>
              <a:buChar char="•"/>
            </a:pPr>
            <a:r>
              <a:rPr lang="en-US" sz="1600"/>
              <a:t>The evidence provided by the roadside survey (16% vs. 11.6%) is strong enough to conclude (beyond a reasonable doubt) that it must be due to a relationship between drunk driving and gender in the population of drivers under 20.</a:t>
            </a:r>
            <a:endParaRPr/>
          </a:p>
          <a:p>
            <a:pPr indent="-325755" lvl="1" marL="914400" rtl="0" algn="l">
              <a:lnSpc>
                <a:spcPct val="100000"/>
              </a:lnSpc>
              <a:spcBef>
                <a:spcPts val="360"/>
              </a:spcBef>
              <a:spcAft>
                <a:spcPts val="0"/>
              </a:spcAft>
              <a:buSzPts val="1530"/>
              <a:buChar char="•"/>
            </a:pPr>
            <a:r>
              <a:rPr lang="en-US" sz="1600"/>
              <a:t>The evidence provided by the roadside survey (16% vs. 11.6%) is not strong enough to make that conclusion and could just have happened by chance due to sampling variability, and not necessarily because a relationship exists in the population.</a:t>
            </a:r>
            <a:endParaRPr/>
          </a:p>
          <a:p>
            <a:pPr indent="-228600" lvl="0" marL="457200" rtl="0" algn="l">
              <a:lnSpc>
                <a:spcPct val="100000"/>
              </a:lnSpc>
              <a:spcBef>
                <a:spcPts val="360"/>
              </a:spcBef>
              <a:spcAft>
                <a:spcPts val="0"/>
              </a:spcAft>
              <a:buSzPts val="1530"/>
              <a:buNone/>
            </a:pPr>
            <a:r>
              <a:t/>
            </a:r>
            <a:endParaRPr/>
          </a:p>
          <a:p>
            <a:pPr indent="-228600" lvl="0" marL="457200" rtl="0" algn="l">
              <a:lnSpc>
                <a:spcPct val="100000"/>
              </a:lnSpc>
              <a:spcBef>
                <a:spcPts val="360"/>
              </a:spcBef>
              <a:spcAft>
                <a:spcPts val="0"/>
              </a:spcAft>
              <a:buSzPts val="1530"/>
              <a:buNone/>
            </a:pPr>
            <a:r>
              <a:t/>
            </a:r>
            <a:endParaRPr/>
          </a:p>
          <a:p>
            <a:pPr indent="-228600" lvl="0" marL="457200" rtl="0" algn="l">
              <a:lnSpc>
                <a:spcPct val="100000"/>
              </a:lnSpc>
              <a:spcBef>
                <a:spcPts val="360"/>
              </a:spcBef>
              <a:spcAft>
                <a:spcPts val="0"/>
              </a:spcAft>
              <a:buSzPts val="1530"/>
              <a:buNone/>
            </a:pPr>
            <a:r>
              <a:t/>
            </a:r>
            <a:endParaRPr/>
          </a:p>
        </p:txBody>
      </p:sp>
      <p:pic>
        <p:nvPicPr>
          <p:cNvPr descr="A screenshot of a cell phone&#10;&#10;Description automatically generated" id="166" name="Google Shape;166;p14"/>
          <p:cNvPicPr preferRelativeResize="0"/>
          <p:nvPr/>
        </p:nvPicPr>
        <p:blipFill rotWithShape="1">
          <a:blip r:embed="rId3">
            <a:alphaModFix/>
          </a:blip>
          <a:srcRect b="0" l="0" r="0" t="0"/>
          <a:stretch/>
        </p:blipFill>
        <p:spPr>
          <a:xfrm>
            <a:off x="6580909" y="1524000"/>
            <a:ext cx="4425373" cy="16665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2 - Correlation between categorical variables </a:t>
            </a:r>
            <a:endParaRPr/>
          </a:p>
        </p:txBody>
      </p:sp>
      <p:sp>
        <p:nvSpPr>
          <p:cNvPr id="172" name="Google Shape;172;p15"/>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b="1" lang="en-US"/>
              <a:t>The Chi-Square Test of Independence </a:t>
            </a:r>
            <a:endParaRPr/>
          </a:p>
          <a:p>
            <a:pPr indent="-325755" lvl="1" marL="914400" rtl="0" algn="l">
              <a:lnSpc>
                <a:spcPct val="100000"/>
              </a:lnSpc>
              <a:spcBef>
                <a:spcPts val="360"/>
              </a:spcBef>
              <a:spcAft>
                <a:spcPts val="0"/>
              </a:spcAft>
              <a:buSzPts val="1530"/>
              <a:buChar char="•"/>
            </a:pPr>
            <a:r>
              <a:rPr lang="en-US" sz="1600"/>
              <a:t>The chi-square test of independence examines our observed data and tells us whether we have enough evidence to conclude beyond a reasonable doubt that two categorical variables are related.</a:t>
            </a:r>
            <a:endParaRPr/>
          </a:p>
          <a:p>
            <a:pPr indent="-228600" lvl="1" marL="914400" rtl="0" algn="l">
              <a:lnSpc>
                <a:spcPct val="100000"/>
              </a:lnSpc>
              <a:spcBef>
                <a:spcPts val="360"/>
              </a:spcBef>
              <a:spcAft>
                <a:spcPts val="0"/>
              </a:spcAft>
              <a:buSzPts val="1530"/>
              <a:buNone/>
            </a:pPr>
            <a:r>
              <a:t/>
            </a:r>
            <a:endParaRPr sz="1800"/>
          </a:p>
          <a:p>
            <a:pPr indent="-325755" lvl="1" marL="914400" rtl="0" algn="l">
              <a:lnSpc>
                <a:spcPct val="100000"/>
              </a:lnSpc>
              <a:spcBef>
                <a:spcPts val="360"/>
              </a:spcBef>
              <a:spcAft>
                <a:spcPts val="0"/>
              </a:spcAft>
              <a:buSzPts val="1530"/>
              <a:buChar char="•"/>
            </a:pPr>
            <a:r>
              <a:rPr i="1" lang="en-US" sz="1600"/>
              <a:t>Step 1: Stating the Hypothesis</a:t>
            </a:r>
            <a:endParaRPr/>
          </a:p>
          <a:p>
            <a:pPr indent="-331469" lvl="2" marL="1371600" rtl="0" algn="l">
              <a:lnSpc>
                <a:spcPct val="100000"/>
              </a:lnSpc>
              <a:spcBef>
                <a:spcPts val="360"/>
              </a:spcBef>
              <a:spcAft>
                <a:spcPts val="0"/>
              </a:spcAft>
              <a:buSzPts val="1620"/>
              <a:buChar char="•"/>
            </a:pPr>
            <a:r>
              <a:rPr lang="en-US" sz="1600"/>
              <a:t>Ho: (They are independent.) There is no relationship between gender and drunk driving.</a:t>
            </a:r>
            <a:endParaRPr/>
          </a:p>
          <a:p>
            <a:pPr indent="-331469" lvl="2" marL="1371600" rtl="0" algn="l">
              <a:lnSpc>
                <a:spcPct val="100000"/>
              </a:lnSpc>
              <a:spcBef>
                <a:spcPts val="360"/>
              </a:spcBef>
              <a:spcAft>
                <a:spcPts val="0"/>
              </a:spcAft>
              <a:buSzPts val="1620"/>
              <a:buChar char="•"/>
            </a:pPr>
            <a:r>
              <a:rPr lang="en-US" sz="1600"/>
              <a:t>Ha: (They are not independent.) There is a relationship between gender and drunk driving.</a:t>
            </a:r>
            <a:endParaRPr/>
          </a:p>
          <a:p>
            <a:pPr indent="-228599" lvl="2" marL="1371600" rtl="0" algn="l">
              <a:lnSpc>
                <a:spcPct val="100000"/>
              </a:lnSpc>
              <a:spcBef>
                <a:spcPts val="360"/>
              </a:spcBef>
              <a:spcAft>
                <a:spcPts val="0"/>
              </a:spcAft>
              <a:buSzPts val="1620"/>
              <a:buNone/>
            </a:pPr>
            <a:r>
              <a:t/>
            </a:r>
            <a:endParaRPr sz="1600"/>
          </a:p>
          <a:p>
            <a:pPr indent="-325755" lvl="1" marL="914400" rtl="0" algn="l">
              <a:lnSpc>
                <a:spcPct val="100000"/>
              </a:lnSpc>
              <a:spcBef>
                <a:spcPts val="360"/>
              </a:spcBef>
              <a:spcAft>
                <a:spcPts val="0"/>
              </a:spcAft>
              <a:buSzPts val="1530"/>
              <a:buChar char="•"/>
            </a:pPr>
            <a:r>
              <a:rPr lang="en-US" sz="1600"/>
              <a:t>Step 2: Measure how far the data are from what is claimed in the null hypothesis.</a:t>
            </a:r>
            <a:endParaRPr/>
          </a:p>
          <a:p>
            <a:pPr indent="-331469" lvl="2" marL="1371600" rtl="0" algn="l">
              <a:lnSpc>
                <a:spcPct val="100000"/>
              </a:lnSpc>
              <a:spcBef>
                <a:spcPts val="360"/>
              </a:spcBef>
              <a:spcAft>
                <a:spcPts val="0"/>
              </a:spcAft>
              <a:buSzPts val="1620"/>
              <a:buChar char="•"/>
            </a:pPr>
            <a:r>
              <a:rPr lang="en-US" sz="1600"/>
              <a:t>For the null hypothesis, we need to calculate the counts that we would expect to see if drunk driving and gender were really independent (i.e., if Ho were true).</a:t>
            </a:r>
            <a:endParaRPr/>
          </a:p>
          <a:p>
            <a:pPr indent="-331469" lvl="2" marL="1371600" rtl="0" algn="l">
              <a:lnSpc>
                <a:spcPct val="100000"/>
              </a:lnSpc>
              <a:spcBef>
                <a:spcPts val="360"/>
              </a:spcBef>
              <a:spcAft>
                <a:spcPts val="0"/>
              </a:spcAft>
              <a:buSzPts val="1620"/>
              <a:buChar char="•"/>
            </a:pPr>
            <a:r>
              <a:rPr lang="en-US" sz="1600"/>
              <a:t>For example, we actually observed 77 males who drove drunk; if drunk driving and gender were indeed independent (if Ho were true), how many male drunk drivers would we expect to see instead of 77?</a:t>
            </a:r>
            <a:endParaRPr/>
          </a:p>
          <a:p>
            <a:pPr indent="-331469" lvl="2" marL="1371600" rtl="0" algn="l">
              <a:lnSpc>
                <a:spcPct val="100000"/>
              </a:lnSpc>
              <a:spcBef>
                <a:spcPts val="360"/>
              </a:spcBef>
              <a:spcAft>
                <a:spcPts val="0"/>
              </a:spcAft>
              <a:buSzPts val="1620"/>
              <a:buChar char="•"/>
            </a:pPr>
            <a:r>
              <a:rPr lang="en-US" sz="1600"/>
              <a:t>So, we need to calculate:</a:t>
            </a:r>
            <a:endParaRPr/>
          </a:p>
          <a:p>
            <a:pPr indent="-342900" lvl="3" marL="1828800" rtl="0" algn="l">
              <a:lnSpc>
                <a:spcPct val="100000"/>
              </a:lnSpc>
              <a:spcBef>
                <a:spcPts val="360"/>
              </a:spcBef>
              <a:spcAft>
                <a:spcPts val="0"/>
              </a:spcAft>
              <a:buSzPts val="1800"/>
              <a:buChar char="•"/>
            </a:pPr>
            <a:r>
              <a:rPr lang="en-US" sz="1600"/>
              <a:t>The observed counts (the data)</a:t>
            </a:r>
            <a:endParaRPr/>
          </a:p>
          <a:p>
            <a:pPr indent="-342900" lvl="3" marL="1828800" rtl="0" algn="l">
              <a:lnSpc>
                <a:spcPct val="100000"/>
              </a:lnSpc>
              <a:spcBef>
                <a:spcPts val="360"/>
              </a:spcBef>
              <a:spcAft>
                <a:spcPts val="0"/>
              </a:spcAft>
              <a:buSzPts val="1800"/>
              <a:buChar char="•"/>
            </a:pPr>
            <a:r>
              <a:rPr lang="en-US" sz="1600"/>
              <a:t>The expected counts (if Ho were true)</a:t>
            </a:r>
            <a:endParaRPr/>
          </a:p>
          <a:p>
            <a:pPr indent="-228599" lvl="2" marL="1371600" rtl="0" algn="l">
              <a:lnSpc>
                <a:spcPct val="100000"/>
              </a:lnSpc>
              <a:spcBef>
                <a:spcPts val="360"/>
              </a:spcBef>
              <a:spcAft>
                <a:spcPts val="0"/>
              </a:spcAft>
              <a:buSzPts val="1620"/>
              <a:buNone/>
            </a:pPr>
            <a:r>
              <a:t/>
            </a:r>
            <a:endParaRPr sz="14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2 - Correlation between categorical variables </a:t>
            </a:r>
            <a:endParaRPr/>
          </a:p>
        </p:txBody>
      </p:sp>
      <p:sp>
        <p:nvSpPr>
          <p:cNvPr id="178" name="Google Shape;178;p16"/>
          <p:cNvSpPr txBox="1"/>
          <p:nvPr>
            <p:ph idx="1" type="body"/>
          </p:nvPr>
        </p:nvSpPr>
        <p:spPr>
          <a:xfrm>
            <a:off x="609600" y="1600200"/>
            <a:ext cx="7578436"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b="1" lang="en-US"/>
              <a:t>The Chi-Square Test of Independence  ( Example continued)</a:t>
            </a:r>
            <a:endParaRPr/>
          </a:p>
          <a:p>
            <a:pPr indent="0" lvl="0" marL="131445" rtl="0" algn="l">
              <a:lnSpc>
                <a:spcPct val="100000"/>
              </a:lnSpc>
              <a:spcBef>
                <a:spcPts val="360"/>
              </a:spcBef>
              <a:spcAft>
                <a:spcPts val="0"/>
              </a:spcAft>
              <a:buSzPts val="1530"/>
              <a:buNone/>
            </a:pPr>
            <a:r>
              <a:t/>
            </a:r>
            <a:endParaRPr b="1"/>
          </a:p>
          <a:p>
            <a:pPr indent="-325755" lvl="0" marL="457200" rtl="0" algn="l">
              <a:lnSpc>
                <a:spcPct val="100000"/>
              </a:lnSpc>
              <a:spcBef>
                <a:spcPts val="360"/>
              </a:spcBef>
              <a:spcAft>
                <a:spcPts val="0"/>
              </a:spcAft>
              <a:buSzPts val="1530"/>
              <a:buChar char="•"/>
            </a:pPr>
            <a:r>
              <a:rPr lang="en-US"/>
              <a:t>So, we need to estimate the size of the discrepancy between what we observed and what we would expect to observe if Ho were true.</a:t>
            </a:r>
            <a:endParaRPr/>
          </a:p>
          <a:p>
            <a:pPr indent="-228600" lvl="0" marL="457200" rtl="0" algn="l">
              <a:lnSpc>
                <a:spcPct val="100000"/>
              </a:lnSpc>
              <a:spcBef>
                <a:spcPts val="360"/>
              </a:spcBef>
              <a:spcAft>
                <a:spcPts val="0"/>
              </a:spcAft>
              <a:buSzPts val="1530"/>
              <a:buNone/>
            </a:pPr>
            <a:r>
              <a:t/>
            </a:r>
            <a:endParaRPr b="1"/>
          </a:p>
          <a:p>
            <a:pPr indent="-325755" lvl="0" marL="457200" rtl="0" algn="l">
              <a:lnSpc>
                <a:spcPct val="100000"/>
              </a:lnSpc>
              <a:spcBef>
                <a:spcPts val="360"/>
              </a:spcBef>
              <a:spcAft>
                <a:spcPts val="0"/>
              </a:spcAft>
              <a:buSzPts val="1530"/>
              <a:buChar char="•"/>
            </a:pPr>
            <a:r>
              <a:rPr lang="en-US"/>
              <a:t>P(Drunk) = 93 / 619 and</a:t>
            </a:r>
            <a:endParaRPr/>
          </a:p>
          <a:p>
            <a:pPr indent="-325755" lvl="0" marL="457200" rtl="0" algn="l">
              <a:lnSpc>
                <a:spcPct val="100000"/>
              </a:lnSpc>
              <a:spcBef>
                <a:spcPts val="360"/>
              </a:spcBef>
              <a:spcAft>
                <a:spcPts val="0"/>
              </a:spcAft>
              <a:buSzPts val="1530"/>
              <a:buChar char="•"/>
            </a:pPr>
            <a:r>
              <a:rPr lang="en-US"/>
              <a:t>P(Male) = 481 / 619, and so,</a:t>
            </a:r>
            <a:endParaRPr/>
          </a:p>
          <a:p>
            <a:pPr indent="-325755" lvl="0" marL="457200" rtl="0" algn="l">
              <a:lnSpc>
                <a:spcPct val="100000"/>
              </a:lnSpc>
              <a:spcBef>
                <a:spcPts val="360"/>
              </a:spcBef>
              <a:spcAft>
                <a:spcPts val="0"/>
              </a:spcAft>
              <a:buSzPts val="1530"/>
              <a:buChar char="•"/>
            </a:pPr>
            <a:r>
              <a:rPr lang="en-US"/>
              <a:t>P(Drunk and Male) = P(Drunk) * P(Male) =  (93 / 619) (481 / 619)</a:t>
            </a:r>
            <a:endParaRPr/>
          </a:p>
          <a:p>
            <a:pPr indent="-228600" lvl="0" marL="457200" rtl="0" algn="l">
              <a:lnSpc>
                <a:spcPct val="100000"/>
              </a:lnSpc>
              <a:spcBef>
                <a:spcPts val="360"/>
              </a:spcBef>
              <a:spcAft>
                <a:spcPts val="0"/>
              </a:spcAft>
              <a:buSzPts val="1530"/>
              <a:buNone/>
            </a:pPr>
            <a:r>
              <a:t/>
            </a:r>
            <a:endParaRPr b="1"/>
          </a:p>
          <a:p>
            <a:pPr indent="-325755" lvl="0" marL="457200" rtl="0" algn="l">
              <a:lnSpc>
                <a:spcPct val="100000"/>
              </a:lnSpc>
              <a:spcBef>
                <a:spcPts val="360"/>
              </a:spcBef>
              <a:spcAft>
                <a:spcPts val="0"/>
              </a:spcAft>
              <a:buSzPts val="1530"/>
              <a:buChar char="•"/>
            </a:pPr>
            <a:r>
              <a:rPr lang="en-US"/>
              <a:t>Therefore, since there are total of 619 drivers, if drunk driving and gender were independent, the count of drunk male drivers that I would expect to see is:</a:t>
            </a:r>
            <a:endParaRPr/>
          </a:p>
          <a:p>
            <a:pPr indent="-228600" lvl="0" marL="457200" rtl="0" algn="l">
              <a:lnSpc>
                <a:spcPct val="100000"/>
              </a:lnSpc>
              <a:spcBef>
                <a:spcPts val="360"/>
              </a:spcBef>
              <a:spcAft>
                <a:spcPts val="0"/>
              </a:spcAft>
              <a:buSzPts val="1530"/>
              <a:buNone/>
            </a:pPr>
            <a:r>
              <a:t/>
            </a:r>
            <a:endParaRPr/>
          </a:p>
          <a:p>
            <a:pPr indent="-228600" lvl="0" marL="457200" rtl="0" algn="l">
              <a:lnSpc>
                <a:spcPct val="100000"/>
              </a:lnSpc>
              <a:spcBef>
                <a:spcPts val="360"/>
              </a:spcBef>
              <a:spcAft>
                <a:spcPts val="0"/>
              </a:spcAft>
              <a:buSzPts val="1530"/>
              <a:buNone/>
            </a:pPr>
            <a:r>
              <a:t/>
            </a:r>
            <a:endParaRPr b="1"/>
          </a:p>
        </p:txBody>
      </p:sp>
      <p:pic>
        <p:nvPicPr>
          <p:cNvPr descr="A screenshot of a cell phone&#10;&#10;Description automatically generated" id="179" name="Google Shape;179;p16"/>
          <p:cNvPicPr preferRelativeResize="0"/>
          <p:nvPr/>
        </p:nvPicPr>
        <p:blipFill rotWithShape="1">
          <a:blip r:embed="rId3">
            <a:alphaModFix/>
          </a:blip>
          <a:srcRect b="0" l="0" r="0" t="0"/>
          <a:stretch/>
        </p:blipFill>
        <p:spPr>
          <a:xfrm>
            <a:off x="7979641" y="1181100"/>
            <a:ext cx="4102100" cy="2857500"/>
          </a:xfrm>
          <a:prstGeom prst="rect">
            <a:avLst/>
          </a:prstGeom>
          <a:noFill/>
          <a:ln>
            <a:noFill/>
          </a:ln>
        </p:spPr>
      </p:pic>
      <p:sp>
        <p:nvSpPr>
          <p:cNvPr id="180" name="Google Shape;180;p16"/>
          <p:cNvSpPr/>
          <p:nvPr/>
        </p:nvSpPr>
        <p:spPr>
          <a:xfrm>
            <a:off x="1059006" y="5801380"/>
            <a:ext cx="865302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Expected Count = 619∗P(Drunk and Male)=619*(93/619)*(481/619)=(93∗481)/619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7"/>
          <p:cNvSpPr txBox="1"/>
          <p:nvPr>
            <p:ph idx="1" type="body"/>
          </p:nvPr>
        </p:nvSpPr>
        <p:spPr>
          <a:xfrm>
            <a:off x="609600" y="1600200"/>
            <a:ext cx="6152707"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lang="en-US"/>
              <a:t>Again, the expected count equals the product of the corresponding column and row totals, divided by the overall table total. This will always be the case and will help streamline our calculations:</a:t>
            </a:r>
            <a:endParaRPr/>
          </a:p>
          <a:p>
            <a:pPr indent="-228600" lvl="0" marL="457200" rtl="0" algn="l">
              <a:lnSpc>
                <a:spcPct val="100000"/>
              </a:lnSpc>
              <a:spcBef>
                <a:spcPts val="360"/>
              </a:spcBef>
              <a:spcAft>
                <a:spcPts val="0"/>
              </a:spcAft>
              <a:buSzPts val="1530"/>
              <a:buNone/>
            </a:pPr>
            <a:r>
              <a:t/>
            </a:r>
            <a:endParaRPr/>
          </a:p>
          <a:p>
            <a:pPr indent="-325755" lvl="0" marL="457200" rtl="0" algn="l">
              <a:lnSpc>
                <a:spcPct val="100000"/>
              </a:lnSpc>
              <a:spcBef>
                <a:spcPts val="360"/>
              </a:spcBef>
              <a:spcAft>
                <a:spcPts val="0"/>
              </a:spcAft>
              <a:buSzPts val="1530"/>
              <a:buChar char="•"/>
            </a:pPr>
            <a:r>
              <a:rPr lang="en-US"/>
              <a:t>Expected Count = (Column Total x Row Total)/(Table Total)</a:t>
            </a:r>
            <a:endParaRPr/>
          </a:p>
          <a:p>
            <a:pPr indent="-228600" lvl="0" marL="457200" rtl="0" algn="l">
              <a:lnSpc>
                <a:spcPct val="100000"/>
              </a:lnSpc>
              <a:spcBef>
                <a:spcPts val="360"/>
              </a:spcBef>
              <a:spcAft>
                <a:spcPts val="0"/>
              </a:spcAft>
              <a:buSzPts val="1530"/>
              <a:buNone/>
            </a:pPr>
            <a:r>
              <a:t/>
            </a:r>
            <a:endParaRPr/>
          </a:p>
        </p:txBody>
      </p:sp>
      <p:pic>
        <p:nvPicPr>
          <p:cNvPr descr="A screenshot of a cell phone&#10;&#10;Description automatically generated" id="186" name="Google Shape;186;p17"/>
          <p:cNvPicPr preferRelativeResize="0"/>
          <p:nvPr/>
        </p:nvPicPr>
        <p:blipFill rotWithShape="1">
          <a:blip r:embed="rId3">
            <a:alphaModFix/>
          </a:blip>
          <a:srcRect b="0" l="0" r="0" t="0"/>
          <a:stretch/>
        </p:blipFill>
        <p:spPr>
          <a:xfrm>
            <a:off x="7305395" y="730840"/>
            <a:ext cx="4886605" cy="5396319"/>
          </a:xfrm>
          <a:prstGeom prst="rect">
            <a:avLst/>
          </a:prstGeom>
          <a:noFill/>
          <a:ln>
            <a:noFill/>
          </a:ln>
        </p:spPr>
      </p:pic>
      <p:sp>
        <p:nvSpPr>
          <p:cNvPr id="187" name="Google Shape;187;p1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2 - Correlation between categorical variables </a:t>
            </a:r>
            <a:endParaRPr/>
          </a:p>
        </p:txBody>
      </p:sp>
      <p:sp>
        <p:nvSpPr>
          <p:cNvPr id="193" name="Google Shape;193;p18"/>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lang="en-US"/>
              <a:t>Step 3: Finding the P-Value</a:t>
            </a:r>
            <a:endParaRPr/>
          </a:p>
          <a:p>
            <a:pPr indent="-325755" lvl="1" marL="914400" rtl="0" algn="l">
              <a:lnSpc>
                <a:spcPct val="100000"/>
              </a:lnSpc>
              <a:spcBef>
                <a:spcPts val="360"/>
              </a:spcBef>
              <a:spcAft>
                <a:spcPts val="0"/>
              </a:spcAft>
              <a:buSzPts val="1530"/>
              <a:buChar char="•"/>
            </a:pPr>
            <a:r>
              <a:rPr lang="en-US" sz="1800"/>
              <a:t>The p-value for the chi-square test for independence is the probability of getting counts like those observed, assuming that the two variables are not related (which is claimed by the null hypothesis). </a:t>
            </a:r>
            <a:endParaRPr/>
          </a:p>
          <a:p>
            <a:pPr indent="-228600" lvl="1" marL="914400" rtl="0" algn="l">
              <a:lnSpc>
                <a:spcPct val="100000"/>
              </a:lnSpc>
              <a:spcBef>
                <a:spcPts val="360"/>
              </a:spcBef>
              <a:spcAft>
                <a:spcPts val="0"/>
              </a:spcAft>
              <a:buSzPts val="1530"/>
              <a:buNone/>
            </a:pPr>
            <a:r>
              <a:t/>
            </a:r>
            <a:endParaRPr sz="1800"/>
          </a:p>
          <a:p>
            <a:pPr indent="-325755" lvl="1" marL="914400" rtl="0" algn="l">
              <a:lnSpc>
                <a:spcPct val="100000"/>
              </a:lnSpc>
              <a:spcBef>
                <a:spcPts val="360"/>
              </a:spcBef>
              <a:spcAft>
                <a:spcPts val="0"/>
              </a:spcAft>
              <a:buSzPts val="1530"/>
              <a:buChar char="•"/>
            </a:pPr>
            <a:r>
              <a:rPr lang="en-US" sz="1800"/>
              <a:t>The smaller the p-value, the more surprising it would be to get counts like we did if the null hypothesis were true. </a:t>
            </a:r>
            <a:endParaRPr/>
          </a:p>
          <a:p>
            <a:pPr indent="-228600" lvl="0" marL="457200" rtl="0" algn="l">
              <a:lnSpc>
                <a:spcPct val="100000"/>
              </a:lnSpc>
              <a:spcBef>
                <a:spcPts val="360"/>
              </a:spcBef>
              <a:spcAft>
                <a:spcPts val="0"/>
              </a:spcAft>
              <a:buSzPts val="1530"/>
              <a:buNone/>
            </a:pPr>
            <a:r>
              <a:t/>
            </a:r>
            <a:endParaRPr/>
          </a:p>
          <a:p>
            <a:pPr indent="-325755" lvl="0" marL="457200" rtl="0" algn="l">
              <a:lnSpc>
                <a:spcPct val="100000"/>
              </a:lnSpc>
              <a:spcBef>
                <a:spcPts val="360"/>
              </a:spcBef>
              <a:spcAft>
                <a:spcPts val="0"/>
              </a:spcAft>
              <a:buSzPts val="1530"/>
              <a:buChar char="•"/>
            </a:pPr>
            <a:r>
              <a:rPr lang="en-US"/>
              <a:t>Step 4: Stating the Conclusion in Context </a:t>
            </a:r>
            <a:endParaRPr/>
          </a:p>
          <a:p>
            <a:pPr indent="-325755" lvl="1" marL="914400" rtl="0" algn="l">
              <a:lnSpc>
                <a:spcPct val="100000"/>
              </a:lnSpc>
              <a:spcBef>
                <a:spcPts val="360"/>
              </a:spcBef>
              <a:spcAft>
                <a:spcPts val="0"/>
              </a:spcAft>
              <a:buSzPts val="1530"/>
              <a:buChar char="•"/>
            </a:pPr>
            <a:r>
              <a:rPr lang="en-US" sz="1800"/>
              <a:t>A small p-value indicates that the evidence provided by the data is strong enough to reject Ho and conclude (beyond a reasonable doubt) that the two variables are related. </a:t>
            </a:r>
            <a:endParaRPr/>
          </a:p>
          <a:p>
            <a:pPr indent="-228600" lvl="0" marL="457200" rtl="0" algn="l">
              <a:lnSpc>
                <a:spcPct val="100000"/>
              </a:lnSpc>
              <a:spcBef>
                <a:spcPts val="360"/>
              </a:spcBef>
              <a:spcAft>
                <a:spcPts val="0"/>
              </a:spcAft>
              <a:buSzPts val="1530"/>
              <a:buNone/>
            </a:pPr>
            <a:r>
              <a:t/>
            </a:r>
            <a:endParaRPr/>
          </a:p>
          <a:p>
            <a:pPr indent="-325755" lvl="1" marL="914400" rtl="0" algn="l">
              <a:lnSpc>
                <a:spcPct val="100000"/>
              </a:lnSpc>
              <a:spcBef>
                <a:spcPts val="360"/>
              </a:spcBef>
              <a:spcAft>
                <a:spcPts val="0"/>
              </a:spcAft>
              <a:buSzPts val="1530"/>
              <a:buChar char="•"/>
            </a:pPr>
            <a:r>
              <a:rPr lang="en-US" sz="1800"/>
              <a:t>In particular, if a significance level of .05 is used, we will reject Ho if the p-value is less than .05</a:t>
            </a:r>
            <a:endParaRPr/>
          </a:p>
          <a:p>
            <a:pPr indent="-228600" lvl="0" marL="457200" rtl="0" algn="l">
              <a:lnSpc>
                <a:spcPct val="100000"/>
              </a:lnSpc>
              <a:spcBef>
                <a:spcPts val="360"/>
              </a:spcBef>
              <a:spcAft>
                <a:spcPts val="0"/>
              </a:spcAft>
              <a:buSzPts val="1530"/>
              <a:buNone/>
            </a:pPr>
            <a:r>
              <a:t/>
            </a:r>
            <a:endParaRPr/>
          </a:p>
          <a:p>
            <a:pPr indent="-228600" lvl="0" marL="457200" rtl="0" algn="l">
              <a:lnSpc>
                <a:spcPct val="100000"/>
              </a:lnSpc>
              <a:spcBef>
                <a:spcPts val="360"/>
              </a:spcBef>
              <a:spcAft>
                <a:spcPts val="0"/>
              </a:spcAft>
              <a:buSzPts val="153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Correlation Test</a:t>
            </a:r>
            <a:endParaRPr/>
          </a:p>
        </p:txBody>
      </p:sp>
      <p:sp>
        <p:nvSpPr>
          <p:cNvPr id="86" name="Google Shape;86;p3"/>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lang="en-US"/>
              <a:t>When performing EDA, we would like to examine the relationship between variables. </a:t>
            </a:r>
            <a:endParaRPr/>
          </a:p>
          <a:p>
            <a:pPr indent="-228600" lvl="0" marL="457200" rtl="0" algn="l">
              <a:lnSpc>
                <a:spcPct val="100000"/>
              </a:lnSpc>
              <a:spcBef>
                <a:spcPts val="360"/>
              </a:spcBef>
              <a:spcAft>
                <a:spcPts val="0"/>
              </a:spcAft>
              <a:buSzPts val="1530"/>
              <a:buNone/>
            </a:pPr>
            <a:r>
              <a:t/>
            </a:r>
            <a:endParaRPr/>
          </a:p>
          <a:p>
            <a:pPr indent="-325755" lvl="0" marL="457200" rtl="0" algn="l">
              <a:lnSpc>
                <a:spcPct val="100000"/>
              </a:lnSpc>
              <a:spcBef>
                <a:spcPts val="360"/>
              </a:spcBef>
              <a:spcAft>
                <a:spcPts val="0"/>
              </a:spcAft>
              <a:buSzPts val="1530"/>
              <a:buChar char="•"/>
            </a:pPr>
            <a:r>
              <a:rPr lang="en-US"/>
              <a:t>We can usually infer relationships between variables by looking at various visualizations (like scatter plots). </a:t>
            </a:r>
            <a:endParaRPr/>
          </a:p>
          <a:p>
            <a:pPr indent="-228600" lvl="0" marL="457200" rtl="0" algn="l">
              <a:lnSpc>
                <a:spcPct val="100000"/>
              </a:lnSpc>
              <a:spcBef>
                <a:spcPts val="360"/>
              </a:spcBef>
              <a:spcAft>
                <a:spcPts val="0"/>
              </a:spcAft>
              <a:buSzPts val="1530"/>
              <a:buNone/>
            </a:pPr>
            <a:r>
              <a:t/>
            </a:r>
            <a:endParaRPr/>
          </a:p>
          <a:p>
            <a:pPr indent="-228600" lvl="0" marL="457200" rtl="0" algn="l">
              <a:lnSpc>
                <a:spcPct val="100000"/>
              </a:lnSpc>
              <a:spcBef>
                <a:spcPts val="360"/>
              </a:spcBef>
              <a:spcAft>
                <a:spcPts val="0"/>
              </a:spcAft>
              <a:buSzPts val="1530"/>
              <a:buNone/>
            </a:pPr>
            <a:r>
              <a:t/>
            </a:r>
            <a:endParaRPr/>
          </a:p>
          <a:p>
            <a:pPr indent="-325755" lvl="0" marL="457200" rtl="0" algn="l">
              <a:lnSpc>
                <a:spcPct val="100000"/>
              </a:lnSpc>
              <a:spcBef>
                <a:spcPts val="360"/>
              </a:spcBef>
              <a:spcAft>
                <a:spcPts val="0"/>
              </a:spcAft>
              <a:buSzPts val="1530"/>
              <a:buChar char="•"/>
            </a:pPr>
            <a:r>
              <a:rPr lang="en-US"/>
              <a:t>We can also examine the type and strength of a relationship using basic statistics. Lets take a look at some approaches today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1 - Correlation between quantitative variables </a:t>
            </a:r>
            <a:endParaRPr/>
          </a:p>
        </p:txBody>
      </p:sp>
      <p:sp>
        <p:nvSpPr>
          <p:cNvPr id="92" name="Google Shape;92;p4"/>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b="1" lang="en-US"/>
              <a:t>Data Description:  </a:t>
            </a:r>
            <a:r>
              <a:rPr lang="en-US"/>
              <a:t>A Pennsylvania research firm conducted a study in which 30 drivers (of ages 18 to 82 years old) were sampled, and for each one, the maximum distance (in feet) at which he/she could read a newly designed sign was determined. The </a:t>
            </a:r>
            <a:r>
              <a:rPr lang="en-US" u="sng">
                <a:solidFill>
                  <a:schemeClr val="accent2"/>
                </a:solidFill>
              </a:rPr>
              <a:t>goal of this study</a:t>
            </a:r>
            <a:r>
              <a:rPr lang="en-US"/>
              <a:t> was to explore the relationship between a driver’s age and the maximum distance at which signs were legible, and then use the study’s findings to improve safety for older drivers. (Reference: Utts and Heckard, Mind on Statistics (2002). Originally source: Data collected by Last Resource, Inc, Bellfonte, PA.)</a:t>
            </a:r>
            <a:endParaRPr/>
          </a:p>
        </p:txBody>
      </p:sp>
      <p:pic>
        <p:nvPicPr>
          <p:cNvPr descr="A screenshot of a cell phone&#10;&#10;Description automatically generated" id="93" name="Google Shape;93;p4"/>
          <p:cNvPicPr preferRelativeResize="0"/>
          <p:nvPr/>
        </p:nvPicPr>
        <p:blipFill rotWithShape="1">
          <a:blip r:embed="rId3">
            <a:alphaModFix/>
          </a:blip>
          <a:srcRect b="0" l="0" r="0" t="0"/>
          <a:stretch/>
        </p:blipFill>
        <p:spPr>
          <a:xfrm>
            <a:off x="4872941" y="3715572"/>
            <a:ext cx="3459303" cy="3084456"/>
          </a:xfrm>
          <a:prstGeom prst="rect">
            <a:avLst/>
          </a:prstGeom>
          <a:noFill/>
          <a:ln>
            <a:noFill/>
          </a:ln>
        </p:spPr>
      </p:pic>
      <p:sp>
        <p:nvSpPr>
          <p:cNvPr id="94" name="Google Shape;94;p4"/>
          <p:cNvSpPr txBox="1"/>
          <p:nvPr/>
        </p:nvSpPr>
        <p:spPr>
          <a:xfrm>
            <a:off x="1157467" y="3715572"/>
            <a:ext cx="3607078"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Here is what the raw data looks like: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explanatory (X) variable is Age, and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response (Y) variable is Distance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1 - Correlation between quantitative variables  (Cont.)</a:t>
            </a:r>
            <a:endParaRPr/>
          </a:p>
        </p:txBody>
      </p:sp>
      <p:sp>
        <p:nvSpPr>
          <p:cNvPr id="100" name="Google Shape;100;p5"/>
          <p:cNvSpPr txBox="1"/>
          <p:nvPr>
            <p:ph idx="1" type="body"/>
          </p:nvPr>
        </p:nvSpPr>
        <p:spPr>
          <a:xfrm>
            <a:off x="609601" y="1600200"/>
            <a:ext cx="6337782"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lang="en-US"/>
              <a:t>Scatter plot of the data</a:t>
            </a:r>
            <a:endParaRPr/>
          </a:p>
          <a:p>
            <a:pPr indent="-228600" lvl="0" marL="457200" rtl="0" algn="l">
              <a:lnSpc>
                <a:spcPct val="100000"/>
              </a:lnSpc>
              <a:spcBef>
                <a:spcPts val="360"/>
              </a:spcBef>
              <a:spcAft>
                <a:spcPts val="0"/>
              </a:spcAft>
              <a:buSzPts val="1530"/>
              <a:buNone/>
            </a:pPr>
            <a:r>
              <a:t/>
            </a:r>
            <a:endParaRPr/>
          </a:p>
          <a:p>
            <a:pPr indent="-325755" lvl="0" marL="457200" rtl="0" algn="l">
              <a:lnSpc>
                <a:spcPct val="100000"/>
              </a:lnSpc>
              <a:spcBef>
                <a:spcPts val="360"/>
              </a:spcBef>
              <a:spcAft>
                <a:spcPts val="0"/>
              </a:spcAft>
              <a:buSzPts val="1530"/>
              <a:buChar char="•"/>
            </a:pPr>
            <a:r>
              <a:rPr lang="en-US"/>
              <a:t>How should we interpret the scatter plot?</a:t>
            </a:r>
            <a:endParaRPr/>
          </a:p>
          <a:p>
            <a:pPr indent="0" lvl="0" marL="131445" rtl="0" algn="l">
              <a:lnSpc>
                <a:spcPct val="100000"/>
              </a:lnSpc>
              <a:spcBef>
                <a:spcPts val="360"/>
              </a:spcBef>
              <a:spcAft>
                <a:spcPts val="0"/>
              </a:spcAft>
              <a:buSzPts val="1530"/>
              <a:buNone/>
            </a:pPr>
            <a:r>
              <a:t/>
            </a:r>
            <a:endParaRPr/>
          </a:p>
          <a:p>
            <a:pPr indent="-325755" lvl="0" marL="457200" rtl="0" algn="l">
              <a:lnSpc>
                <a:spcPct val="100000"/>
              </a:lnSpc>
              <a:spcBef>
                <a:spcPts val="360"/>
              </a:spcBef>
              <a:spcAft>
                <a:spcPts val="0"/>
              </a:spcAft>
              <a:buSzPts val="1530"/>
              <a:buChar char="•"/>
            </a:pPr>
            <a:r>
              <a:rPr lang="en-US"/>
              <a:t>When describing the overall pattern of the relationship we look at its direction, form and strength.</a:t>
            </a:r>
            <a:endParaRPr/>
          </a:p>
        </p:txBody>
      </p:sp>
      <p:pic>
        <p:nvPicPr>
          <p:cNvPr descr="A close up of a piece of paper&#10;&#10;Description automatically generated" id="101" name="Google Shape;101;p5"/>
          <p:cNvPicPr preferRelativeResize="0"/>
          <p:nvPr/>
        </p:nvPicPr>
        <p:blipFill rotWithShape="1">
          <a:blip r:embed="rId3">
            <a:alphaModFix/>
          </a:blip>
          <a:srcRect b="0" l="0" r="0" t="0"/>
          <a:stretch/>
        </p:blipFill>
        <p:spPr>
          <a:xfrm>
            <a:off x="6947382" y="1338805"/>
            <a:ext cx="5080000" cy="3467100"/>
          </a:xfrm>
          <a:prstGeom prst="rect">
            <a:avLst/>
          </a:prstGeom>
          <a:noFill/>
          <a:ln>
            <a:noFill/>
          </a:ln>
        </p:spPr>
      </p:pic>
      <p:pic>
        <p:nvPicPr>
          <p:cNvPr descr="A close up of a sign&#10;&#10;Description automatically generated" id="102" name="Google Shape;102;p5"/>
          <p:cNvPicPr preferRelativeResize="0"/>
          <p:nvPr/>
        </p:nvPicPr>
        <p:blipFill rotWithShape="1">
          <a:blip r:embed="rId4">
            <a:alphaModFix/>
          </a:blip>
          <a:srcRect b="0" l="0" r="0" t="0"/>
          <a:stretch/>
        </p:blipFill>
        <p:spPr>
          <a:xfrm>
            <a:off x="1562582" y="3887138"/>
            <a:ext cx="4071073" cy="2569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1 - Correlation between quantitative variables  (Cont.)</a:t>
            </a:r>
            <a:endParaRPr/>
          </a:p>
        </p:txBody>
      </p:sp>
      <p:sp>
        <p:nvSpPr>
          <p:cNvPr id="108" name="Google Shape;108;p6"/>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lang="en-US"/>
              <a:t>The </a:t>
            </a:r>
            <a:r>
              <a:rPr b="1" i="1" lang="en-US"/>
              <a:t>direction</a:t>
            </a:r>
            <a:r>
              <a:rPr lang="en-US"/>
              <a:t> of the relationship can be positive, negative, or neither:</a:t>
            </a:r>
            <a:endParaRPr/>
          </a:p>
          <a:p>
            <a:pPr indent="-325755" lvl="1" marL="914400" rtl="0" algn="l">
              <a:lnSpc>
                <a:spcPct val="100000"/>
              </a:lnSpc>
              <a:spcBef>
                <a:spcPts val="360"/>
              </a:spcBef>
              <a:spcAft>
                <a:spcPts val="0"/>
              </a:spcAft>
              <a:buSzPts val="1530"/>
              <a:buChar char="•"/>
            </a:pPr>
            <a:r>
              <a:rPr lang="en-US" sz="1600"/>
              <a:t>A</a:t>
            </a:r>
            <a:r>
              <a:rPr i="1" lang="en-US" sz="1600"/>
              <a:t> positive (or increasing) relationship</a:t>
            </a:r>
            <a:r>
              <a:rPr lang="en-US" sz="1600"/>
              <a:t> means that an increase in one of the variables is associated with an increase in the other.</a:t>
            </a:r>
            <a:endParaRPr/>
          </a:p>
          <a:p>
            <a:pPr indent="-325755" lvl="1" marL="914400" rtl="0" algn="l">
              <a:lnSpc>
                <a:spcPct val="100000"/>
              </a:lnSpc>
              <a:spcBef>
                <a:spcPts val="360"/>
              </a:spcBef>
              <a:spcAft>
                <a:spcPts val="0"/>
              </a:spcAft>
              <a:buSzPts val="1530"/>
              <a:buChar char="•"/>
            </a:pPr>
            <a:r>
              <a:rPr lang="en-US" sz="1600"/>
              <a:t>A </a:t>
            </a:r>
            <a:r>
              <a:rPr i="1" lang="en-US" sz="1600"/>
              <a:t>negative (or decreasing) relationship</a:t>
            </a:r>
            <a:r>
              <a:rPr lang="en-US" sz="1600"/>
              <a:t> means that an increase in one of the variables is associated with a decrease in the other.</a:t>
            </a:r>
            <a:endParaRPr/>
          </a:p>
          <a:p>
            <a:pPr indent="-325755" lvl="1" marL="914400" rtl="0" algn="l">
              <a:lnSpc>
                <a:spcPct val="100000"/>
              </a:lnSpc>
              <a:spcBef>
                <a:spcPts val="360"/>
              </a:spcBef>
              <a:spcAft>
                <a:spcPts val="0"/>
              </a:spcAft>
              <a:buSzPts val="1530"/>
              <a:buChar char="•"/>
            </a:pPr>
            <a:r>
              <a:rPr lang="en-US" sz="1600"/>
              <a:t>Not all relationships can be classified as either positive or negative.</a:t>
            </a:r>
            <a:endParaRPr/>
          </a:p>
          <a:p>
            <a:pPr indent="-228600" lvl="1" marL="914400" rtl="0" algn="l">
              <a:lnSpc>
                <a:spcPct val="100000"/>
              </a:lnSpc>
              <a:spcBef>
                <a:spcPts val="360"/>
              </a:spcBef>
              <a:spcAft>
                <a:spcPts val="0"/>
              </a:spcAft>
              <a:buSzPts val="1530"/>
              <a:buNone/>
            </a:pPr>
            <a:r>
              <a:t/>
            </a:r>
            <a:endParaRPr sz="1600"/>
          </a:p>
          <a:p>
            <a:pPr indent="-325755" lvl="0" marL="457200" rtl="0" algn="l">
              <a:lnSpc>
                <a:spcPct val="100000"/>
              </a:lnSpc>
              <a:spcBef>
                <a:spcPts val="360"/>
              </a:spcBef>
              <a:spcAft>
                <a:spcPts val="0"/>
              </a:spcAft>
              <a:buSzPts val="1530"/>
              <a:buChar char="•"/>
            </a:pPr>
            <a:r>
              <a:rPr lang="en-US"/>
              <a:t>The</a:t>
            </a:r>
            <a:r>
              <a:rPr b="1" i="1" lang="en-US"/>
              <a:t> form</a:t>
            </a:r>
            <a:r>
              <a:rPr lang="en-US"/>
              <a:t> of the relationship is its general shape. When </a:t>
            </a:r>
            <a:endParaRPr/>
          </a:p>
          <a:p>
            <a:pPr indent="0" lvl="0" marL="131445" rtl="0" algn="l">
              <a:lnSpc>
                <a:spcPct val="100000"/>
              </a:lnSpc>
              <a:spcBef>
                <a:spcPts val="360"/>
              </a:spcBef>
              <a:spcAft>
                <a:spcPts val="0"/>
              </a:spcAft>
              <a:buSzPts val="1530"/>
              <a:buNone/>
            </a:pPr>
            <a:r>
              <a:rPr lang="en-US"/>
              <a:t>identifying the form, we try to find the simplest way to describe </a:t>
            </a:r>
            <a:endParaRPr/>
          </a:p>
          <a:p>
            <a:pPr indent="0" lvl="0" marL="131445" rtl="0" algn="l">
              <a:lnSpc>
                <a:spcPct val="100000"/>
              </a:lnSpc>
              <a:spcBef>
                <a:spcPts val="360"/>
              </a:spcBef>
              <a:spcAft>
                <a:spcPts val="0"/>
              </a:spcAft>
              <a:buSzPts val="1530"/>
              <a:buNone/>
            </a:pPr>
            <a:r>
              <a:rPr lang="en-US"/>
              <a:t>the shape of the scatterplot. </a:t>
            </a:r>
            <a:endParaRPr/>
          </a:p>
        </p:txBody>
      </p:sp>
      <p:pic>
        <p:nvPicPr>
          <p:cNvPr descr="A close up of a map&#10;&#10;Description automatically generated" id="109" name="Google Shape;109;p6"/>
          <p:cNvPicPr preferRelativeResize="0"/>
          <p:nvPr/>
        </p:nvPicPr>
        <p:blipFill rotWithShape="1">
          <a:blip r:embed="rId3">
            <a:alphaModFix/>
          </a:blip>
          <a:srcRect b="0" l="0" r="0" t="0"/>
          <a:stretch/>
        </p:blipFill>
        <p:spPr>
          <a:xfrm>
            <a:off x="7743464" y="2817643"/>
            <a:ext cx="4274916" cy="1795267"/>
          </a:xfrm>
          <a:prstGeom prst="rect">
            <a:avLst/>
          </a:prstGeom>
          <a:noFill/>
          <a:ln>
            <a:noFill/>
          </a:ln>
        </p:spPr>
      </p:pic>
      <p:pic>
        <p:nvPicPr>
          <p:cNvPr descr="A picture containing photo, different&#10;&#10;Description automatically generated" id="110" name="Google Shape;110;p6"/>
          <p:cNvPicPr preferRelativeResize="0"/>
          <p:nvPr/>
        </p:nvPicPr>
        <p:blipFill rotWithShape="1">
          <a:blip r:embed="rId4">
            <a:alphaModFix/>
          </a:blip>
          <a:srcRect b="0" l="0" r="0" t="0"/>
          <a:stretch/>
        </p:blipFill>
        <p:spPr>
          <a:xfrm>
            <a:off x="609600" y="4817893"/>
            <a:ext cx="2115957" cy="1850486"/>
          </a:xfrm>
          <a:prstGeom prst="rect">
            <a:avLst/>
          </a:prstGeom>
          <a:noFill/>
          <a:ln>
            <a:noFill/>
          </a:ln>
        </p:spPr>
      </p:pic>
      <p:pic>
        <p:nvPicPr>
          <p:cNvPr descr="A screenshot of a cell phone&#10;&#10;Description automatically generated" id="111" name="Google Shape;111;p6"/>
          <p:cNvPicPr preferRelativeResize="0"/>
          <p:nvPr/>
        </p:nvPicPr>
        <p:blipFill rotWithShape="1">
          <a:blip r:embed="rId5">
            <a:alphaModFix/>
          </a:blip>
          <a:srcRect b="0" l="0" r="0" t="0"/>
          <a:stretch/>
        </p:blipFill>
        <p:spPr>
          <a:xfrm>
            <a:off x="2995072" y="4728752"/>
            <a:ext cx="2115957" cy="1939627"/>
          </a:xfrm>
          <a:prstGeom prst="rect">
            <a:avLst/>
          </a:prstGeom>
          <a:noFill/>
          <a:ln>
            <a:noFill/>
          </a:ln>
        </p:spPr>
      </p:pic>
      <p:pic>
        <p:nvPicPr>
          <p:cNvPr descr="A close up of a logo&#10;&#10;Description automatically generated" id="112" name="Google Shape;112;p6"/>
          <p:cNvPicPr preferRelativeResize="0"/>
          <p:nvPr/>
        </p:nvPicPr>
        <p:blipFill rotWithShape="1">
          <a:blip r:embed="rId6">
            <a:alphaModFix/>
          </a:blip>
          <a:srcRect b="0" l="0" r="0" t="0"/>
          <a:stretch/>
        </p:blipFill>
        <p:spPr>
          <a:xfrm>
            <a:off x="5380544" y="4773281"/>
            <a:ext cx="2115958" cy="18505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1 - Correlation between quantitative variables  (Cont.)</a:t>
            </a:r>
            <a:endParaRPr/>
          </a:p>
        </p:txBody>
      </p:sp>
      <p:sp>
        <p:nvSpPr>
          <p:cNvPr id="118" name="Google Shape;118;p7"/>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lang="en-US"/>
              <a:t>The </a:t>
            </a:r>
            <a:r>
              <a:rPr b="1" i="1" lang="en-US"/>
              <a:t>strength</a:t>
            </a:r>
            <a:r>
              <a:rPr i="1" lang="en-US"/>
              <a:t> </a:t>
            </a:r>
            <a:r>
              <a:rPr lang="en-US"/>
              <a:t>of the relationship is determined by how closely the data follow the form of the relationship. Let’s look, for example, at the following two scatterplots displaying positive, linear relationships:</a:t>
            </a:r>
            <a:endParaRPr/>
          </a:p>
        </p:txBody>
      </p:sp>
      <p:pic>
        <p:nvPicPr>
          <p:cNvPr descr="A screenshot of a cell phone&#10;&#10;Description automatically generated" id="119" name="Google Shape;119;p7"/>
          <p:cNvPicPr preferRelativeResize="0"/>
          <p:nvPr/>
        </p:nvPicPr>
        <p:blipFill rotWithShape="1">
          <a:blip r:embed="rId3">
            <a:alphaModFix/>
          </a:blip>
          <a:srcRect b="0" l="0" r="0" t="0"/>
          <a:stretch/>
        </p:blipFill>
        <p:spPr>
          <a:xfrm>
            <a:off x="3151500" y="3092018"/>
            <a:ext cx="5711701" cy="306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8"/>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1 - Correlation between quantitative variables  (Cont.)</a:t>
            </a:r>
            <a:endParaRPr/>
          </a:p>
        </p:txBody>
      </p:sp>
      <p:sp>
        <p:nvSpPr>
          <p:cNvPr id="125" name="Google Shape;125;p8"/>
          <p:cNvSpPr txBox="1"/>
          <p:nvPr>
            <p:ph idx="1" type="body"/>
          </p:nvPr>
        </p:nvSpPr>
        <p:spPr>
          <a:xfrm>
            <a:off x="609600" y="1600200"/>
            <a:ext cx="10972800" cy="4876800"/>
          </a:xfrm>
          <a:prstGeom prst="rect">
            <a:avLst/>
          </a:prstGeom>
          <a:blipFill rotWithShape="1">
            <a:blip r:embed="rId3">
              <a:alphaModFix/>
            </a:blip>
            <a:stretch>
              <a:fillRect b="0" l="0" r="-576" t="0"/>
            </a:stretch>
          </a:blip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1 - Correlation between quantitative variables  (Cont.)</a:t>
            </a:r>
            <a:endParaRPr/>
          </a:p>
        </p:txBody>
      </p:sp>
      <p:sp>
        <p:nvSpPr>
          <p:cNvPr id="131" name="Google Shape;131;p9"/>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b="1" i="1" lang="en-US"/>
              <a:t>The Correlation Coefficient—r (</a:t>
            </a:r>
            <a:r>
              <a:rPr lang="en-US"/>
              <a:t>Pearson correlation )</a:t>
            </a:r>
            <a:endParaRPr/>
          </a:p>
          <a:p>
            <a:pPr indent="-325755" lvl="1" marL="914400" rtl="0" algn="l">
              <a:lnSpc>
                <a:spcPct val="100000"/>
              </a:lnSpc>
              <a:spcBef>
                <a:spcPts val="360"/>
              </a:spcBef>
              <a:spcAft>
                <a:spcPts val="0"/>
              </a:spcAft>
              <a:buSzPts val="1530"/>
              <a:buChar char="•"/>
            </a:pPr>
            <a:r>
              <a:rPr lang="en-US" sz="1800"/>
              <a:t>The numerical measure that assesses the strength of a linear relationship is called the correlation coefficient, and is denoted by r.</a:t>
            </a:r>
            <a:endParaRPr/>
          </a:p>
          <a:p>
            <a:pPr indent="-228600" lvl="0" marL="457200" rtl="0" algn="l">
              <a:lnSpc>
                <a:spcPct val="100000"/>
              </a:lnSpc>
              <a:spcBef>
                <a:spcPts val="360"/>
              </a:spcBef>
              <a:spcAft>
                <a:spcPts val="0"/>
              </a:spcAft>
              <a:buSzPts val="1530"/>
              <a:buNone/>
            </a:pPr>
            <a:r>
              <a:t/>
            </a:r>
            <a:endParaRPr/>
          </a:p>
          <a:p>
            <a:pPr indent="-325755" lvl="1" marL="914400" rtl="0" algn="l">
              <a:lnSpc>
                <a:spcPct val="100000"/>
              </a:lnSpc>
              <a:spcBef>
                <a:spcPts val="360"/>
              </a:spcBef>
              <a:spcAft>
                <a:spcPts val="0"/>
              </a:spcAft>
              <a:buSzPts val="1530"/>
              <a:buChar char="•"/>
            </a:pPr>
            <a:r>
              <a:rPr i="1" lang="en-US" sz="1800"/>
              <a:t>Calculation</a:t>
            </a:r>
            <a:r>
              <a:rPr lang="en-US" sz="1800"/>
              <a:t>: r is calculated using the following formula:</a:t>
            </a:r>
            <a:endParaRPr/>
          </a:p>
          <a:p>
            <a:pPr indent="-331469" lvl="2" marL="1371600" rtl="0" algn="l">
              <a:lnSpc>
                <a:spcPct val="100000"/>
              </a:lnSpc>
              <a:spcBef>
                <a:spcPts val="360"/>
              </a:spcBef>
              <a:spcAft>
                <a:spcPts val="0"/>
              </a:spcAft>
              <a:buSzPts val="1620"/>
              <a:buChar char="•"/>
            </a:pPr>
            <a:r>
              <a:rPr lang="en-US" sz="1800"/>
              <a:t>r = covariance(X, Y) / (stdv(X) * stdv(Y))</a:t>
            </a:r>
            <a:endParaRPr/>
          </a:p>
          <a:p>
            <a:pPr indent="-228600" lvl="1" marL="914400" rtl="0" algn="l">
              <a:lnSpc>
                <a:spcPct val="100000"/>
              </a:lnSpc>
              <a:spcBef>
                <a:spcPts val="360"/>
              </a:spcBef>
              <a:spcAft>
                <a:spcPts val="0"/>
              </a:spcAft>
              <a:buSzPts val="1530"/>
              <a:buNone/>
            </a:pPr>
            <a:r>
              <a:t/>
            </a:r>
            <a:endParaRPr sz="1800"/>
          </a:p>
          <a:p>
            <a:pPr indent="-325755" lvl="1" marL="914400" rtl="0" algn="l">
              <a:lnSpc>
                <a:spcPct val="100000"/>
              </a:lnSpc>
              <a:spcBef>
                <a:spcPts val="360"/>
              </a:spcBef>
              <a:spcAft>
                <a:spcPts val="0"/>
              </a:spcAft>
              <a:buSzPts val="1530"/>
              <a:buChar char="•"/>
            </a:pPr>
            <a:r>
              <a:rPr i="1" lang="en-US" sz="1800">
                <a:solidFill>
                  <a:schemeClr val="accent2"/>
                </a:solidFill>
              </a:rPr>
              <a:t>Interpretation and Properties</a:t>
            </a:r>
            <a:r>
              <a:rPr lang="en-US" sz="1800">
                <a:solidFill>
                  <a:schemeClr val="accent2"/>
                </a:solidFill>
              </a:rPr>
              <a:t>: Once we obtain the value of r, its interpretation with respect to the strength of linear relationships is quite simple, as this walkthrough will illustrate:</a:t>
            </a:r>
            <a:endParaRPr/>
          </a:p>
          <a:p>
            <a:pPr indent="-228600" lvl="1" marL="914400" rtl="0" algn="l">
              <a:lnSpc>
                <a:spcPct val="100000"/>
              </a:lnSpc>
              <a:spcBef>
                <a:spcPts val="360"/>
              </a:spcBef>
              <a:spcAft>
                <a:spcPts val="0"/>
              </a:spcAft>
              <a:buSzPts val="1530"/>
              <a:buNone/>
            </a:pPr>
            <a:r>
              <a:t/>
            </a:r>
            <a:endParaRPr sz="1800">
              <a:solidFill>
                <a:schemeClr val="accent2"/>
              </a:solidFill>
            </a:endParaRPr>
          </a:p>
          <a:p>
            <a:pPr indent="-331469" lvl="2" marL="1371600" rtl="0" algn="l">
              <a:lnSpc>
                <a:spcPct val="100000"/>
              </a:lnSpc>
              <a:spcBef>
                <a:spcPts val="360"/>
              </a:spcBef>
              <a:spcAft>
                <a:spcPts val="0"/>
              </a:spcAft>
              <a:buSzPts val="1620"/>
              <a:buChar char="•"/>
            </a:pPr>
            <a:r>
              <a:rPr lang="en-US" sz="1650">
                <a:solidFill>
                  <a:schemeClr val="accent2"/>
                </a:solidFill>
              </a:rPr>
              <a:t>The value of r ranges from -1 to 1</a:t>
            </a:r>
            <a:endParaRPr/>
          </a:p>
          <a:p>
            <a:pPr indent="-331469" lvl="2" marL="1371600" rtl="0" algn="l">
              <a:lnSpc>
                <a:spcPct val="100000"/>
              </a:lnSpc>
              <a:spcBef>
                <a:spcPts val="360"/>
              </a:spcBef>
              <a:spcAft>
                <a:spcPts val="0"/>
              </a:spcAft>
              <a:buSzPts val="1620"/>
              <a:buChar char="•"/>
            </a:pPr>
            <a:r>
              <a:rPr lang="en-US" sz="1650">
                <a:solidFill>
                  <a:schemeClr val="accent2"/>
                </a:solidFill>
              </a:rPr>
              <a:t>Negative values of r indicate a negative direction for a linear relationship</a:t>
            </a:r>
            <a:endParaRPr/>
          </a:p>
          <a:p>
            <a:pPr indent="-331469" lvl="2" marL="1371600" rtl="0" algn="l">
              <a:lnSpc>
                <a:spcPct val="100000"/>
              </a:lnSpc>
              <a:spcBef>
                <a:spcPts val="360"/>
              </a:spcBef>
              <a:spcAft>
                <a:spcPts val="0"/>
              </a:spcAft>
              <a:buSzPts val="1620"/>
              <a:buChar char="•"/>
            </a:pPr>
            <a:r>
              <a:rPr lang="en-US" sz="1650">
                <a:solidFill>
                  <a:schemeClr val="accent2"/>
                </a:solidFill>
              </a:rPr>
              <a:t>Positive value of r indicate a positive direction for a linear relationship</a:t>
            </a:r>
            <a:endParaRPr/>
          </a:p>
          <a:p>
            <a:pPr indent="-331469" lvl="2" marL="1371600" rtl="0" algn="l">
              <a:lnSpc>
                <a:spcPct val="100000"/>
              </a:lnSpc>
              <a:spcBef>
                <a:spcPts val="360"/>
              </a:spcBef>
              <a:spcAft>
                <a:spcPts val="0"/>
              </a:spcAft>
              <a:buSzPts val="1620"/>
              <a:buChar char="•"/>
            </a:pPr>
            <a:r>
              <a:rPr lang="en-US" sz="1650">
                <a:solidFill>
                  <a:schemeClr val="accent2"/>
                </a:solidFill>
              </a:rPr>
              <a:t>Values of r close to zero indicate a weak linear relationship. </a:t>
            </a:r>
            <a:endParaRPr/>
          </a:p>
          <a:p>
            <a:pPr indent="-331469" lvl="2" marL="1371600" rtl="0" algn="l">
              <a:lnSpc>
                <a:spcPct val="100000"/>
              </a:lnSpc>
              <a:spcBef>
                <a:spcPts val="360"/>
              </a:spcBef>
              <a:spcAft>
                <a:spcPts val="0"/>
              </a:spcAft>
              <a:buSzPts val="1620"/>
              <a:buChar char="•"/>
            </a:pPr>
            <a:r>
              <a:rPr lang="en-US" sz="1650">
                <a:solidFill>
                  <a:schemeClr val="accent2"/>
                </a:solidFill>
              </a:rPr>
              <a:t>Values of r close to 1/-1 indicate a strong linear relationship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0"/>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Part 1 - Correlation between quantitative variables  (Cont.)</a:t>
            </a:r>
            <a:endParaRPr/>
          </a:p>
        </p:txBody>
      </p:sp>
      <p:sp>
        <p:nvSpPr>
          <p:cNvPr id="137" name="Google Shape;137;p10"/>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360"/>
              </a:spcBef>
              <a:spcAft>
                <a:spcPts val="0"/>
              </a:spcAft>
              <a:buSzPts val="1530"/>
              <a:buChar char="•"/>
            </a:pPr>
            <a:r>
              <a:rPr lang="en-US"/>
              <a:t>Example : Earlier, we used the scatterplot below to find a negative linear relationship between the age of a driver and the maximum distance at which a highway sign was legible. </a:t>
            </a:r>
            <a:endParaRPr/>
          </a:p>
          <a:p>
            <a:pPr indent="-325755" lvl="1" marL="914400" rtl="0" algn="l">
              <a:lnSpc>
                <a:spcPct val="100000"/>
              </a:lnSpc>
              <a:spcBef>
                <a:spcPts val="360"/>
              </a:spcBef>
              <a:spcAft>
                <a:spcPts val="0"/>
              </a:spcAft>
              <a:buSzPts val="1530"/>
              <a:buChar char="•"/>
            </a:pPr>
            <a:r>
              <a:rPr lang="en-US" sz="1800"/>
              <a:t>What about the strength of the relationship? </a:t>
            </a:r>
            <a:endParaRPr/>
          </a:p>
          <a:p>
            <a:pPr indent="-325755" lvl="1" marL="914400" rtl="0" algn="l">
              <a:lnSpc>
                <a:spcPct val="100000"/>
              </a:lnSpc>
              <a:spcBef>
                <a:spcPts val="360"/>
              </a:spcBef>
              <a:spcAft>
                <a:spcPts val="0"/>
              </a:spcAft>
              <a:buSzPts val="1530"/>
              <a:buChar char="•"/>
            </a:pPr>
            <a:r>
              <a:rPr lang="en-US" sz="1800"/>
              <a:t>It turns out that the correlation between the two variables is r = -0.793.</a:t>
            </a:r>
            <a:endParaRPr/>
          </a:p>
        </p:txBody>
      </p:sp>
      <p:pic>
        <p:nvPicPr>
          <p:cNvPr descr="A screenshot of a cell phone&#10;&#10;Description automatically generated" id="138" name="Google Shape;138;p10"/>
          <p:cNvPicPr preferRelativeResize="0"/>
          <p:nvPr/>
        </p:nvPicPr>
        <p:blipFill rotWithShape="1">
          <a:blip r:embed="rId3">
            <a:alphaModFix/>
          </a:blip>
          <a:srcRect b="0" l="0" r="0" t="0"/>
          <a:stretch/>
        </p:blipFill>
        <p:spPr>
          <a:xfrm>
            <a:off x="3721100" y="3683000"/>
            <a:ext cx="4749800" cy="314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2020-01-31T06:21:38Z</dcterms:created>
  <dc:creator>Microsoft Office User</dc:creator>
</cp:coreProperties>
</file>