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7"/>
  </p:notesMasterIdLst>
  <p:sldIdLst>
    <p:sldId id="256" r:id="rId2"/>
    <p:sldId id="257" r:id="rId3"/>
    <p:sldId id="347" r:id="rId4"/>
    <p:sldId id="291" r:id="rId5"/>
    <p:sldId id="292" r:id="rId6"/>
    <p:sldId id="293" r:id="rId7"/>
    <p:sldId id="294" r:id="rId8"/>
    <p:sldId id="295" r:id="rId9"/>
    <p:sldId id="296" r:id="rId10"/>
    <p:sldId id="297" r:id="rId11"/>
    <p:sldId id="298" r:id="rId12"/>
    <p:sldId id="299" r:id="rId13"/>
    <p:sldId id="300" r:id="rId14"/>
    <p:sldId id="301" r:id="rId15"/>
    <p:sldId id="303" r:id="rId16"/>
    <p:sldId id="306" r:id="rId17"/>
    <p:sldId id="307" r:id="rId18"/>
    <p:sldId id="308" r:id="rId19"/>
    <p:sldId id="310" r:id="rId20"/>
    <p:sldId id="311" r:id="rId21"/>
    <p:sldId id="319" r:id="rId22"/>
    <p:sldId id="320" r:id="rId23"/>
    <p:sldId id="321" r:id="rId24"/>
    <p:sldId id="322" r:id="rId25"/>
    <p:sldId id="323" r:id="rId26"/>
    <p:sldId id="348" r:id="rId27"/>
    <p:sldId id="349" r:id="rId28"/>
    <p:sldId id="350" r:id="rId29"/>
    <p:sldId id="351" r:id="rId30"/>
    <p:sldId id="352" r:id="rId31"/>
    <p:sldId id="353" r:id="rId32"/>
    <p:sldId id="354" r:id="rId33"/>
    <p:sldId id="355" r:id="rId34"/>
    <p:sldId id="356" r:id="rId35"/>
    <p:sldId id="357" r:id="rId3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98" roundtripDataSignature="AMtx7mgWbThpIPeMwvYyhE5E/XZbTxt0i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328A9D-3942-4300-93A2-207FD66D90EF}">
  <a:tblStyle styleId="{D5328A9D-3942-4300-93A2-207FD66D90EF}"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D02F924-1B2C-4B65-8098-8229017142B3}"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763"/>
    <p:restoredTop sz="94679"/>
  </p:normalViewPr>
  <p:slideViewPr>
    <p:cSldViewPr snapToGrid="0">
      <p:cViewPr varScale="1">
        <p:scale>
          <a:sx n="73" d="100"/>
          <a:sy n="73" d="100"/>
        </p:scale>
        <p:origin x="200" y="8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10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100" Type="http://schemas.openxmlformats.org/officeDocument/2006/relationships/viewProps" Target="viewProps.xml"/><Relationship Id="rId8" Type="http://schemas.openxmlformats.org/officeDocument/2006/relationships/slide" Target="slides/slide7.xml"/><Relationship Id="rId98"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3" name="Google Shape;513;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8" name="Google Shape;538;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6" name="Google Shape;586;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8" name="Google Shape;598;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5" name="Google Shape;665;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1" name="Google Shape;811;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8" name="Google Shape;818;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p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5" name="Google Shape;825;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2" name="Google Shape;832;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3" name="Google Shape;833;p6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0" name="Google Shape;840;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cxnSp>
        <p:nvCxnSpPr>
          <p:cNvPr id="18" name="Google Shape;18;p94"/>
          <p:cNvCxnSpPr/>
          <p:nvPr/>
        </p:nvCxnSpPr>
        <p:spPr>
          <a:xfrm>
            <a:off x="685800" y="3398840"/>
            <a:ext cx="7848600" cy="1587"/>
          </a:xfrm>
          <a:prstGeom prst="straightConnector1">
            <a:avLst/>
          </a:prstGeom>
          <a:noFill/>
          <a:ln w="19050" cap="flat" cmpd="sng">
            <a:solidFill>
              <a:schemeClr val="dk2"/>
            </a:solidFill>
            <a:prstDash val="solid"/>
            <a:round/>
            <a:headEnd type="none" w="sm" len="sm"/>
            <a:tailEnd type="none" w="sm" len="sm"/>
          </a:ln>
        </p:spPr>
      </p:cxnSp>
      <p:sp>
        <p:nvSpPr>
          <p:cNvPr id="19" name="Google Shape;19;p94"/>
          <p:cNvSpPr txBox="1">
            <a:spLocks noGrp="1"/>
          </p:cNvSpPr>
          <p:nvPr>
            <p:ph type="ctrTitle"/>
          </p:nvPr>
        </p:nvSpPr>
        <p:spPr>
          <a:xfrm>
            <a:off x="685800" y="1371604"/>
            <a:ext cx="7848600" cy="19272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038"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4"/>
          <p:cNvSpPr txBox="1">
            <a:spLocks noGrp="1"/>
          </p:cNvSpPr>
          <p:nvPr>
            <p:ph type="subTitle" idx="1"/>
          </p:nvPr>
        </p:nvSpPr>
        <p:spPr>
          <a:xfrm>
            <a:off x="685800" y="3505200"/>
            <a:ext cx="6400800" cy="1752600"/>
          </a:xfrm>
          <a:prstGeom prst="rect">
            <a:avLst/>
          </a:prstGeom>
          <a:noFill/>
          <a:ln>
            <a:noFill/>
          </a:ln>
        </p:spPr>
        <p:txBody>
          <a:bodyPr spcFirstLastPara="1" wrap="square" lIns="91425" tIns="45700" rIns="91425" bIns="45700" anchor="t" anchorCtr="0">
            <a:noAutofit/>
          </a:bodyPr>
          <a:lstStyle>
            <a:lvl1pPr lvl="0" algn="l">
              <a:spcBef>
                <a:spcPts val="360"/>
              </a:spcBef>
              <a:spcAft>
                <a:spcPts val="0"/>
              </a:spcAft>
              <a:buSzPts val="1530"/>
              <a:buNone/>
              <a:defRPr>
                <a:solidFill>
                  <a:srgbClr val="3F3F3F"/>
                </a:solidFill>
              </a:defRPr>
            </a:lvl1pPr>
            <a:lvl2pPr lvl="1" algn="ctr">
              <a:spcBef>
                <a:spcPts val="225"/>
              </a:spcBef>
              <a:spcAft>
                <a:spcPts val="0"/>
              </a:spcAft>
              <a:buSzPts val="956"/>
              <a:buNone/>
              <a:defRPr>
                <a:solidFill>
                  <a:srgbClr val="888888"/>
                </a:solidFill>
              </a:defRPr>
            </a:lvl2pPr>
            <a:lvl3pPr lvl="2" algn="ctr">
              <a:spcBef>
                <a:spcPts val="195"/>
              </a:spcBef>
              <a:spcAft>
                <a:spcPts val="0"/>
              </a:spcAft>
              <a:buSzPts val="877"/>
              <a:buNone/>
              <a:defRPr>
                <a:solidFill>
                  <a:srgbClr val="888888"/>
                </a:solidFill>
              </a:defRPr>
            </a:lvl3pPr>
            <a:lvl4pPr lvl="3" algn="ctr">
              <a:spcBef>
                <a:spcPts val="180"/>
              </a:spcBef>
              <a:spcAft>
                <a:spcPts val="0"/>
              </a:spcAft>
              <a:buSzPts val="900"/>
              <a:buNone/>
              <a:defRPr>
                <a:solidFill>
                  <a:srgbClr val="888888"/>
                </a:solidFill>
              </a:defRPr>
            </a:lvl4pPr>
            <a:lvl5pPr lvl="4" algn="ctr">
              <a:spcBef>
                <a:spcPts val="150"/>
              </a:spcBef>
              <a:spcAft>
                <a:spcPts val="0"/>
              </a:spcAft>
              <a:buSzPts val="750"/>
              <a:buNone/>
              <a:defRPr>
                <a:solidFill>
                  <a:srgbClr val="888888"/>
                </a:solidFill>
              </a:defRPr>
            </a:lvl5pPr>
            <a:lvl6pPr lvl="5" algn="ctr">
              <a:spcBef>
                <a:spcPts val="146"/>
              </a:spcBef>
              <a:spcAft>
                <a:spcPts val="0"/>
              </a:spcAft>
              <a:buSzPts val="731"/>
              <a:buNone/>
              <a:defRPr>
                <a:solidFill>
                  <a:srgbClr val="888888"/>
                </a:solidFill>
              </a:defRPr>
            </a:lvl6pPr>
            <a:lvl7pPr lvl="6" algn="ctr">
              <a:spcBef>
                <a:spcPts val="146"/>
              </a:spcBef>
              <a:spcAft>
                <a:spcPts val="0"/>
              </a:spcAft>
              <a:buSzPts val="731"/>
              <a:buNone/>
              <a:defRPr>
                <a:solidFill>
                  <a:srgbClr val="888888"/>
                </a:solidFill>
              </a:defRPr>
            </a:lvl7pPr>
            <a:lvl8pPr lvl="7" algn="ctr">
              <a:spcBef>
                <a:spcPts val="146"/>
              </a:spcBef>
              <a:spcAft>
                <a:spcPts val="0"/>
              </a:spcAft>
              <a:buSzPts val="731"/>
              <a:buNone/>
              <a:defRPr>
                <a:solidFill>
                  <a:srgbClr val="888888"/>
                </a:solidFill>
              </a:defRPr>
            </a:lvl8pPr>
            <a:lvl9pPr lvl="8" algn="ctr">
              <a:spcBef>
                <a:spcPts val="146"/>
              </a:spcBef>
              <a:spcAft>
                <a:spcPts val="0"/>
              </a:spcAft>
              <a:buSzPts val="731"/>
              <a:buNone/>
              <a:defRPr>
                <a:solidFill>
                  <a:srgbClr val="888888"/>
                </a:solidFill>
              </a:defRPr>
            </a:lvl9pPr>
          </a:lstStyle>
          <a:p>
            <a:endParaRPr/>
          </a:p>
        </p:txBody>
      </p:sp>
      <p:sp>
        <p:nvSpPr>
          <p:cNvPr id="21" name="Google Shape;21;p94"/>
          <p:cNvSpPr txBox="1">
            <a:spLocks noGrp="1"/>
          </p:cNvSpPr>
          <p:nvPr>
            <p:ph type="dt" idx="10"/>
          </p:nvPr>
        </p:nvSpPr>
        <p:spPr>
          <a:xfrm>
            <a:off x="457200" y="19052"/>
            <a:ext cx="2895600" cy="328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4"/>
          <p:cNvSpPr txBox="1">
            <a:spLocks noGrp="1"/>
          </p:cNvSpPr>
          <p:nvPr>
            <p:ph type="ftr" idx="11"/>
          </p:nvPr>
        </p:nvSpPr>
        <p:spPr>
          <a:xfrm>
            <a:off x="3429000" y="19052"/>
            <a:ext cx="4114800" cy="32861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4"/>
          <p:cNvSpPr txBox="1">
            <a:spLocks noGrp="1"/>
          </p:cNvSpPr>
          <p:nvPr>
            <p:ph type="sldNum" idx="12"/>
          </p:nvPr>
        </p:nvSpPr>
        <p:spPr>
          <a:xfrm>
            <a:off x="7620000" y="19052"/>
            <a:ext cx="1066800" cy="328613"/>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sz="788" b="1" i="0" u="none" strike="noStrike" cap="none">
                <a:solidFill>
                  <a:srgbClr val="FFFFFF"/>
                </a:solidFill>
                <a:latin typeface="Arial"/>
                <a:ea typeface="Arial"/>
                <a:cs typeface="Arial"/>
                <a:sym typeface="Arial"/>
              </a:defRPr>
            </a:lvl1pPr>
            <a:lvl2pPr marL="0" lvl="1" indent="0" algn="l">
              <a:spcBef>
                <a:spcPts val="0"/>
              </a:spcBef>
              <a:spcAft>
                <a:spcPts val="0"/>
              </a:spcAft>
              <a:buNone/>
              <a:defRPr sz="788" b="1" i="0" u="none" strike="noStrike" cap="none">
                <a:solidFill>
                  <a:srgbClr val="FFFFFF"/>
                </a:solidFill>
                <a:latin typeface="Arial"/>
                <a:ea typeface="Arial"/>
                <a:cs typeface="Arial"/>
                <a:sym typeface="Arial"/>
              </a:defRPr>
            </a:lvl2pPr>
            <a:lvl3pPr marL="0" lvl="2" indent="0" algn="l">
              <a:spcBef>
                <a:spcPts val="0"/>
              </a:spcBef>
              <a:spcAft>
                <a:spcPts val="0"/>
              </a:spcAft>
              <a:buNone/>
              <a:defRPr sz="788" b="1" i="0" u="none" strike="noStrike" cap="none">
                <a:solidFill>
                  <a:srgbClr val="FFFFFF"/>
                </a:solidFill>
                <a:latin typeface="Arial"/>
                <a:ea typeface="Arial"/>
                <a:cs typeface="Arial"/>
                <a:sym typeface="Arial"/>
              </a:defRPr>
            </a:lvl3pPr>
            <a:lvl4pPr marL="0" lvl="3" indent="0" algn="l">
              <a:spcBef>
                <a:spcPts val="0"/>
              </a:spcBef>
              <a:spcAft>
                <a:spcPts val="0"/>
              </a:spcAft>
              <a:buNone/>
              <a:defRPr sz="788" b="1" i="0" u="none" strike="noStrike" cap="none">
                <a:solidFill>
                  <a:srgbClr val="FFFFFF"/>
                </a:solidFill>
                <a:latin typeface="Arial"/>
                <a:ea typeface="Arial"/>
                <a:cs typeface="Arial"/>
                <a:sym typeface="Arial"/>
              </a:defRPr>
            </a:lvl4pPr>
            <a:lvl5pPr marL="0" lvl="4" indent="0" algn="l">
              <a:spcBef>
                <a:spcPts val="0"/>
              </a:spcBef>
              <a:spcAft>
                <a:spcPts val="0"/>
              </a:spcAft>
              <a:buNone/>
              <a:defRPr sz="788" b="1" i="0" u="none" strike="noStrike" cap="none">
                <a:solidFill>
                  <a:srgbClr val="FFFFFF"/>
                </a:solidFill>
                <a:latin typeface="Arial"/>
                <a:ea typeface="Arial"/>
                <a:cs typeface="Arial"/>
                <a:sym typeface="Arial"/>
              </a:defRPr>
            </a:lvl5pPr>
            <a:lvl6pPr marL="0" lvl="5" indent="0" algn="l">
              <a:spcBef>
                <a:spcPts val="0"/>
              </a:spcBef>
              <a:spcAft>
                <a:spcPts val="0"/>
              </a:spcAft>
              <a:buNone/>
              <a:defRPr sz="788" b="1" i="0" u="none" strike="noStrike" cap="none">
                <a:solidFill>
                  <a:srgbClr val="FFFFFF"/>
                </a:solidFill>
                <a:latin typeface="Arial"/>
                <a:ea typeface="Arial"/>
                <a:cs typeface="Arial"/>
                <a:sym typeface="Arial"/>
              </a:defRPr>
            </a:lvl6pPr>
            <a:lvl7pPr marL="0" lvl="6" indent="0" algn="l">
              <a:spcBef>
                <a:spcPts val="0"/>
              </a:spcBef>
              <a:spcAft>
                <a:spcPts val="0"/>
              </a:spcAft>
              <a:buNone/>
              <a:defRPr sz="788" b="1" i="0" u="none" strike="noStrike" cap="none">
                <a:solidFill>
                  <a:srgbClr val="FFFFFF"/>
                </a:solidFill>
                <a:latin typeface="Arial"/>
                <a:ea typeface="Arial"/>
                <a:cs typeface="Arial"/>
                <a:sym typeface="Arial"/>
              </a:defRPr>
            </a:lvl7pPr>
            <a:lvl8pPr marL="0" lvl="7" indent="0" algn="l">
              <a:spcBef>
                <a:spcPts val="0"/>
              </a:spcBef>
              <a:spcAft>
                <a:spcPts val="0"/>
              </a:spcAft>
              <a:buNone/>
              <a:defRPr sz="788" b="1" i="0" u="none" strike="noStrike" cap="none">
                <a:solidFill>
                  <a:srgbClr val="FFFFFF"/>
                </a:solidFill>
                <a:latin typeface="Arial"/>
                <a:ea typeface="Arial"/>
                <a:cs typeface="Arial"/>
                <a:sym typeface="Arial"/>
              </a:defRPr>
            </a:lvl8pPr>
            <a:lvl9pPr marL="0" lvl="8" indent="0" algn="l">
              <a:spcBef>
                <a:spcPts val="0"/>
              </a:spcBef>
              <a:spcAft>
                <a:spcPts val="0"/>
              </a:spcAft>
              <a:buNone/>
              <a:defRPr sz="788" b="1"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95"/>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95"/>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69"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95"/>
          <p:cNvSpPr txBox="1">
            <a:spLocks noGrp="1"/>
          </p:cNvSpPr>
          <p:nvPr>
            <p:ph type="dt" idx="10"/>
          </p:nvPr>
        </p:nvSpPr>
        <p:spPr>
          <a:xfrm>
            <a:off x="457200" y="19052"/>
            <a:ext cx="2895600" cy="328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95"/>
          <p:cNvSpPr txBox="1">
            <a:spLocks noGrp="1"/>
          </p:cNvSpPr>
          <p:nvPr>
            <p:ph type="ftr" idx="11"/>
          </p:nvPr>
        </p:nvSpPr>
        <p:spPr>
          <a:xfrm>
            <a:off x="3429000" y="19052"/>
            <a:ext cx="4114800" cy="32861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95"/>
          <p:cNvSpPr txBox="1">
            <a:spLocks noGrp="1"/>
          </p:cNvSpPr>
          <p:nvPr>
            <p:ph type="sldNum" idx="12"/>
          </p:nvPr>
        </p:nvSpPr>
        <p:spPr>
          <a:xfrm>
            <a:off x="7620000" y="19052"/>
            <a:ext cx="1066800" cy="328613"/>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sz="788" b="1" i="0" u="none" strike="noStrike" cap="none">
                <a:solidFill>
                  <a:srgbClr val="FFFFFF"/>
                </a:solidFill>
                <a:latin typeface="Arial"/>
                <a:ea typeface="Arial"/>
                <a:cs typeface="Arial"/>
                <a:sym typeface="Arial"/>
              </a:defRPr>
            </a:lvl1pPr>
            <a:lvl2pPr marL="0" lvl="1" indent="0" algn="l">
              <a:spcBef>
                <a:spcPts val="0"/>
              </a:spcBef>
              <a:spcAft>
                <a:spcPts val="0"/>
              </a:spcAft>
              <a:buNone/>
              <a:defRPr sz="788" b="1" i="0" u="none" strike="noStrike" cap="none">
                <a:solidFill>
                  <a:srgbClr val="FFFFFF"/>
                </a:solidFill>
                <a:latin typeface="Arial"/>
                <a:ea typeface="Arial"/>
                <a:cs typeface="Arial"/>
                <a:sym typeface="Arial"/>
              </a:defRPr>
            </a:lvl2pPr>
            <a:lvl3pPr marL="0" lvl="2" indent="0" algn="l">
              <a:spcBef>
                <a:spcPts val="0"/>
              </a:spcBef>
              <a:spcAft>
                <a:spcPts val="0"/>
              </a:spcAft>
              <a:buNone/>
              <a:defRPr sz="788" b="1" i="0" u="none" strike="noStrike" cap="none">
                <a:solidFill>
                  <a:srgbClr val="FFFFFF"/>
                </a:solidFill>
                <a:latin typeface="Arial"/>
                <a:ea typeface="Arial"/>
                <a:cs typeface="Arial"/>
                <a:sym typeface="Arial"/>
              </a:defRPr>
            </a:lvl3pPr>
            <a:lvl4pPr marL="0" lvl="3" indent="0" algn="l">
              <a:spcBef>
                <a:spcPts val="0"/>
              </a:spcBef>
              <a:spcAft>
                <a:spcPts val="0"/>
              </a:spcAft>
              <a:buNone/>
              <a:defRPr sz="788" b="1" i="0" u="none" strike="noStrike" cap="none">
                <a:solidFill>
                  <a:srgbClr val="FFFFFF"/>
                </a:solidFill>
                <a:latin typeface="Arial"/>
                <a:ea typeface="Arial"/>
                <a:cs typeface="Arial"/>
                <a:sym typeface="Arial"/>
              </a:defRPr>
            </a:lvl4pPr>
            <a:lvl5pPr marL="0" lvl="4" indent="0" algn="l">
              <a:spcBef>
                <a:spcPts val="0"/>
              </a:spcBef>
              <a:spcAft>
                <a:spcPts val="0"/>
              </a:spcAft>
              <a:buNone/>
              <a:defRPr sz="788" b="1" i="0" u="none" strike="noStrike" cap="none">
                <a:solidFill>
                  <a:srgbClr val="FFFFFF"/>
                </a:solidFill>
                <a:latin typeface="Arial"/>
                <a:ea typeface="Arial"/>
                <a:cs typeface="Arial"/>
                <a:sym typeface="Arial"/>
              </a:defRPr>
            </a:lvl5pPr>
            <a:lvl6pPr marL="0" lvl="5" indent="0" algn="l">
              <a:spcBef>
                <a:spcPts val="0"/>
              </a:spcBef>
              <a:spcAft>
                <a:spcPts val="0"/>
              </a:spcAft>
              <a:buNone/>
              <a:defRPr sz="788" b="1" i="0" u="none" strike="noStrike" cap="none">
                <a:solidFill>
                  <a:srgbClr val="FFFFFF"/>
                </a:solidFill>
                <a:latin typeface="Arial"/>
                <a:ea typeface="Arial"/>
                <a:cs typeface="Arial"/>
                <a:sym typeface="Arial"/>
              </a:defRPr>
            </a:lvl6pPr>
            <a:lvl7pPr marL="0" lvl="6" indent="0" algn="l">
              <a:spcBef>
                <a:spcPts val="0"/>
              </a:spcBef>
              <a:spcAft>
                <a:spcPts val="0"/>
              </a:spcAft>
              <a:buNone/>
              <a:defRPr sz="788" b="1" i="0" u="none" strike="noStrike" cap="none">
                <a:solidFill>
                  <a:srgbClr val="FFFFFF"/>
                </a:solidFill>
                <a:latin typeface="Arial"/>
                <a:ea typeface="Arial"/>
                <a:cs typeface="Arial"/>
                <a:sym typeface="Arial"/>
              </a:defRPr>
            </a:lvl7pPr>
            <a:lvl8pPr marL="0" lvl="7" indent="0" algn="l">
              <a:spcBef>
                <a:spcPts val="0"/>
              </a:spcBef>
              <a:spcAft>
                <a:spcPts val="0"/>
              </a:spcAft>
              <a:buNone/>
              <a:defRPr sz="788" b="1" i="0" u="none" strike="noStrike" cap="none">
                <a:solidFill>
                  <a:srgbClr val="FFFFFF"/>
                </a:solidFill>
                <a:latin typeface="Arial"/>
                <a:ea typeface="Arial"/>
                <a:cs typeface="Arial"/>
                <a:sym typeface="Arial"/>
              </a:defRPr>
            </a:lvl8pPr>
            <a:lvl9pPr marL="0" lvl="8" indent="0" algn="l">
              <a:spcBef>
                <a:spcPts val="0"/>
              </a:spcBef>
              <a:spcAft>
                <a:spcPts val="0"/>
              </a:spcAft>
              <a:buNone/>
              <a:defRPr sz="788" b="1"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97"/>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97"/>
          <p:cNvSpPr txBox="1">
            <a:spLocks noGrp="1"/>
          </p:cNvSpPr>
          <p:nvPr>
            <p:ph type="dt" idx="10"/>
          </p:nvPr>
        </p:nvSpPr>
        <p:spPr>
          <a:xfrm>
            <a:off x="457200" y="19052"/>
            <a:ext cx="2895600" cy="328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97"/>
          <p:cNvSpPr txBox="1">
            <a:spLocks noGrp="1"/>
          </p:cNvSpPr>
          <p:nvPr>
            <p:ph type="ftr" idx="11"/>
          </p:nvPr>
        </p:nvSpPr>
        <p:spPr>
          <a:xfrm>
            <a:off x="3429000" y="19052"/>
            <a:ext cx="4114800" cy="32861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7"/>
          <p:cNvSpPr txBox="1">
            <a:spLocks noGrp="1"/>
          </p:cNvSpPr>
          <p:nvPr>
            <p:ph type="sldNum" idx="12"/>
          </p:nvPr>
        </p:nvSpPr>
        <p:spPr>
          <a:xfrm>
            <a:off x="7620000" y="19052"/>
            <a:ext cx="1066800" cy="328613"/>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sz="788" b="1">
                <a:solidFill>
                  <a:srgbClr val="FFFFFF"/>
                </a:solidFill>
                <a:latin typeface="Arial"/>
                <a:ea typeface="Arial"/>
                <a:cs typeface="Arial"/>
                <a:sym typeface="Arial"/>
              </a:defRPr>
            </a:lvl1pPr>
            <a:lvl2pPr marL="0" lvl="1" indent="0" algn="l">
              <a:spcBef>
                <a:spcPts val="0"/>
              </a:spcBef>
              <a:spcAft>
                <a:spcPts val="0"/>
              </a:spcAft>
              <a:buNone/>
              <a:defRPr sz="788" b="1">
                <a:solidFill>
                  <a:srgbClr val="FFFFFF"/>
                </a:solidFill>
                <a:latin typeface="Arial"/>
                <a:ea typeface="Arial"/>
                <a:cs typeface="Arial"/>
                <a:sym typeface="Arial"/>
              </a:defRPr>
            </a:lvl2pPr>
            <a:lvl3pPr marL="0" lvl="2" indent="0" algn="l">
              <a:spcBef>
                <a:spcPts val="0"/>
              </a:spcBef>
              <a:spcAft>
                <a:spcPts val="0"/>
              </a:spcAft>
              <a:buNone/>
              <a:defRPr sz="788" b="1">
                <a:solidFill>
                  <a:srgbClr val="FFFFFF"/>
                </a:solidFill>
                <a:latin typeface="Arial"/>
                <a:ea typeface="Arial"/>
                <a:cs typeface="Arial"/>
                <a:sym typeface="Arial"/>
              </a:defRPr>
            </a:lvl3pPr>
            <a:lvl4pPr marL="0" lvl="3" indent="0" algn="l">
              <a:spcBef>
                <a:spcPts val="0"/>
              </a:spcBef>
              <a:spcAft>
                <a:spcPts val="0"/>
              </a:spcAft>
              <a:buNone/>
              <a:defRPr sz="788" b="1">
                <a:solidFill>
                  <a:srgbClr val="FFFFFF"/>
                </a:solidFill>
                <a:latin typeface="Arial"/>
                <a:ea typeface="Arial"/>
                <a:cs typeface="Arial"/>
                <a:sym typeface="Arial"/>
              </a:defRPr>
            </a:lvl4pPr>
            <a:lvl5pPr marL="0" lvl="4" indent="0" algn="l">
              <a:spcBef>
                <a:spcPts val="0"/>
              </a:spcBef>
              <a:spcAft>
                <a:spcPts val="0"/>
              </a:spcAft>
              <a:buNone/>
              <a:defRPr sz="788" b="1">
                <a:solidFill>
                  <a:srgbClr val="FFFFFF"/>
                </a:solidFill>
                <a:latin typeface="Arial"/>
                <a:ea typeface="Arial"/>
                <a:cs typeface="Arial"/>
                <a:sym typeface="Arial"/>
              </a:defRPr>
            </a:lvl5pPr>
            <a:lvl6pPr marL="0" lvl="5" indent="0" algn="l">
              <a:spcBef>
                <a:spcPts val="0"/>
              </a:spcBef>
              <a:spcAft>
                <a:spcPts val="0"/>
              </a:spcAft>
              <a:buNone/>
              <a:defRPr sz="788" b="1">
                <a:solidFill>
                  <a:srgbClr val="FFFFFF"/>
                </a:solidFill>
                <a:latin typeface="Arial"/>
                <a:ea typeface="Arial"/>
                <a:cs typeface="Arial"/>
                <a:sym typeface="Arial"/>
              </a:defRPr>
            </a:lvl6pPr>
            <a:lvl7pPr marL="0" lvl="6" indent="0" algn="l">
              <a:spcBef>
                <a:spcPts val="0"/>
              </a:spcBef>
              <a:spcAft>
                <a:spcPts val="0"/>
              </a:spcAft>
              <a:buNone/>
              <a:defRPr sz="788" b="1">
                <a:solidFill>
                  <a:srgbClr val="FFFFFF"/>
                </a:solidFill>
                <a:latin typeface="Arial"/>
                <a:ea typeface="Arial"/>
                <a:cs typeface="Arial"/>
                <a:sym typeface="Arial"/>
              </a:defRPr>
            </a:lvl7pPr>
            <a:lvl8pPr marL="0" lvl="7" indent="0" algn="l">
              <a:spcBef>
                <a:spcPts val="0"/>
              </a:spcBef>
              <a:spcAft>
                <a:spcPts val="0"/>
              </a:spcAft>
              <a:buNone/>
              <a:defRPr sz="788" b="1">
                <a:solidFill>
                  <a:srgbClr val="FFFFFF"/>
                </a:solidFill>
                <a:latin typeface="Arial"/>
                <a:ea typeface="Arial"/>
                <a:cs typeface="Arial"/>
                <a:sym typeface="Arial"/>
              </a:defRPr>
            </a:lvl8pPr>
            <a:lvl9pPr marL="0" lvl="8" indent="0" algn="l">
              <a:spcBef>
                <a:spcPts val="0"/>
              </a:spcBef>
              <a:spcAft>
                <a:spcPts val="0"/>
              </a:spcAft>
              <a:buNone/>
              <a:defRPr sz="788" b="1">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53"/>
        <p:cNvGrpSpPr/>
        <p:nvPr/>
      </p:nvGrpSpPr>
      <p:grpSpPr>
        <a:xfrm>
          <a:off x="0" y="0"/>
          <a:ext cx="0" cy="0"/>
          <a:chOff x="0" y="0"/>
          <a:chExt cx="0" cy="0"/>
        </a:xfrm>
      </p:grpSpPr>
      <p:cxnSp>
        <p:nvCxnSpPr>
          <p:cNvPr id="54" name="Google Shape;54;p100"/>
          <p:cNvCxnSpPr/>
          <p:nvPr/>
        </p:nvCxnSpPr>
        <p:spPr>
          <a:xfrm>
            <a:off x="731838" y="4598990"/>
            <a:ext cx="7848600" cy="1587"/>
          </a:xfrm>
          <a:prstGeom prst="straightConnector1">
            <a:avLst/>
          </a:prstGeom>
          <a:noFill/>
          <a:ln w="19050" cap="flat" cmpd="sng">
            <a:solidFill>
              <a:schemeClr val="lt2"/>
            </a:solidFill>
            <a:prstDash val="solid"/>
            <a:round/>
            <a:headEnd type="none" w="sm" len="sm"/>
            <a:tailEnd type="none" w="sm" len="sm"/>
          </a:ln>
        </p:spPr>
      </p:cxnSp>
      <p:sp>
        <p:nvSpPr>
          <p:cNvPr id="55" name="Google Shape;55;p100"/>
          <p:cNvSpPr txBox="1">
            <a:spLocks noGrp="1"/>
          </p:cNvSpPr>
          <p:nvPr>
            <p:ph type="title"/>
          </p:nvPr>
        </p:nvSpPr>
        <p:spPr>
          <a:xfrm>
            <a:off x="722313" y="2362201"/>
            <a:ext cx="7772400" cy="22002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sz="27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00"/>
          <p:cNvSpPr txBox="1">
            <a:spLocks noGrp="1"/>
          </p:cNvSpPr>
          <p:nvPr>
            <p:ph type="body" idx="1"/>
          </p:nvPr>
        </p:nvSpPr>
        <p:spPr>
          <a:xfrm>
            <a:off x="722313" y="4626868"/>
            <a:ext cx="77724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270"/>
              </a:spcBef>
              <a:spcAft>
                <a:spcPts val="0"/>
              </a:spcAft>
              <a:buSzPts val="1148"/>
              <a:buNone/>
              <a:defRPr sz="1350">
                <a:solidFill>
                  <a:schemeClr val="lt2"/>
                </a:solidFill>
              </a:defRPr>
            </a:lvl1pPr>
            <a:lvl2pPr marL="914400" lvl="1" indent="-228600" algn="l">
              <a:spcBef>
                <a:spcPts val="203"/>
              </a:spcBef>
              <a:spcAft>
                <a:spcPts val="0"/>
              </a:spcAft>
              <a:buSzPts val="861"/>
              <a:buNone/>
              <a:defRPr sz="1013">
                <a:solidFill>
                  <a:schemeClr val="lt1"/>
                </a:solidFill>
              </a:defRPr>
            </a:lvl2pPr>
            <a:lvl3pPr marL="1371600" lvl="2" indent="-228600" algn="l">
              <a:spcBef>
                <a:spcPts val="180"/>
              </a:spcBef>
              <a:spcAft>
                <a:spcPts val="0"/>
              </a:spcAft>
              <a:buSzPts val="810"/>
              <a:buNone/>
              <a:defRPr sz="900">
                <a:solidFill>
                  <a:schemeClr val="lt1"/>
                </a:solidFill>
              </a:defRPr>
            </a:lvl3pPr>
            <a:lvl4pPr marL="1828800" lvl="3" indent="-228600" algn="l">
              <a:spcBef>
                <a:spcPts val="158"/>
              </a:spcBef>
              <a:spcAft>
                <a:spcPts val="0"/>
              </a:spcAft>
              <a:buSzPts val="788"/>
              <a:buNone/>
              <a:defRPr sz="788">
                <a:solidFill>
                  <a:schemeClr val="lt1"/>
                </a:solidFill>
              </a:defRPr>
            </a:lvl4pPr>
            <a:lvl5pPr marL="2286000" lvl="4" indent="-228600" algn="l">
              <a:spcBef>
                <a:spcPts val="158"/>
              </a:spcBef>
              <a:spcAft>
                <a:spcPts val="0"/>
              </a:spcAft>
              <a:buSzPts val="788"/>
              <a:buNone/>
              <a:defRPr sz="788">
                <a:solidFill>
                  <a:schemeClr val="lt1"/>
                </a:solidFill>
              </a:defRPr>
            </a:lvl5pPr>
            <a:lvl6pPr marL="2743200" lvl="5" indent="-228600" algn="l">
              <a:spcBef>
                <a:spcPts val="158"/>
              </a:spcBef>
              <a:spcAft>
                <a:spcPts val="0"/>
              </a:spcAft>
              <a:buSzPts val="788"/>
              <a:buNone/>
              <a:defRPr sz="788">
                <a:solidFill>
                  <a:schemeClr val="lt1"/>
                </a:solidFill>
              </a:defRPr>
            </a:lvl6pPr>
            <a:lvl7pPr marL="3200400" lvl="6" indent="-228600" algn="l">
              <a:spcBef>
                <a:spcPts val="158"/>
              </a:spcBef>
              <a:spcAft>
                <a:spcPts val="0"/>
              </a:spcAft>
              <a:buSzPts val="788"/>
              <a:buNone/>
              <a:defRPr sz="788">
                <a:solidFill>
                  <a:schemeClr val="lt1"/>
                </a:solidFill>
              </a:defRPr>
            </a:lvl7pPr>
            <a:lvl8pPr marL="3657600" lvl="7" indent="-228600" algn="l">
              <a:spcBef>
                <a:spcPts val="158"/>
              </a:spcBef>
              <a:spcAft>
                <a:spcPts val="0"/>
              </a:spcAft>
              <a:buSzPts val="788"/>
              <a:buNone/>
              <a:defRPr sz="788">
                <a:solidFill>
                  <a:schemeClr val="lt1"/>
                </a:solidFill>
              </a:defRPr>
            </a:lvl8pPr>
            <a:lvl9pPr marL="4114800" lvl="8" indent="-228600" algn="l">
              <a:spcBef>
                <a:spcPts val="158"/>
              </a:spcBef>
              <a:spcAft>
                <a:spcPts val="0"/>
              </a:spcAft>
              <a:buSzPts val="788"/>
              <a:buNone/>
              <a:defRPr sz="788">
                <a:solidFill>
                  <a:schemeClr val="lt1"/>
                </a:solidFill>
              </a:defRPr>
            </a:lvl9pPr>
          </a:lstStyle>
          <a:p>
            <a:endParaRPr/>
          </a:p>
        </p:txBody>
      </p:sp>
      <p:sp>
        <p:nvSpPr>
          <p:cNvPr id="57" name="Google Shape;57;p100"/>
          <p:cNvSpPr txBox="1">
            <a:spLocks noGrp="1"/>
          </p:cNvSpPr>
          <p:nvPr>
            <p:ph type="dt" idx="10"/>
          </p:nvPr>
        </p:nvSpPr>
        <p:spPr>
          <a:xfrm>
            <a:off x="457200" y="19052"/>
            <a:ext cx="2895600" cy="328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00"/>
          <p:cNvSpPr txBox="1">
            <a:spLocks noGrp="1"/>
          </p:cNvSpPr>
          <p:nvPr>
            <p:ph type="ftr" idx="11"/>
          </p:nvPr>
        </p:nvSpPr>
        <p:spPr>
          <a:xfrm>
            <a:off x="3429000" y="19052"/>
            <a:ext cx="4114800" cy="32861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0"/>
          <p:cNvSpPr txBox="1">
            <a:spLocks noGrp="1"/>
          </p:cNvSpPr>
          <p:nvPr>
            <p:ph type="sldNum" idx="12"/>
          </p:nvPr>
        </p:nvSpPr>
        <p:spPr>
          <a:xfrm>
            <a:off x="7620000" y="19052"/>
            <a:ext cx="1066800" cy="328613"/>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sz="788" b="1">
                <a:solidFill>
                  <a:srgbClr val="FFFFFF"/>
                </a:solidFill>
                <a:latin typeface="Arial"/>
                <a:ea typeface="Arial"/>
                <a:cs typeface="Arial"/>
                <a:sym typeface="Arial"/>
              </a:defRPr>
            </a:lvl1pPr>
            <a:lvl2pPr marL="0" lvl="1" indent="0" algn="l">
              <a:spcBef>
                <a:spcPts val="0"/>
              </a:spcBef>
              <a:spcAft>
                <a:spcPts val="0"/>
              </a:spcAft>
              <a:buNone/>
              <a:defRPr sz="788" b="1">
                <a:solidFill>
                  <a:srgbClr val="FFFFFF"/>
                </a:solidFill>
                <a:latin typeface="Arial"/>
                <a:ea typeface="Arial"/>
                <a:cs typeface="Arial"/>
                <a:sym typeface="Arial"/>
              </a:defRPr>
            </a:lvl2pPr>
            <a:lvl3pPr marL="0" lvl="2" indent="0" algn="l">
              <a:spcBef>
                <a:spcPts val="0"/>
              </a:spcBef>
              <a:spcAft>
                <a:spcPts val="0"/>
              </a:spcAft>
              <a:buNone/>
              <a:defRPr sz="788" b="1">
                <a:solidFill>
                  <a:srgbClr val="FFFFFF"/>
                </a:solidFill>
                <a:latin typeface="Arial"/>
                <a:ea typeface="Arial"/>
                <a:cs typeface="Arial"/>
                <a:sym typeface="Arial"/>
              </a:defRPr>
            </a:lvl3pPr>
            <a:lvl4pPr marL="0" lvl="3" indent="0" algn="l">
              <a:spcBef>
                <a:spcPts val="0"/>
              </a:spcBef>
              <a:spcAft>
                <a:spcPts val="0"/>
              </a:spcAft>
              <a:buNone/>
              <a:defRPr sz="788" b="1">
                <a:solidFill>
                  <a:srgbClr val="FFFFFF"/>
                </a:solidFill>
                <a:latin typeface="Arial"/>
                <a:ea typeface="Arial"/>
                <a:cs typeface="Arial"/>
                <a:sym typeface="Arial"/>
              </a:defRPr>
            </a:lvl4pPr>
            <a:lvl5pPr marL="0" lvl="4" indent="0" algn="l">
              <a:spcBef>
                <a:spcPts val="0"/>
              </a:spcBef>
              <a:spcAft>
                <a:spcPts val="0"/>
              </a:spcAft>
              <a:buNone/>
              <a:defRPr sz="788" b="1">
                <a:solidFill>
                  <a:srgbClr val="FFFFFF"/>
                </a:solidFill>
                <a:latin typeface="Arial"/>
                <a:ea typeface="Arial"/>
                <a:cs typeface="Arial"/>
                <a:sym typeface="Arial"/>
              </a:defRPr>
            </a:lvl5pPr>
            <a:lvl6pPr marL="0" lvl="5" indent="0" algn="l">
              <a:spcBef>
                <a:spcPts val="0"/>
              </a:spcBef>
              <a:spcAft>
                <a:spcPts val="0"/>
              </a:spcAft>
              <a:buNone/>
              <a:defRPr sz="788" b="1">
                <a:solidFill>
                  <a:srgbClr val="FFFFFF"/>
                </a:solidFill>
                <a:latin typeface="Arial"/>
                <a:ea typeface="Arial"/>
                <a:cs typeface="Arial"/>
                <a:sym typeface="Arial"/>
              </a:defRPr>
            </a:lvl6pPr>
            <a:lvl7pPr marL="0" lvl="6" indent="0" algn="l">
              <a:spcBef>
                <a:spcPts val="0"/>
              </a:spcBef>
              <a:spcAft>
                <a:spcPts val="0"/>
              </a:spcAft>
              <a:buNone/>
              <a:defRPr sz="788" b="1">
                <a:solidFill>
                  <a:srgbClr val="FFFFFF"/>
                </a:solidFill>
                <a:latin typeface="Arial"/>
                <a:ea typeface="Arial"/>
                <a:cs typeface="Arial"/>
                <a:sym typeface="Arial"/>
              </a:defRPr>
            </a:lvl7pPr>
            <a:lvl8pPr marL="0" lvl="7" indent="0" algn="l">
              <a:spcBef>
                <a:spcPts val="0"/>
              </a:spcBef>
              <a:spcAft>
                <a:spcPts val="0"/>
              </a:spcAft>
              <a:buNone/>
              <a:defRPr sz="788" b="1">
                <a:solidFill>
                  <a:srgbClr val="FFFFFF"/>
                </a:solidFill>
                <a:latin typeface="Arial"/>
                <a:ea typeface="Arial"/>
                <a:cs typeface="Arial"/>
                <a:sym typeface="Arial"/>
              </a:defRPr>
            </a:lvl8pPr>
            <a:lvl9pPr marL="0" lvl="8" indent="0" algn="l">
              <a:spcBef>
                <a:spcPts val="0"/>
              </a:spcBef>
              <a:spcAft>
                <a:spcPts val="0"/>
              </a:spcAft>
              <a:buNone/>
              <a:defRPr sz="788" b="1">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0"/>
        <p:cNvGrpSpPr/>
        <p:nvPr/>
      </p:nvGrpSpPr>
      <p:grpSpPr>
        <a:xfrm>
          <a:off x="0" y="0"/>
          <a:ext cx="0" cy="0"/>
          <a:chOff x="0" y="0"/>
          <a:chExt cx="0" cy="0"/>
        </a:xfrm>
      </p:grpSpPr>
      <p:cxnSp>
        <p:nvCxnSpPr>
          <p:cNvPr id="61" name="Google Shape;61;p101"/>
          <p:cNvCxnSpPr/>
          <p:nvPr/>
        </p:nvCxnSpPr>
        <p:spPr>
          <a:xfrm rot="5400000">
            <a:off x="2218532" y="4045745"/>
            <a:ext cx="4708525" cy="1588"/>
          </a:xfrm>
          <a:prstGeom prst="straightConnector1">
            <a:avLst/>
          </a:prstGeom>
          <a:noFill/>
          <a:ln w="19050" cap="flat" cmpd="sng">
            <a:solidFill>
              <a:schemeClr val="dk2"/>
            </a:solidFill>
            <a:prstDash val="solid"/>
            <a:round/>
            <a:headEnd type="none" w="sm" len="sm"/>
            <a:tailEnd type="none" w="sm" len="sm"/>
          </a:ln>
        </p:spPr>
      </p:cxnSp>
      <p:sp>
        <p:nvSpPr>
          <p:cNvPr id="62" name="Google Shape;62;p101"/>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1"/>
          <p:cNvSpPr txBox="1">
            <a:spLocks noGrp="1"/>
          </p:cNvSpPr>
          <p:nvPr>
            <p:ph type="body" idx="1"/>
          </p:nvPr>
        </p:nvSpPr>
        <p:spPr>
          <a:xfrm>
            <a:off x="457200" y="1676400"/>
            <a:ext cx="3931920" cy="639762"/>
          </a:xfrm>
          <a:prstGeom prst="rect">
            <a:avLst/>
          </a:prstGeom>
          <a:noFill/>
          <a:ln>
            <a:noFill/>
          </a:ln>
        </p:spPr>
        <p:txBody>
          <a:bodyPr spcFirstLastPara="1" wrap="square" lIns="91425" tIns="45700" rIns="91425" bIns="45700" anchor="ctr" anchorCtr="0">
            <a:noAutofit/>
          </a:bodyPr>
          <a:lstStyle>
            <a:lvl1pPr marL="457200" lvl="0" indent="-228600" algn="ctr">
              <a:spcBef>
                <a:spcPts val="225"/>
              </a:spcBef>
              <a:spcAft>
                <a:spcPts val="0"/>
              </a:spcAft>
              <a:buSzPts val="956"/>
              <a:buNone/>
              <a:defRPr sz="1125" b="0">
                <a:solidFill>
                  <a:schemeClr val="dk2"/>
                </a:solidFill>
              </a:defRPr>
            </a:lvl1pPr>
            <a:lvl2pPr marL="914400" lvl="1" indent="-228600" algn="l">
              <a:spcBef>
                <a:spcPts val="225"/>
              </a:spcBef>
              <a:spcAft>
                <a:spcPts val="0"/>
              </a:spcAft>
              <a:buSzPts val="956"/>
              <a:buNone/>
              <a:defRPr sz="1125" b="1"/>
            </a:lvl2pPr>
            <a:lvl3pPr marL="1371600" lvl="2" indent="-228600" algn="l">
              <a:spcBef>
                <a:spcPts val="203"/>
              </a:spcBef>
              <a:spcAft>
                <a:spcPts val="0"/>
              </a:spcAft>
              <a:buSzPts val="912"/>
              <a:buNone/>
              <a:defRPr sz="1013" b="1"/>
            </a:lvl3pPr>
            <a:lvl4pPr marL="1828800" lvl="3" indent="-228600" algn="l">
              <a:spcBef>
                <a:spcPts val="180"/>
              </a:spcBef>
              <a:spcAft>
                <a:spcPts val="0"/>
              </a:spcAft>
              <a:buSzPts val="900"/>
              <a:buNone/>
              <a:defRPr sz="900" b="1"/>
            </a:lvl4pPr>
            <a:lvl5pPr marL="2286000" lvl="4" indent="-228600" algn="l">
              <a:spcBef>
                <a:spcPts val="180"/>
              </a:spcBef>
              <a:spcAft>
                <a:spcPts val="0"/>
              </a:spcAft>
              <a:buSzPts val="900"/>
              <a:buNone/>
              <a:defRPr sz="900" b="1"/>
            </a:lvl5pPr>
            <a:lvl6pPr marL="2743200" lvl="5" indent="-228600" algn="l">
              <a:spcBef>
                <a:spcPts val="180"/>
              </a:spcBef>
              <a:spcAft>
                <a:spcPts val="0"/>
              </a:spcAft>
              <a:buSzPts val="900"/>
              <a:buNone/>
              <a:defRPr sz="900" b="1"/>
            </a:lvl6pPr>
            <a:lvl7pPr marL="3200400" lvl="6" indent="-228600" algn="l">
              <a:spcBef>
                <a:spcPts val="180"/>
              </a:spcBef>
              <a:spcAft>
                <a:spcPts val="0"/>
              </a:spcAft>
              <a:buSzPts val="900"/>
              <a:buNone/>
              <a:defRPr sz="900" b="1"/>
            </a:lvl7pPr>
            <a:lvl8pPr marL="3657600" lvl="7" indent="-228600" algn="l">
              <a:spcBef>
                <a:spcPts val="180"/>
              </a:spcBef>
              <a:spcAft>
                <a:spcPts val="0"/>
              </a:spcAft>
              <a:buSzPts val="900"/>
              <a:buNone/>
              <a:defRPr sz="900" b="1"/>
            </a:lvl8pPr>
            <a:lvl9pPr marL="4114800" lvl="8" indent="-228600" algn="l">
              <a:spcBef>
                <a:spcPts val="180"/>
              </a:spcBef>
              <a:spcAft>
                <a:spcPts val="0"/>
              </a:spcAft>
              <a:buSzPts val="900"/>
              <a:buNone/>
              <a:defRPr sz="900" b="1"/>
            </a:lvl9pPr>
          </a:lstStyle>
          <a:p>
            <a:endParaRPr/>
          </a:p>
        </p:txBody>
      </p:sp>
      <p:sp>
        <p:nvSpPr>
          <p:cNvPr id="64" name="Google Shape;64;p101"/>
          <p:cNvSpPr txBox="1">
            <a:spLocks noGrp="1"/>
          </p:cNvSpPr>
          <p:nvPr>
            <p:ph type="body" idx="2"/>
          </p:nvPr>
        </p:nvSpPr>
        <p:spPr>
          <a:xfrm>
            <a:off x="457200" y="2438400"/>
            <a:ext cx="3931920" cy="3951288"/>
          </a:xfrm>
          <a:prstGeom prst="rect">
            <a:avLst/>
          </a:prstGeom>
          <a:noFill/>
          <a:ln>
            <a:noFill/>
          </a:ln>
        </p:spPr>
        <p:txBody>
          <a:bodyPr spcFirstLastPara="1" wrap="square" lIns="91425" tIns="45700" rIns="91425" bIns="45700" anchor="t" anchorCtr="0">
            <a:noAutofit/>
          </a:bodyPr>
          <a:lstStyle>
            <a:lvl1pPr marL="457200" lvl="0" indent="-301466" algn="l">
              <a:spcBef>
                <a:spcPts val="270"/>
              </a:spcBef>
              <a:spcAft>
                <a:spcPts val="0"/>
              </a:spcAft>
              <a:buSzPts val="1148"/>
              <a:buChar char="•"/>
              <a:defRPr sz="1350"/>
            </a:lvl1pPr>
            <a:lvl2pPr marL="914400" lvl="1" indent="-289321" algn="l">
              <a:spcBef>
                <a:spcPts val="225"/>
              </a:spcBef>
              <a:spcAft>
                <a:spcPts val="0"/>
              </a:spcAft>
              <a:buSzPts val="956"/>
              <a:buChar char="•"/>
              <a:defRPr sz="1125"/>
            </a:lvl2pPr>
            <a:lvl3pPr marL="1371600" lvl="2" indent="-286492" algn="l">
              <a:spcBef>
                <a:spcPts val="203"/>
              </a:spcBef>
              <a:spcAft>
                <a:spcPts val="0"/>
              </a:spcAft>
              <a:buSzPts val="912"/>
              <a:buChar char="•"/>
              <a:defRPr sz="1013"/>
            </a:lvl3pPr>
            <a:lvl4pPr marL="1828800" lvl="3" indent="-285750" algn="l">
              <a:spcBef>
                <a:spcPts val="180"/>
              </a:spcBef>
              <a:spcAft>
                <a:spcPts val="0"/>
              </a:spcAft>
              <a:buSzPts val="900"/>
              <a:buChar char="•"/>
              <a:defRPr sz="900"/>
            </a:lvl4pPr>
            <a:lvl5pPr marL="2286000" lvl="4" indent="-285750" algn="l">
              <a:spcBef>
                <a:spcPts val="180"/>
              </a:spcBef>
              <a:spcAft>
                <a:spcPts val="0"/>
              </a:spcAft>
              <a:buSzPts val="900"/>
              <a:buChar char="•"/>
              <a:defRPr sz="900"/>
            </a:lvl5pPr>
            <a:lvl6pPr marL="2743200" lvl="5" indent="-285750" algn="l">
              <a:spcBef>
                <a:spcPts val="180"/>
              </a:spcBef>
              <a:spcAft>
                <a:spcPts val="0"/>
              </a:spcAft>
              <a:buSzPts val="900"/>
              <a:buChar char="•"/>
              <a:defRPr sz="900"/>
            </a:lvl6pPr>
            <a:lvl7pPr marL="3200400" lvl="6" indent="-285750" algn="l">
              <a:spcBef>
                <a:spcPts val="180"/>
              </a:spcBef>
              <a:spcAft>
                <a:spcPts val="0"/>
              </a:spcAft>
              <a:buSzPts val="900"/>
              <a:buChar char="•"/>
              <a:defRPr sz="900"/>
            </a:lvl7pPr>
            <a:lvl8pPr marL="3657600" lvl="7" indent="-285750" algn="l">
              <a:spcBef>
                <a:spcPts val="180"/>
              </a:spcBef>
              <a:spcAft>
                <a:spcPts val="0"/>
              </a:spcAft>
              <a:buSzPts val="900"/>
              <a:buChar char="•"/>
              <a:defRPr sz="900"/>
            </a:lvl8pPr>
            <a:lvl9pPr marL="4114800" lvl="8" indent="-285750" algn="l">
              <a:spcBef>
                <a:spcPts val="180"/>
              </a:spcBef>
              <a:spcAft>
                <a:spcPts val="0"/>
              </a:spcAft>
              <a:buSzPts val="900"/>
              <a:buChar char="•"/>
              <a:defRPr sz="900"/>
            </a:lvl9pPr>
          </a:lstStyle>
          <a:p>
            <a:endParaRPr/>
          </a:p>
        </p:txBody>
      </p:sp>
      <p:sp>
        <p:nvSpPr>
          <p:cNvPr id="65" name="Google Shape;65;p101"/>
          <p:cNvSpPr txBox="1">
            <a:spLocks noGrp="1"/>
          </p:cNvSpPr>
          <p:nvPr>
            <p:ph type="body" idx="3"/>
          </p:nvPr>
        </p:nvSpPr>
        <p:spPr>
          <a:xfrm>
            <a:off x="4754880" y="1676400"/>
            <a:ext cx="3931920" cy="639762"/>
          </a:xfrm>
          <a:prstGeom prst="rect">
            <a:avLst/>
          </a:prstGeom>
          <a:noFill/>
          <a:ln>
            <a:noFill/>
          </a:ln>
        </p:spPr>
        <p:txBody>
          <a:bodyPr spcFirstLastPara="1" wrap="square" lIns="91425" tIns="45700" rIns="91425" bIns="45700" anchor="ctr" anchorCtr="0">
            <a:noAutofit/>
          </a:bodyPr>
          <a:lstStyle>
            <a:lvl1pPr marL="457200" lvl="0" indent="-228600" algn="ctr">
              <a:spcBef>
                <a:spcPts val="225"/>
              </a:spcBef>
              <a:spcAft>
                <a:spcPts val="0"/>
              </a:spcAft>
              <a:buSzPts val="956"/>
              <a:buNone/>
              <a:defRPr sz="1125" b="0">
                <a:solidFill>
                  <a:schemeClr val="dk2"/>
                </a:solidFill>
                <a:latin typeface="Arial"/>
                <a:ea typeface="Arial"/>
                <a:cs typeface="Arial"/>
                <a:sym typeface="Arial"/>
              </a:defRPr>
            </a:lvl1pPr>
            <a:lvl2pPr marL="914400" lvl="1" indent="-228600" algn="l">
              <a:spcBef>
                <a:spcPts val="225"/>
              </a:spcBef>
              <a:spcAft>
                <a:spcPts val="0"/>
              </a:spcAft>
              <a:buSzPts val="956"/>
              <a:buNone/>
              <a:defRPr sz="1125" b="1"/>
            </a:lvl2pPr>
            <a:lvl3pPr marL="1371600" lvl="2" indent="-228600" algn="l">
              <a:spcBef>
                <a:spcPts val="203"/>
              </a:spcBef>
              <a:spcAft>
                <a:spcPts val="0"/>
              </a:spcAft>
              <a:buSzPts val="912"/>
              <a:buNone/>
              <a:defRPr sz="1013" b="1"/>
            </a:lvl3pPr>
            <a:lvl4pPr marL="1828800" lvl="3" indent="-228600" algn="l">
              <a:spcBef>
                <a:spcPts val="180"/>
              </a:spcBef>
              <a:spcAft>
                <a:spcPts val="0"/>
              </a:spcAft>
              <a:buSzPts val="900"/>
              <a:buNone/>
              <a:defRPr sz="900" b="1"/>
            </a:lvl4pPr>
            <a:lvl5pPr marL="2286000" lvl="4" indent="-228600" algn="l">
              <a:spcBef>
                <a:spcPts val="180"/>
              </a:spcBef>
              <a:spcAft>
                <a:spcPts val="0"/>
              </a:spcAft>
              <a:buSzPts val="900"/>
              <a:buNone/>
              <a:defRPr sz="900" b="1"/>
            </a:lvl5pPr>
            <a:lvl6pPr marL="2743200" lvl="5" indent="-228600" algn="l">
              <a:spcBef>
                <a:spcPts val="180"/>
              </a:spcBef>
              <a:spcAft>
                <a:spcPts val="0"/>
              </a:spcAft>
              <a:buSzPts val="900"/>
              <a:buNone/>
              <a:defRPr sz="900" b="1"/>
            </a:lvl6pPr>
            <a:lvl7pPr marL="3200400" lvl="6" indent="-228600" algn="l">
              <a:spcBef>
                <a:spcPts val="180"/>
              </a:spcBef>
              <a:spcAft>
                <a:spcPts val="0"/>
              </a:spcAft>
              <a:buSzPts val="900"/>
              <a:buNone/>
              <a:defRPr sz="900" b="1"/>
            </a:lvl7pPr>
            <a:lvl8pPr marL="3657600" lvl="7" indent="-228600" algn="l">
              <a:spcBef>
                <a:spcPts val="180"/>
              </a:spcBef>
              <a:spcAft>
                <a:spcPts val="0"/>
              </a:spcAft>
              <a:buSzPts val="900"/>
              <a:buNone/>
              <a:defRPr sz="900" b="1"/>
            </a:lvl8pPr>
            <a:lvl9pPr marL="4114800" lvl="8" indent="-228600" algn="l">
              <a:spcBef>
                <a:spcPts val="180"/>
              </a:spcBef>
              <a:spcAft>
                <a:spcPts val="0"/>
              </a:spcAft>
              <a:buSzPts val="900"/>
              <a:buNone/>
              <a:defRPr sz="900" b="1"/>
            </a:lvl9pPr>
          </a:lstStyle>
          <a:p>
            <a:endParaRPr/>
          </a:p>
        </p:txBody>
      </p:sp>
      <p:sp>
        <p:nvSpPr>
          <p:cNvPr id="66" name="Google Shape;66;p101"/>
          <p:cNvSpPr txBox="1">
            <a:spLocks noGrp="1"/>
          </p:cNvSpPr>
          <p:nvPr>
            <p:ph type="body" idx="4"/>
          </p:nvPr>
        </p:nvSpPr>
        <p:spPr>
          <a:xfrm>
            <a:off x="4754880" y="2438400"/>
            <a:ext cx="3931920" cy="3951288"/>
          </a:xfrm>
          <a:prstGeom prst="rect">
            <a:avLst/>
          </a:prstGeom>
          <a:noFill/>
          <a:ln>
            <a:noFill/>
          </a:ln>
        </p:spPr>
        <p:txBody>
          <a:bodyPr spcFirstLastPara="1" wrap="square" lIns="91425" tIns="45700" rIns="91425" bIns="45700" anchor="t" anchorCtr="0">
            <a:noAutofit/>
          </a:bodyPr>
          <a:lstStyle>
            <a:lvl1pPr marL="457200" lvl="0" indent="-301466" algn="l">
              <a:spcBef>
                <a:spcPts val="270"/>
              </a:spcBef>
              <a:spcAft>
                <a:spcPts val="0"/>
              </a:spcAft>
              <a:buSzPts val="1148"/>
              <a:buChar char="•"/>
              <a:defRPr sz="1350"/>
            </a:lvl1pPr>
            <a:lvl2pPr marL="914400" lvl="1" indent="-289321" algn="l">
              <a:spcBef>
                <a:spcPts val="225"/>
              </a:spcBef>
              <a:spcAft>
                <a:spcPts val="0"/>
              </a:spcAft>
              <a:buSzPts val="956"/>
              <a:buChar char="•"/>
              <a:defRPr sz="1125"/>
            </a:lvl2pPr>
            <a:lvl3pPr marL="1371600" lvl="2" indent="-286492" algn="l">
              <a:spcBef>
                <a:spcPts val="203"/>
              </a:spcBef>
              <a:spcAft>
                <a:spcPts val="0"/>
              </a:spcAft>
              <a:buSzPts val="912"/>
              <a:buChar char="•"/>
              <a:defRPr sz="1013"/>
            </a:lvl3pPr>
            <a:lvl4pPr marL="1828800" lvl="3" indent="-285750" algn="l">
              <a:spcBef>
                <a:spcPts val="180"/>
              </a:spcBef>
              <a:spcAft>
                <a:spcPts val="0"/>
              </a:spcAft>
              <a:buSzPts val="900"/>
              <a:buChar char="•"/>
              <a:defRPr sz="900"/>
            </a:lvl4pPr>
            <a:lvl5pPr marL="2286000" lvl="4" indent="-285750" algn="l">
              <a:spcBef>
                <a:spcPts val="180"/>
              </a:spcBef>
              <a:spcAft>
                <a:spcPts val="0"/>
              </a:spcAft>
              <a:buSzPts val="900"/>
              <a:buChar char="•"/>
              <a:defRPr sz="900"/>
            </a:lvl5pPr>
            <a:lvl6pPr marL="2743200" lvl="5" indent="-285750" algn="l">
              <a:spcBef>
                <a:spcPts val="180"/>
              </a:spcBef>
              <a:spcAft>
                <a:spcPts val="0"/>
              </a:spcAft>
              <a:buSzPts val="900"/>
              <a:buChar char="•"/>
              <a:defRPr sz="900"/>
            </a:lvl6pPr>
            <a:lvl7pPr marL="3200400" lvl="6" indent="-285750" algn="l">
              <a:spcBef>
                <a:spcPts val="180"/>
              </a:spcBef>
              <a:spcAft>
                <a:spcPts val="0"/>
              </a:spcAft>
              <a:buSzPts val="900"/>
              <a:buChar char="•"/>
              <a:defRPr sz="900"/>
            </a:lvl7pPr>
            <a:lvl8pPr marL="3657600" lvl="7" indent="-285750" algn="l">
              <a:spcBef>
                <a:spcPts val="180"/>
              </a:spcBef>
              <a:spcAft>
                <a:spcPts val="0"/>
              </a:spcAft>
              <a:buSzPts val="900"/>
              <a:buChar char="•"/>
              <a:defRPr sz="900"/>
            </a:lvl8pPr>
            <a:lvl9pPr marL="4114800" lvl="8" indent="-285750" algn="l">
              <a:spcBef>
                <a:spcPts val="180"/>
              </a:spcBef>
              <a:spcAft>
                <a:spcPts val="0"/>
              </a:spcAft>
              <a:buSzPts val="900"/>
              <a:buChar char="•"/>
              <a:defRPr sz="900"/>
            </a:lvl9pPr>
          </a:lstStyle>
          <a:p>
            <a:endParaRPr/>
          </a:p>
        </p:txBody>
      </p:sp>
      <p:sp>
        <p:nvSpPr>
          <p:cNvPr id="67" name="Google Shape;67;p101"/>
          <p:cNvSpPr txBox="1">
            <a:spLocks noGrp="1"/>
          </p:cNvSpPr>
          <p:nvPr>
            <p:ph type="dt" idx="10"/>
          </p:nvPr>
        </p:nvSpPr>
        <p:spPr>
          <a:xfrm>
            <a:off x="457200" y="19052"/>
            <a:ext cx="2895600" cy="328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1"/>
          <p:cNvSpPr txBox="1">
            <a:spLocks noGrp="1"/>
          </p:cNvSpPr>
          <p:nvPr>
            <p:ph type="ftr" idx="11"/>
          </p:nvPr>
        </p:nvSpPr>
        <p:spPr>
          <a:xfrm>
            <a:off x="3429000" y="19052"/>
            <a:ext cx="4114800" cy="32861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1"/>
          <p:cNvSpPr txBox="1">
            <a:spLocks noGrp="1"/>
          </p:cNvSpPr>
          <p:nvPr>
            <p:ph type="sldNum" idx="12"/>
          </p:nvPr>
        </p:nvSpPr>
        <p:spPr>
          <a:xfrm>
            <a:off x="7620000" y="19052"/>
            <a:ext cx="1066800" cy="328613"/>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sz="788" b="1">
                <a:solidFill>
                  <a:srgbClr val="FFFFFF"/>
                </a:solidFill>
                <a:latin typeface="Arial"/>
                <a:ea typeface="Arial"/>
                <a:cs typeface="Arial"/>
                <a:sym typeface="Arial"/>
              </a:defRPr>
            </a:lvl1pPr>
            <a:lvl2pPr marL="0" lvl="1" indent="0" algn="l">
              <a:spcBef>
                <a:spcPts val="0"/>
              </a:spcBef>
              <a:spcAft>
                <a:spcPts val="0"/>
              </a:spcAft>
              <a:buNone/>
              <a:defRPr sz="788" b="1">
                <a:solidFill>
                  <a:srgbClr val="FFFFFF"/>
                </a:solidFill>
                <a:latin typeface="Arial"/>
                <a:ea typeface="Arial"/>
                <a:cs typeface="Arial"/>
                <a:sym typeface="Arial"/>
              </a:defRPr>
            </a:lvl2pPr>
            <a:lvl3pPr marL="0" lvl="2" indent="0" algn="l">
              <a:spcBef>
                <a:spcPts val="0"/>
              </a:spcBef>
              <a:spcAft>
                <a:spcPts val="0"/>
              </a:spcAft>
              <a:buNone/>
              <a:defRPr sz="788" b="1">
                <a:solidFill>
                  <a:srgbClr val="FFFFFF"/>
                </a:solidFill>
                <a:latin typeface="Arial"/>
                <a:ea typeface="Arial"/>
                <a:cs typeface="Arial"/>
                <a:sym typeface="Arial"/>
              </a:defRPr>
            </a:lvl3pPr>
            <a:lvl4pPr marL="0" lvl="3" indent="0" algn="l">
              <a:spcBef>
                <a:spcPts val="0"/>
              </a:spcBef>
              <a:spcAft>
                <a:spcPts val="0"/>
              </a:spcAft>
              <a:buNone/>
              <a:defRPr sz="788" b="1">
                <a:solidFill>
                  <a:srgbClr val="FFFFFF"/>
                </a:solidFill>
                <a:latin typeface="Arial"/>
                <a:ea typeface="Arial"/>
                <a:cs typeface="Arial"/>
                <a:sym typeface="Arial"/>
              </a:defRPr>
            </a:lvl4pPr>
            <a:lvl5pPr marL="0" lvl="4" indent="0" algn="l">
              <a:spcBef>
                <a:spcPts val="0"/>
              </a:spcBef>
              <a:spcAft>
                <a:spcPts val="0"/>
              </a:spcAft>
              <a:buNone/>
              <a:defRPr sz="788" b="1">
                <a:solidFill>
                  <a:srgbClr val="FFFFFF"/>
                </a:solidFill>
                <a:latin typeface="Arial"/>
                <a:ea typeface="Arial"/>
                <a:cs typeface="Arial"/>
                <a:sym typeface="Arial"/>
              </a:defRPr>
            </a:lvl5pPr>
            <a:lvl6pPr marL="0" lvl="5" indent="0" algn="l">
              <a:spcBef>
                <a:spcPts val="0"/>
              </a:spcBef>
              <a:spcAft>
                <a:spcPts val="0"/>
              </a:spcAft>
              <a:buNone/>
              <a:defRPr sz="788" b="1">
                <a:solidFill>
                  <a:srgbClr val="FFFFFF"/>
                </a:solidFill>
                <a:latin typeface="Arial"/>
                <a:ea typeface="Arial"/>
                <a:cs typeface="Arial"/>
                <a:sym typeface="Arial"/>
              </a:defRPr>
            </a:lvl6pPr>
            <a:lvl7pPr marL="0" lvl="6" indent="0" algn="l">
              <a:spcBef>
                <a:spcPts val="0"/>
              </a:spcBef>
              <a:spcAft>
                <a:spcPts val="0"/>
              </a:spcAft>
              <a:buNone/>
              <a:defRPr sz="788" b="1">
                <a:solidFill>
                  <a:srgbClr val="FFFFFF"/>
                </a:solidFill>
                <a:latin typeface="Arial"/>
                <a:ea typeface="Arial"/>
                <a:cs typeface="Arial"/>
                <a:sym typeface="Arial"/>
              </a:defRPr>
            </a:lvl7pPr>
            <a:lvl8pPr marL="0" lvl="7" indent="0" algn="l">
              <a:spcBef>
                <a:spcPts val="0"/>
              </a:spcBef>
              <a:spcAft>
                <a:spcPts val="0"/>
              </a:spcAft>
              <a:buNone/>
              <a:defRPr sz="788" b="1">
                <a:solidFill>
                  <a:srgbClr val="FFFFFF"/>
                </a:solidFill>
                <a:latin typeface="Arial"/>
                <a:ea typeface="Arial"/>
                <a:cs typeface="Arial"/>
                <a:sym typeface="Arial"/>
              </a:defRPr>
            </a:lvl8pPr>
            <a:lvl9pPr marL="0" lvl="8" indent="0" algn="l">
              <a:spcBef>
                <a:spcPts val="0"/>
              </a:spcBef>
              <a:spcAft>
                <a:spcPts val="0"/>
              </a:spcAft>
              <a:buNone/>
              <a:defRPr sz="788" b="1">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cxnSp>
        <p:nvCxnSpPr>
          <p:cNvPr id="71" name="Google Shape;71;p102"/>
          <p:cNvCxnSpPr/>
          <p:nvPr/>
        </p:nvCxnSpPr>
        <p:spPr>
          <a:xfrm rot="5400000">
            <a:off x="-13494" y="3580608"/>
            <a:ext cx="5578475" cy="1588"/>
          </a:xfrm>
          <a:prstGeom prst="straightConnector1">
            <a:avLst/>
          </a:prstGeom>
          <a:noFill/>
          <a:ln w="19050" cap="flat" cmpd="sng">
            <a:solidFill>
              <a:schemeClr val="dk2"/>
            </a:solidFill>
            <a:prstDash val="solid"/>
            <a:round/>
            <a:headEnd type="none" w="sm" len="sm"/>
            <a:tailEnd type="none" w="sm" len="sm"/>
          </a:ln>
        </p:spPr>
      </p:cxnSp>
      <p:sp>
        <p:nvSpPr>
          <p:cNvPr id="72" name="Google Shape;72;p102"/>
          <p:cNvSpPr txBox="1">
            <a:spLocks noGrp="1"/>
          </p:cNvSpPr>
          <p:nvPr>
            <p:ph type="title"/>
          </p:nvPr>
        </p:nvSpPr>
        <p:spPr>
          <a:xfrm>
            <a:off x="457200" y="792080"/>
            <a:ext cx="2139696" cy="126187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135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2"/>
          <p:cNvSpPr txBox="1">
            <a:spLocks noGrp="1"/>
          </p:cNvSpPr>
          <p:nvPr>
            <p:ph type="body" idx="1"/>
          </p:nvPr>
        </p:nvSpPr>
        <p:spPr>
          <a:xfrm>
            <a:off x="2971800" y="792080"/>
            <a:ext cx="5715000" cy="557784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
              <a:defRPr sz="1800"/>
            </a:lvl1pPr>
            <a:lvl2pPr marL="914400" lvl="1" indent="-313610" algn="l">
              <a:spcBef>
                <a:spcPts val="315"/>
              </a:spcBef>
              <a:spcAft>
                <a:spcPts val="0"/>
              </a:spcAft>
              <a:buSzPts val="1339"/>
              <a:buChar char="•"/>
              <a:defRPr sz="1575"/>
            </a:lvl2pPr>
            <a:lvl3pPr marL="1371600" lvl="2" indent="-305752" algn="l">
              <a:spcBef>
                <a:spcPts val="270"/>
              </a:spcBef>
              <a:spcAft>
                <a:spcPts val="0"/>
              </a:spcAft>
              <a:buSzPts val="1215"/>
              <a:buChar char="•"/>
              <a:defRPr sz="1350"/>
            </a:lvl3pPr>
            <a:lvl4pPr marL="1828800" lvl="3" indent="-300037" algn="l">
              <a:spcBef>
                <a:spcPts val="225"/>
              </a:spcBef>
              <a:spcAft>
                <a:spcPts val="0"/>
              </a:spcAft>
              <a:buSzPts val="1125"/>
              <a:buChar char="•"/>
              <a:defRPr sz="1125"/>
            </a:lvl4pPr>
            <a:lvl5pPr marL="2286000" lvl="4" indent="-300037" algn="l">
              <a:spcBef>
                <a:spcPts val="225"/>
              </a:spcBef>
              <a:spcAft>
                <a:spcPts val="0"/>
              </a:spcAft>
              <a:buSzPts val="1125"/>
              <a:buChar char="•"/>
              <a:defRPr sz="1125"/>
            </a:lvl5pPr>
            <a:lvl6pPr marL="2743200" lvl="5" indent="-300037" algn="l">
              <a:spcBef>
                <a:spcPts val="225"/>
              </a:spcBef>
              <a:spcAft>
                <a:spcPts val="0"/>
              </a:spcAft>
              <a:buSzPts val="1125"/>
              <a:buChar char="•"/>
              <a:defRPr sz="1125"/>
            </a:lvl6pPr>
            <a:lvl7pPr marL="3200400" lvl="6" indent="-300037" algn="l">
              <a:spcBef>
                <a:spcPts val="225"/>
              </a:spcBef>
              <a:spcAft>
                <a:spcPts val="0"/>
              </a:spcAft>
              <a:buSzPts val="1125"/>
              <a:buChar char="•"/>
              <a:defRPr sz="1125"/>
            </a:lvl7pPr>
            <a:lvl8pPr marL="3657600" lvl="7" indent="-300037" algn="l">
              <a:spcBef>
                <a:spcPts val="225"/>
              </a:spcBef>
              <a:spcAft>
                <a:spcPts val="0"/>
              </a:spcAft>
              <a:buSzPts val="1125"/>
              <a:buChar char="•"/>
              <a:defRPr sz="1125"/>
            </a:lvl8pPr>
            <a:lvl9pPr marL="4114800" lvl="8" indent="-300037" algn="l">
              <a:spcBef>
                <a:spcPts val="225"/>
              </a:spcBef>
              <a:spcAft>
                <a:spcPts val="0"/>
              </a:spcAft>
              <a:buSzPts val="1125"/>
              <a:buChar char="•"/>
              <a:defRPr sz="1125"/>
            </a:lvl9pPr>
          </a:lstStyle>
          <a:p>
            <a:endParaRPr/>
          </a:p>
        </p:txBody>
      </p:sp>
      <p:sp>
        <p:nvSpPr>
          <p:cNvPr id="74" name="Google Shape;74;p102"/>
          <p:cNvSpPr txBox="1">
            <a:spLocks noGrp="1"/>
          </p:cNvSpPr>
          <p:nvPr>
            <p:ph type="body" idx="2"/>
          </p:nvPr>
        </p:nvSpPr>
        <p:spPr>
          <a:xfrm>
            <a:off x="457201" y="2130556"/>
            <a:ext cx="2139696" cy="4243615"/>
          </a:xfrm>
          <a:prstGeom prst="rect">
            <a:avLst/>
          </a:prstGeom>
          <a:noFill/>
          <a:ln>
            <a:noFill/>
          </a:ln>
        </p:spPr>
        <p:txBody>
          <a:bodyPr spcFirstLastPara="1" wrap="square" lIns="91425" tIns="45700" rIns="91425" bIns="45700" anchor="t" anchorCtr="0">
            <a:noAutofit/>
          </a:bodyPr>
          <a:lstStyle>
            <a:lvl1pPr marL="457200" lvl="0" indent="-228600" algn="l">
              <a:spcBef>
                <a:spcPts val="158"/>
              </a:spcBef>
              <a:spcAft>
                <a:spcPts val="0"/>
              </a:spcAft>
              <a:buSzPts val="670"/>
              <a:buNone/>
              <a:defRPr sz="788"/>
            </a:lvl1pPr>
            <a:lvl2pPr marL="914400" lvl="1" indent="-228600" algn="l">
              <a:spcBef>
                <a:spcPts val="135"/>
              </a:spcBef>
              <a:spcAft>
                <a:spcPts val="0"/>
              </a:spcAft>
              <a:buSzPts val="574"/>
              <a:buNone/>
              <a:defRPr sz="675"/>
            </a:lvl2pPr>
            <a:lvl3pPr marL="1371600" lvl="2" indent="-228600" algn="l">
              <a:spcBef>
                <a:spcPts val="113"/>
              </a:spcBef>
              <a:spcAft>
                <a:spcPts val="0"/>
              </a:spcAft>
              <a:buSzPts val="507"/>
              <a:buNone/>
              <a:defRPr sz="563"/>
            </a:lvl3pPr>
            <a:lvl4pPr marL="1828800" lvl="3" indent="-228600" algn="l">
              <a:spcBef>
                <a:spcPts val="101"/>
              </a:spcBef>
              <a:spcAft>
                <a:spcPts val="0"/>
              </a:spcAft>
              <a:buSzPts val="506"/>
              <a:buNone/>
              <a:defRPr sz="506"/>
            </a:lvl4pPr>
            <a:lvl5pPr marL="2286000" lvl="4" indent="-228600" algn="l">
              <a:spcBef>
                <a:spcPts val="101"/>
              </a:spcBef>
              <a:spcAft>
                <a:spcPts val="0"/>
              </a:spcAft>
              <a:buSzPts val="506"/>
              <a:buNone/>
              <a:defRPr sz="506"/>
            </a:lvl5pPr>
            <a:lvl6pPr marL="2743200" lvl="5" indent="-228600" algn="l">
              <a:spcBef>
                <a:spcPts val="101"/>
              </a:spcBef>
              <a:spcAft>
                <a:spcPts val="0"/>
              </a:spcAft>
              <a:buSzPts val="506"/>
              <a:buNone/>
              <a:defRPr sz="506"/>
            </a:lvl6pPr>
            <a:lvl7pPr marL="3200400" lvl="6" indent="-228600" algn="l">
              <a:spcBef>
                <a:spcPts val="101"/>
              </a:spcBef>
              <a:spcAft>
                <a:spcPts val="0"/>
              </a:spcAft>
              <a:buSzPts val="506"/>
              <a:buNone/>
              <a:defRPr sz="506"/>
            </a:lvl7pPr>
            <a:lvl8pPr marL="3657600" lvl="7" indent="-228600" algn="l">
              <a:spcBef>
                <a:spcPts val="101"/>
              </a:spcBef>
              <a:spcAft>
                <a:spcPts val="0"/>
              </a:spcAft>
              <a:buSzPts val="506"/>
              <a:buNone/>
              <a:defRPr sz="506"/>
            </a:lvl8pPr>
            <a:lvl9pPr marL="4114800" lvl="8" indent="-228600" algn="l">
              <a:spcBef>
                <a:spcPts val="101"/>
              </a:spcBef>
              <a:spcAft>
                <a:spcPts val="0"/>
              </a:spcAft>
              <a:buSzPts val="506"/>
              <a:buNone/>
              <a:defRPr sz="506"/>
            </a:lvl9pPr>
          </a:lstStyle>
          <a:p>
            <a:endParaRPr/>
          </a:p>
        </p:txBody>
      </p:sp>
      <p:sp>
        <p:nvSpPr>
          <p:cNvPr id="75" name="Google Shape;75;p102"/>
          <p:cNvSpPr txBox="1">
            <a:spLocks noGrp="1"/>
          </p:cNvSpPr>
          <p:nvPr>
            <p:ph type="dt" idx="10"/>
          </p:nvPr>
        </p:nvSpPr>
        <p:spPr>
          <a:xfrm>
            <a:off x="457200" y="19052"/>
            <a:ext cx="2895600" cy="328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2"/>
          <p:cNvSpPr txBox="1">
            <a:spLocks noGrp="1"/>
          </p:cNvSpPr>
          <p:nvPr>
            <p:ph type="ftr" idx="11"/>
          </p:nvPr>
        </p:nvSpPr>
        <p:spPr>
          <a:xfrm>
            <a:off x="3429000" y="19052"/>
            <a:ext cx="4114800" cy="32861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2"/>
          <p:cNvSpPr txBox="1">
            <a:spLocks noGrp="1"/>
          </p:cNvSpPr>
          <p:nvPr>
            <p:ph type="sldNum" idx="12"/>
          </p:nvPr>
        </p:nvSpPr>
        <p:spPr>
          <a:xfrm>
            <a:off x="7620000" y="19052"/>
            <a:ext cx="1066800" cy="328613"/>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sz="788" b="1">
                <a:solidFill>
                  <a:srgbClr val="FFFFFF"/>
                </a:solidFill>
                <a:latin typeface="Arial"/>
                <a:ea typeface="Arial"/>
                <a:cs typeface="Arial"/>
                <a:sym typeface="Arial"/>
              </a:defRPr>
            </a:lvl1pPr>
            <a:lvl2pPr marL="0" lvl="1" indent="0" algn="l">
              <a:spcBef>
                <a:spcPts val="0"/>
              </a:spcBef>
              <a:spcAft>
                <a:spcPts val="0"/>
              </a:spcAft>
              <a:buNone/>
              <a:defRPr sz="788" b="1">
                <a:solidFill>
                  <a:srgbClr val="FFFFFF"/>
                </a:solidFill>
                <a:latin typeface="Arial"/>
                <a:ea typeface="Arial"/>
                <a:cs typeface="Arial"/>
                <a:sym typeface="Arial"/>
              </a:defRPr>
            </a:lvl2pPr>
            <a:lvl3pPr marL="0" lvl="2" indent="0" algn="l">
              <a:spcBef>
                <a:spcPts val="0"/>
              </a:spcBef>
              <a:spcAft>
                <a:spcPts val="0"/>
              </a:spcAft>
              <a:buNone/>
              <a:defRPr sz="788" b="1">
                <a:solidFill>
                  <a:srgbClr val="FFFFFF"/>
                </a:solidFill>
                <a:latin typeface="Arial"/>
                <a:ea typeface="Arial"/>
                <a:cs typeface="Arial"/>
                <a:sym typeface="Arial"/>
              </a:defRPr>
            </a:lvl3pPr>
            <a:lvl4pPr marL="0" lvl="3" indent="0" algn="l">
              <a:spcBef>
                <a:spcPts val="0"/>
              </a:spcBef>
              <a:spcAft>
                <a:spcPts val="0"/>
              </a:spcAft>
              <a:buNone/>
              <a:defRPr sz="788" b="1">
                <a:solidFill>
                  <a:srgbClr val="FFFFFF"/>
                </a:solidFill>
                <a:latin typeface="Arial"/>
                <a:ea typeface="Arial"/>
                <a:cs typeface="Arial"/>
                <a:sym typeface="Arial"/>
              </a:defRPr>
            </a:lvl4pPr>
            <a:lvl5pPr marL="0" lvl="4" indent="0" algn="l">
              <a:spcBef>
                <a:spcPts val="0"/>
              </a:spcBef>
              <a:spcAft>
                <a:spcPts val="0"/>
              </a:spcAft>
              <a:buNone/>
              <a:defRPr sz="788" b="1">
                <a:solidFill>
                  <a:srgbClr val="FFFFFF"/>
                </a:solidFill>
                <a:latin typeface="Arial"/>
                <a:ea typeface="Arial"/>
                <a:cs typeface="Arial"/>
                <a:sym typeface="Arial"/>
              </a:defRPr>
            </a:lvl5pPr>
            <a:lvl6pPr marL="0" lvl="5" indent="0" algn="l">
              <a:spcBef>
                <a:spcPts val="0"/>
              </a:spcBef>
              <a:spcAft>
                <a:spcPts val="0"/>
              </a:spcAft>
              <a:buNone/>
              <a:defRPr sz="788" b="1">
                <a:solidFill>
                  <a:srgbClr val="FFFFFF"/>
                </a:solidFill>
                <a:latin typeface="Arial"/>
                <a:ea typeface="Arial"/>
                <a:cs typeface="Arial"/>
                <a:sym typeface="Arial"/>
              </a:defRPr>
            </a:lvl6pPr>
            <a:lvl7pPr marL="0" lvl="6" indent="0" algn="l">
              <a:spcBef>
                <a:spcPts val="0"/>
              </a:spcBef>
              <a:spcAft>
                <a:spcPts val="0"/>
              </a:spcAft>
              <a:buNone/>
              <a:defRPr sz="788" b="1">
                <a:solidFill>
                  <a:srgbClr val="FFFFFF"/>
                </a:solidFill>
                <a:latin typeface="Arial"/>
                <a:ea typeface="Arial"/>
                <a:cs typeface="Arial"/>
                <a:sym typeface="Arial"/>
              </a:defRPr>
            </a:lvl7pPr>
            <a:lvl8pPr marL="0" lvl="7" indent="0" algn="l">
              <a:spcBef>
                <a:spcPts val="0"/>
              </a:spcBef>
              <a:spcAft>
                <a:spcPts val="0"/>
              </a:spcAft>
              <a:buNone/>
              <a:defRPr sz="788" b="1">
                <a:solidFill>
                  <a:srgbClr val="FFFFFF"/>
                </a:solidFill>
                <a:latin typeface="Arial"/>
                <a:ea typeface="Arial"/>
                <a:cs typeface="Arial"/>
                <a:sym typeface="Arial"/>
              </a:defRPr>
            </a:lvl8pPr>
            <a:lvl9pPr marL="0" lvl="8" indent="0" algn="l">
              <a:spcBef>
                <a:spcPts val="0"/>
              </a:spcBef>
              <a:spcAft>
                <a:spcPts val="0"/>
              </a:spcAft>
              <a:buNone/>
              <a:defRPr sz="788" b="1">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103"/>
          <p:cNvSpPr txBox="1">
            <a:spLocks noGrp="1"/>
          </p:cNvSpPr>
          <p:nvPr>
            <p:ph type="title"/>
          </p:nvPr>
        </p:nvSpPr>
        <p:spPr>
          <a:xfrm>
            <a:off x="457201" y="792480"/>
            <a:ext cx="2142680" cy="126492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sz="135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3"/>
          <p:cNvSpPr>
            <a:spLocks noGrp="1"/>
          </p:cNvSpPr>
          <p:nvPr>
            <p:ph type="pic" idx="2"/>
          </p:nvPr>
        </p:nvSpPr>
        <p:spPr>
          <a:xfrm>
            <a:off x="2858610" y="838201"/>
            <a:ext cx="5904390" cy="5500456"/>
          </a:xfrm>
          <a:prstGeom prst="rect">
            <a:avLst/>
          </a:prstGeom>
          <a:solidFill>
            <a:schemeClr val="lt2"/>
          </a:solidFill>
          <a:ln w="76200" cap="flat" cmpd="sng">
            <a:solidFill>
              <a:srgbClr val="FFFFFF"/>
            </a:solidFill>
            <a:prstDash val="solid"/>
            <a:miter lim="800000"/>
            <a:headEnd type="none" w="sm" len="sm"/>
            <a:tailEnd type="none" w="sm" len="sm"/>
          </a:ln>
          <a:effectLst>
            <a:outerShdw blurRad="50800" dist="12700" dir="5400000" algn="t" rotWithShape="0">
              <a:srgbClr val="000000">
                <a:alpha val="58823"/>
              </a:srgbClr>
            </a:outerShdw>
          </a:effectLst>
        </p:spPr>
        <p:txBody>
          <a:bodyPr spcFirstLastPara="1" wrap="square" lIns="91425" tIns="45700" rIns="91425" bIns="45700" anchor="t" anchorCtr="0">
            <a:normAutofit/>
          </a:bodyPr>
          <a:lstStyle>
            <a:lvl1pPr marR="0" lvl="0" algn="l" rtl="0">
              <a:spcBef>
                <a:spcPts val="360"/>
              </a:spcBef>
              <a:spcAft>
                <a:spcPts val="0"/>
              </a:spcAft>
              <a:buClr>
                <a:schemeClr val="accent1"/>
              </a:buClr>
              <a:buSzPts val="1530"/>
              <a:buFont typeface="Arial"/>
              <a:buNone/>
              <a:defRPr sz="1800" b="0" i="0" u="none" strike="noStrike" cap="none">
                <a:solidFill>
                  <a:schemeClr val="dk1"/>
                </a:solidFill>
                <a:latin typeface="Arial"/>
                <a:ea typeface="Arial"/>
                <a:cs typeface="Arial"/>
                <a:sym typeface="Arial"/>
              </a:defRPr>
            </a:lvl1pPr>
            <a:lvl2pPr marR="0" lvl="1" algn="l" rtl="0">
              <a:spcBef>
                <a:spcPts val="315"/>
              </a:spcBef>
              <a:spcAft>
                <a:spcPts val="0"/>
              </a:spcAft>
              <a:buClr>
                <a:schemeClr val="accent1"/>
              </a:buClr>
              <a:buSzPts val="1339"/>
              <a:buFont typeface="Arial"/>
              <a:buNone/>
              <a:defRPr sz="1575" b="0" i="0" u="none" strike="noStrike" cap="none">
                <a:solidFill>
                  <a:schemeClr val="dk1"/>
                </a:solidFill>
                <a:latin typeface="Arial"/>
                <a:ea typeface="Arial"/>
                <a:cs typeface="Arial"/>
                <a:sym typeface="Arial"/>
              </a:defRPr>
            </a:lvl2pPr>
            <a:lvl3pPr marR="0" lvl="2" algn="l" rtl="0">
              <a:spcBef>
                <a:spcPts val="270"/>
              </a:spcBef>
              <a:spcAft>
                <a:spcPts val="0"/>
              </a:spcAft>
              <a:buClr>
                <a:schemeClr val="accent1"/>
              </a:buClr>
              <a:buSzPts val="1215"/>
              <a:buFont typeface="Arial"/>
              <a:buNone/>
              <a:defRPr sz="1350" b="0" i="0" u="none" strike="noStrike" cap="none">
                <a:solidFill>
                  <a:schemeClr val="dk1"/>
                </a:solidFill>
                <a:latin typeface="Arial"/>
                <a:ea typeface="Arial"/>
                <a:cs typeface="Arial"/>
                <a:sym typeface="Arial"/>
              </a:defRPr>
            </a:lvl3pPr>
            <a:lvl4pPr marR="0" lvl="3" algn="l" rtl="0">
              <a:spcBef>
                <a:spcPts val="225"/>
              </a:spcBef>
              <a:spcAft>
                <a:spcPts val="0"/>
              </a:spcAft>
              <a:buClr>
                <a:schemeClr val="accent1"/>
              </a:buClr>
              <a:buSzPts val="1125"/>
              <a:buFont typeface="Arial"/>
              <a:buNone/>
              <a:defRPr sz="1125" b="0" i="0" u="none" strike="noStrike" cap="none">
                <a:solidFill>
                  <a:schemeClr val="dk1"/>
                </a:solidFill>
                <a:latin typeface="Arial"/>
                <a:ea typeface="Arial"/>
                <a:cs typeface="Arial"/>
                <a:sym typeface="Arial"/>
              </a:defRPr>
            </a:lvl4pPr>
            <a:lvl5pPr marR="0" lvl="4" algn="l" rtl="0">
              <a:spcBef>
                <a:spcPts val="225"/>
              </a:spcBef>
              <a:spcAft>
                <a:spcPts val="0"/>
              </a:spcAft>
              <a:buClr>
                <a:schemeClr val="accent1"/>
              </a:buClr>
              <a:buSzPts val="1125"/>
              <a:buFont typeface="Arial"/>
              <a:buNone/>
              <a:defRPr sz="1125" b="0" i="0" u="none" strike="noStrike" cap="none">
                <a:solidFill>
                  <a:schemeClr val="dk1"/>
                </a:solidFill>
                <a:latin typeface="Arial"/>
                <a:ea typeface="Arial"/>
                <a:cs typeface="Arial"/>
                <a:sym typeface="Arial"/>
              </a:defRPr>
            </a:lvl5pPr>
            <a:lvl6pPr marR="0" lvl="5" algn="l" rtl="0">
              <a:spcBef>
                <a:spcPts val="225"/>
              </a:spcBef>
              <a:spcAft>
                <a:spcPts val="0"/>
              </a:spcAft>
              <a:buClr>
                <a:schemeClr val="accent1"/>
              </a:buClr>
              <a:buSzPts val="1125"/>
              <a:buFont typeface="Arial"/>
              <a:buNone/>
              <a:defRPr sz="1125" b="0" i="0" u="none" strike="noStrike" cap="none">
                <a:solidFill>
                  <a:schemeClr val="dk1"/>
                </a:solidFill>
                <a:latin typeface="Arial"/>
                <a:ea typeface="Arial"/>
                <a:cs typeface="Arial"/>
                <a:sym typeface="Arial"/>
              </a:defRPr>
            </a:lvl6pPr>
            <a:lvl7pPr marR="0" lvl="6" algn="l" rtl="0">
              <a:spcBef>
                <a:spcPts val="225"/>
              </a:spcBef>
              <a:spcAft>
                <a:spcPts val="0"/>
              </a:spcAft>
              <a:buClr>
                <a:schemeClr val="accent1"/>
              </a:buClr>
              <a:buSzPts val="1125"/>
              <a:buFont typeface="Arial"/>
              <a:buNone/>
              <a:defRPr sz="1125" b="0" i="0" u="none" strike="noStrike" cap="none">
                <a:solidFill>
                  <a:schemeClr val="dk1"/>
                </a:solidFill>
                <a:latin typeface="Arial"/>
                <a:ea typeface="Arial"/>
                <a:cs typeface="Arial"/>
                <a:sym typeface="Arial"/>
              </a:defRPr>
            </a:lvl7pPr>
            <a:lvl8pPr marR="0" lvl="7" algn="l" rtl="0">
              <a:spcBef>
                <a:spcPts val="225"/>
              </a:spcBef>
              <a:spcAft>
                <a:spcPts val="0"/>
              </a:spcAft>
              <a:buClr>
                <a:schemeClr val="accent1"/>
              </a:buClr>
              <a:buSzPts val="1125"/>
              <a:buFont typeface="Arial"/>
              <a:buNone/>
              <a:defRPr sz="1125" b="0" i="0" u="none" strike="noStrike" cap="none">
                <a:solidFill>
                  <a:schemeClr val="dk1"/>
                </a:solidFill>
                <a:latin typeface="Arial"/>
                <a:ea typeface="Arial"/>
                <a:cs typeface="Arial"/>
                <a:sym typeface="Arial"/>
              </a:defRPr>
            </a:lvl8pPr>
            <a:lvl9pPr marR="0" lvl="8" algn="l" rtl="0">
              <a:spcBef>
                <a:spcPts val="225"/>
              </a:spcBef>
              <a:spcAft>
                <a:spcPts val="0"/>
              </a:spcAft>
              <a:buClr>
                <a:schemeClr val="accent1"/>
              </a:buClr>
              <a:buSzPts val="1125"/>
              <a:buFont typeface="Arial"/>
              <a:buNone/>
              <a:defRPr sz="1125" b="0" i="0" u="none" strike="noStrike" cap="none">
                <a:solidFill>
                  <a:schemeClr val="dk1"/>
                </a:solidFill>
                <a:latin typeface="Arial"/>
                <a:ea typeface="Arial"/>
                <a:cs typeface="Arial"/>
                <a:sym typeface="Arial"/>
              </a:defRPr>
            </a:lvl9pPr>
          </a:lstStyle>
          <a:p>
            <a:endParaRPr/>
          </a:p>
        </p:txBody>
      </p:sp>
      <p:sp>
        <p:nvSpPr>
          <p:cNvPr id="81" name="Google Shape;81;p103"/>
          <p:cNvSpPr txBox="1">
            <a:spLocks noGrp="1"/>
          </p:cNvSpPr>
          <p:nvPr>
            <p:ph type="body" idx="1"/>
          </p:nvPr>
        </p:nvSpPr>
        <p:spPr>
          <a:xfrm>
            <a:off x="457200" y="2133600"/>
            <a:ext cx="2139696" cy="4242816"/>
          </a:xfrm>
          <a:prstGeom prst="rect">
            <a:avLst/>
          </a:prstGeom>
          <a:noFill/>
          <a:ln>
            <a:noFill/>
          </a:ln>
        </p:spPr>
        <p:txBody>
          <a:bodyPr spcFirstLastPara="1" wrap="square" lIns="91425" tIns="45700" rIns="91425" bIns="45700" anchor="t" anchorCtr="0">
            <a:noAutofit/>
          </a:bodyPr>
          <a:lstStyle>
            <a:lvl1pPr marL="457200" lvl="0" indent="-228600" algn="l">
              <a:spcBef>
                <a:spcPts val="158"/>
              </a:spcBef>
              <a:spcAft>
                <a:spcPts val="0"/>
              </a:spcAft>
              <a:buSzPts val="670"/>
              <a:buNone/>
              <a:defRPr sz="788"/>
            </a:lvl1pPr>
            <a:lvl2pPr marL="914400" lvl="1" indent="-228600" algn="l">
              <a:spcBef>
                <a:spcPts val="135"/>
              </a:spcBef>
              <a:spcAft>
                <a:spcPts val="0"/>
              </a:spcAft>
              <a:buSzPts val="574"/>
              <a:buNone/>
              <a:defRPr sz="675"/>
            </a:lvl2pPr>
            <a:lvl3pPr marL="1371600" lvl="2" indent="-228600" algn="l">
              <a:spcBef>
                <a:spcPts val="113"/>
              </a:spcBef>
              <a:spcAft>
                <a:spcPts val="0"/>
              </a:spcAft>
              <a:buSzPts val="507"/>
              <a:buNone/>
              <a:defRPr sz="563"/>
            </a:lvl3pPr>
            <a:lvl4pPr marL="1828800" lvl="3" indent="-228600" algn="l">
              <a:spcBef>
                <a:spcPts val="101"/>
              </a:spcBef>
              <a:spcAft>
                <a:spcPts val="0"/>
              </a:spcAft>
              <a:buSzPts val="506"/>
              <a:buNone/>
              <a:defRPr sz="506"/>
            </a:lvl4pPr>
            <a:lvl5pPr marL="2286000" lvl="4" indent="-228600" algn="l">
              <a:spcBef>
                <a:spcPts val="101"/>
              </a:spcBef>
              <a:spcAft>
                <a:spcPts val="0"/>
              </a:spcAft>
              <a:buSzPts val="506"/>
              <a:buNone/>
              <a:defRPr sz="506"/>
            </a:lvl5pPr>
            <a:lvl6pPr marL="2743200" lvl="5" indent="-228600" algn="l">
              <a:spcBef>
                <a:spcPts val="101"/>
              </a:spcBef>
              <a:spcAft>
                <a:spcPts val="0"/>
              </a:spcAft>
              <a:buSzPts val="506"/>
              <a:buNone/>
              <a:defRPr sz="506"/>
            </a:lvl6pPr>
            <a:lvl7pPr marL="3200400" lvl="6" indent="-228600" algn="l">
              <a:spcBef>
                <a:spcPts val="101"/>
              </a:spcBef>
              <a:spcAft>
                <a:spcPts val="0"/>
              </a:spcAft>
              <a:buSzPts val="506"/>
              <a:buNone/>
              <a:defRPr sz="506"/>
            </a:lvl7pPr>
            <a:lvl8pPr marL="3657600" lvl="7" indent="-228600" algn="l">
              <a:spcBef>
                <a:spcPts val="101"/>
              </a:spcBef>
              <a:spcAft>
                <a:spcPts val="0"/>
              </a:spcAft>
              <a:buSzPts val="506"/>
              <a:buNone/>
              <a:defRPr sz="506"/>
            </a:lvl8pPr>
            <a:lvl9pPr marL="4114800" lvl="8" indent="-228600" algn="l">
              <a:spcBef>
                <a:spcPts val="101"/>
              </a:spcBef>
              <a:spcAft>
                <a:spcPts val="0"/>
              </a:spcAft>
              <a:buSzPts val="506"/>
              <a:buNone/>
              <a:defRPr sz="506"/>
            </a:lvl9pPr>
          </a:lstStyle>
          <a:p>
            <a:endParaRPr/>
          </a:p>
        </p:txBody>
      </p:sp>
      <p:sp>
        <p:nvSpPr>
          <p:cNvPr id="82" name="Google Shape;82;p103"/>
          <p:cNvSpPr txBox="1">
            <a:spLocks noGrp="1"/>
          </p:cNvSpPr>
          <p:nvPr>
            <p:ph type="dt" idx="10"/>
          </p:nvPr>
        </p:nvSpPr>
        <p:spPr>
          <a:xfrm>
            <a:off x="457200" y="19052"/>
            <a:ext cx="2895600" cy="328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3"/>
          <p:cNvSpPr txBox="1">
            <a:spLocks noGrp="1"/>
          </p:cNvSpPr>
          <p:nvPr>
            <p:ph type="ftr" idx="11"/>
          </p:nvPr>
        </p:nvSpPr>
        <p:spPr>
          <a:xfrm>
            <a:off x="3429000" y="19052"/>
            <a:ext cx="4114800" cy="32861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03"/>
          <p:cNvSpPr txBox="1">
            <a:spLocks noGrp="1"/>
          </p:cNvSpPr>
          <p:nvPr>
            <p:ph type="sldNum" idx="12"/>
          </p:nvPr>
        </p:nvSpPr>
        <p:spPr>
          <a:xfrm>
            <a:off x="7620000" y="19052"/>
            <a:ext cx="1066800" cy="328613"/>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sz="788" b="1">
                <a:solidFill>
                  <a:srgbClr val="FFFFFF"/>
                </a:solidFill>
                <a:latin typeface="Arial"/>
                <a:ea typeface="Arial"/>
                <a:cs typeface="Arial"/>
                <a:sym typeface="Arial"/>
              </a:defRPr>
            </a:lvl1pPr>
            <a:lvl2pPr marL="0" lvl="1" indent="0" algn="l">
              <a:spcBef>
                <a:spcPts val="0"/>
              </a:spcBef>
              <a:spcAft>
                <a:spcPts val="0"/>
              </a:spcAft>
              <a:buNone/>
              <a:defRPr sz="788" b="1">
                <a:solidFill>
                  <a:srgbClr val="FFFFFF"/>
                </a:solidFill>
                <a:latin typeface="Arial"/>
                <a:ea typeface="Arial"/>
                <a:cs typeface="Arial"/>
                <a:sym typeface="Arial"/>
              </a:defRPr>
            </a:lvl2pPr>
            <a:lvl3pPr marL="0" lvl="2" indent="0" algn="l">
              <a:spcBef>
                <a:spcPts val="0"/>
              </a:spcBef>
              <a:spcAft>
                <a:spcPts val="0"/>
              </a:spcAft>
              <a:buNone/>
              <a:defRPr sz="788" b="1">
                <a:solidFill>
                  <a:srgbClr val="FFFFFF"/>
                </a:solidFill>
                <a:latin typeface="Arial"/>
                <a:ea typeface="Arial"/>
                <a:cs typeface="Arial"/>
                <a:sym typeface="Arial"/>
              </a:defRPr>
            </a:lvl3pPr>
            <a:lvl4pPr marL="0" lvl="3" indent="0" algn="l">
              <a:spcBef>
                <a:spcPts val="0"/>
              </a:spcBef>
              <a:spcAft>
                <a:spcPts val="0"/>
              </a:spcAft>
              <a:buNone/>
              <a:defRPr sz="788" b="1">
                <a:solidFill>
                  <a:srgbClr val="FFFFFF"/>
                </a:solidFill>
                <a:latin typeface="Arial"/>
                <a:ea typeface="Arial"/>
                <a:cs typeface="Arial"/>
                <a:sym typeface="Arial"/>
              </a:defRPr>
            </a:lvl4pPr>
            <a:lvl5pPr marL="0" lvl="4" indent="0" algn="l">
              <a:spcBef>
                <a:spcPts val="0"/>
              </a:spcBef>
              <a:spcAft>
                <a:spcPts val="0"/>
              </a:spcAft>
              <a:buNone/>
              <a:defRPr sz="788" b="1">
                <a:solidFill>
                  <a:srgbClr val="FFFFFF"/>
                </a:solidFill>
                <a:latin typeface="Arial"/>
                <a:ea typeface="Arial"/>
                <a:cs typeface="Arial"/>
                <a:sym typeface="Arial"/>
              </a:defRPr>
            </a:lvl5pPr>
            <a:lvl6pPr marL="0" lvl="5" indent="0" algn="l">
              <a:spcBef>
                <a:spcPts val="0"/>
              </a:spcBef>
              <a:spcAft>
                <a:spcPts val="0"/>
              </a:spcAft>
              <a:buNone/>
              <a:defRPr sz="788" b="1">
                <a:solidFill>
                  <a:srgbClr val="FFFFFF"/>
                </a:solidFill>
                <a:latin typeface="Arial"/>
                <a:ea typeface="Arial"/>
                <a:cs typeface="Arial"/>
                <a:sym typeface="Arial"/>
              </a:defRPr>
            </a:lvl6pPr>
            <a:lvl7pPr marL="0" lvl="6" indent="0" algn="l">
              <a:spcBef>
                <a:spcPts val="0"/>
              </a:spcBef>
              <a:spcAft>
                <a:spcPts val="0"/>
              </a:spcAft>
              <a:buNone/>
              <a:defRPr sz="788" b="1">
                <a:solidFill>
                  <a:srgbClr val="FFFFFF"/>
                </a:solidFill>
                <a:latin typeface="Arial"/>
                <a:ea typeface="Arial"/>
                <a:cs typeface="Arial"/>
                <a:sym typeface="Arial"/>
              </a:defRPr>
            </a:lvl7pPr>
            <a:lvl8pPr marL="0" lvl="7" indent="0" algn="l">
              <a:spcBef>
                <a:spcPts val="0"/>
              </a:spcBef>
              <a:spcAft>
                <a:spcPts val="0"/>
              </a:spcAft>
              <a:buNone/>
              <a:defRPr sz="788" b="1">
                <a:solidFill>
                  <a:srgbClr val="FFFFFF"/>
                </a:solidFill>
                <a:latin typeface="Arial"/>
                <a:ea typeface="Arial"/>
                <a:cs typeface="Arial"/>
                <a:sym typeface="Arial"/>
              </a:defRPr>
            </a:lvl8pPr>
            <a:lvl9pPr marL="0" lvl="8" indent="0" algn="l">
              <a:spcBef>
                <a:spcPts val="0"/>
              </a:spcBef>
              <a:spcAft>
                <a:spcPts val="0"/>
              </a:spcAft>
              <a:buNone/>
              <a:defRPr sz="788" b="1">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5"/>
        <p:cNvGrpSpPr/>
        <p:nvPr/>
      </p:nvGrpSpPr>
      <p:grpSpPr>
        <a:xfrm>
          <a:off x="0" y="0"/>
          <a:ext cx="0" cy="0"/>
          <a:chOff x="0" y="0"/>
          <a:chExt cx="0" cy="0"/>
        </a:xfrm>
      </p:grpSpPr>
      <p:sp>
        <p:nvSpPr>
          <p:cNvPr id="86" name="Google Shape;86;p104"/>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04"/>
          <p:cNvSpPr txBox="1">
            <a:spLocks noGrp="1"/>
          </p:cNvSpPr>
          <p:nvPr>
            <p:ph type="body" idx="1"/>
          </p:nvPr>
        </p:nvSpPr>
        <p:spPr>
          <a:xfrm rot="5400000">
            <a:off x="2133600" y="-76200"/>
            <a:ext cx="4876800" cy="822960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69"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8" name="Google Shape;88;p104"/>
          <p:cNvSpPr txBox="1">
            <a:spLocks noGrp="1"/>
          </p:cNvSpPr>
          <p:nvPr>
            <p:ph type="dt" idx="10"/>
          </p:nvPr>
        </p:nvSpPr>
        <p:spPr>
          <a:xfrm>
            <a:off x="457200" y="19052"/>
            <a:ext cx="2895600" cy="328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04"/>
          <p:cNvSpPr txBox="1">
            <a:spLocks noGrp="1"/>
          </p:cNvSpPr>
          <p:nvPr>
            <p:ph type="ftr" idx="11"/>
          </p:nvPr>
        </p:nvSpPr>
        <p:spPr>
          <a:xfrm>
            <a:off x="3429000" y="19052"/>
            <a:ext cx="4114800" cy="32861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04"/>
          <p:cNvSpPr txBox="1">
            <a:spLocks noGrp="1"/>
          </p:cNvSpPr>
          <p:nvPr>
            <p:ph type="sldNum" idx="12"/>
          </p:nvPr>
        </p:nvSpPr>
        <p:spPr>
          <a:xfrm>
            <a:off x="7620000" y="19052"/>
            <a:ext cx="1066800" cy="328613"/>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sz="788" b="1">
                <a:solidFill>
                  <a:srgbClr val="FFFFFF"/>
                </a:solidFill>
                <a:latin typeface="Arial"/>
                <a:ea typeface="Arial"/>
                <a:cs typeface="Arial"/>
                <a:sym typeface="Arial"/>
              </a:defRPr>
            </a:lvl1pPr>
            <a:lvl2pPr marL="0" lvl="1" indent="0" algn="l">
              <a:spcBef>
                <a:spcPts val="0"/>
              </a:spcBef>
              <a:spcAft>
                <a:spcPts val="0"/>
              </a:spcAft>
              <a:buNone/>
              <a:defRPr sz="788" b="1">
                <a:solidFill>
                  <a:srgbClr val="FFFFFF"/>
                </a:solidFill>
                <a:latin typeface="Arial"/>
                <a:ea typeface="Arial"/>
                <a:cs typeface="Arial"/>
                <a:sym typeface="Arial"/>
              </a:defRPr>
            </a:lvl2pPr>
            <a:lvl3pPr marL="0" lvl="2" indent="0" algn="l">
              <a:spcBef>
                <a:spcPts val="0"/>
              </a:spcBef>
              <a:spcAft>
                <a:spcPts val="0"/>
              </a:spcAft>
              <a:buNone/>
              <a:defRPr sz="788" b="1">
                <a:solidFill>
                  <a:srgbClr val="FFFFFF"/>
                </a:solidFill>
                <a:latin typeface="Arial"/>
                <a:ea typeface="Arial"/>
                <a:cs typeface="Arial"/>
                <a:sym typeface="Arial"/>
              </a:defRPr>
            </a:lvl3pPr>
            <a:lvl4pPr marL="0" lvl="3" indent="0" algn="l">
              <a:spcBef>
                <a:spcPts val="0"/>
              </a:spcBef>
              <a:spcAft>
                <a:spcPts val="0"/>
              </a:spcAft>
              <a:buNone/>
              <a:defRPr sz="788" b="1">
                <a:solidFill>
                  <a:srgbClr val="FFFFFF"/>
                </a:solidFill>
                <a:latin typeface="Arial"/>
                <a:ea typeface="Arial"/>
                <a:cs typeface="Arial"/>
                <a:sym typeface="Arial"/>
              </a:defRPr>
            </a:lvl4pPr>
            <a:lvl5pPr marL="0" lvl="4" indent="0" algn="l">
              <a:spcBef>
                <a:spcPts val="0"/>
              </a:spcBef>
              <a:spcAft>
                <a:spcPts val="0"/>
              </a:spcAft>
              <a:buNone/>
              <a:defRPr sz="788" b="1">
                <a:solidFill>
                  <a:srgbClr val="FFFFFF"/>
                </a:solidFill>
                <a:latin typeface="Arial"/>
                <a:ea typeface="Arial"/>
                <a:cs typeface="Arial"/>
                <a:sym typeface="Arial"/>
              </a:defRPr>
            </a:lvl5pPr>
            <a:lvl6pPr marL="0" lvl="5" indent="0" algn="l">
              <a:spcBef>
                <a:spcPts val="0"/>
              </a:spcBef>
              <a:spcAft>
                <a:spcPts val="0"/>
              </a:spcAft>
              <a:buNone/>
              <a:defRPr sz="788" b="1">
                <a:solidFill>
                  <a:srgbClr val="FFFFFF"/>
                </a:solidFill>
                <a:latin typeface="Arial"/>
                <a:ea typeface="Arial"/>
                <a:cs typeface="Arial"/>
                <a:sym typeface="Arial"/>
              </a:defRPr>
            </a:lvl6pPr>
            <a:lvl7pPr marL="0" lvl="6" indent="0" algn="l">
              <a:spcBef>
                <a:spcPts val="0"/>
              </a:spcBef>
              <a:spcAft>
                <a:spcPts val="0"/>
              </a:spcAft>
              <a:buNone/>
              <a:defRPr sz="788" b="1">
                <a:solidFill>
                  <a:srgbClr val="FFFFFF"/>
                </a:solidFill>
                <a:latin typeface="Arial"/>
                <a:ea typeface="Arial"/>
                <a:cs typeface="Arial"/>
                <a:sym typeface="Arial"/>
              </a:defRPr>
            </a:lvl7pPr>
            <a:lvl8pPr marL="0" lvl="7" indent="0" algn="l">
              <a:spcBef>
                <a:spcPts val="0"/>
              </a:spcBef>
              <a:spcAft>
                <a:spcPts val="0"/>
              </a:spcAft>
              <a:buNone/>
              <a:defRPr sz="788" b="1">
                <a:solidFill>
                  <a:srgbClr val="FFFFFF"/>
                </a:solidFill>
                <a:latin typeface="Arial"/>
                <a:ea typeface="Arial"/>
                <a:cs typeface="Arial"/>
                <a:sym typeface="Arial"/>
              </a:defRPr>
            </a:lvl8pPr>
            <a:lvl9pPr marL="0" lvl="8" indent="0" algn="l">
              <a:spcBef>
                <a:spcPts val="0"/>
              </a:spcBef>
              <a:spcAft>
                <a:spcPts val="0"/>
              </a:spcAft>
              <a:buNone/>
              <a:defRPr sz="788" b="1">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105"/>
          <p:cNvSpPr txBox="1">
            <a:spLocks noGrp="1"/>
          </p:cNvSpPr>
          <p:nvPr>
            <p:ph type="title"/>
          </p:nvPr>
        </p:nvSpPr>
        <p:spPr>
          <a:xfrm rot="5400000">
            <a:off x="4724400" y="2514600"/>
            <a:ext cx="5867400" cy="205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05"/>
          <p:cNvSpPr txBox="1">
            <a:spLocks noGrp="1"/>
          </p:cNvSpPr>
          <p:nvPr>
            <p:ph type="body" idx="1"/>
          </p:nvPr>
        </p:nvSpPr>
        <p:spPr>
          <a:xfrm rot="5400000">
            <a:off x="533400" y="533400"/>
            <a:ext cx="5867400" cy="601980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69"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4" name="Google Shape;94;p105"/>
          <p:cNvSpPr txBox="1">
            <a:spLocks noGrp="1"/>
          </p:cNvSpPr>
          <p:nvPr>
            <p:ph type="dt" idx="10"/>
          </p:nvPr>
        </p:nvSpPr>
        <p:spPr>
          <a:xfrm>
            <a:off x="457200" y="19052"/>
            <a:ext cx="2895600" cy="328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05"/>
          <p:cNvSpPr txBox="1">
            <a:spLocks noGrp="1"/>
          </p:cNvSpPr>
          <p:nvPr>
            <p:ph type="ftr" idx="11"/>
          </p:nvPr>
        </p:nvSpPr>
        <p:spPr>
          <a:xfrm>
            <a:off x="3429000" y="19052"/>
            <a:ext cx="4114800" cy="32861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05"/>
          <p:cNvSpPr txBox="1">
            <a:spLocks noGrp="1"/>
          </p:cNvSpPr>
          <p:nvPr>
            <p:ph type="sldNum" idx="12"/>
          </p:nvPr>
        </p:nvSpPr>
        <p:spPr>
          <a:xfrm>
            <a:off x="7620000" y="19052"/>
            <a:ext cx="1066800" cy="328613"/>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sz="788" b="1">
                <a:solidFill>
                  <a:srgbClr val="FFFFFF"/>
                </a:solidFill>
                <a:latin typeface="Arial"/>
                <a:ea typeface="Arial"/>
                <a:cs typeface="Arial"/>
                <a:sym typeface="Arial"/>
              </a:defRPr>
            </a:lvl1pPr>
            <a:lvl2pPr marL="0" lvl="1" indent="0" algn="l">
              <a:spcBef>
                <a:spcPts val="0"/>
              </a:spcBef>
              <a:spcAft>
                <a:spcPts val="0"/>
              </a:spcAft>
              <a:buNone/>
              <a:defRPr sz="788" b="1">
                <a:solidFill>
                  <a:srgbClr val="FFFFFF"/>
                </a:solidFill>
                <a:latin typeface="Arial"/>
                <a:ea typeface="Arial"/>
                <a:cs typeface="Arial"/>
                <a:sym typeface="Arial"/>
              </a:defRPr>
            </a:lvl2pPr>
            <a:lvl3pPr marL="0" lvl="2" indent="0" algn="l">
              <a:spcBef>
                <a:spcPts val="0"/>
              </a:spcBef>
              <a:spcAft>
                <a:spcPts val="0"/>
              </a:spcAft>
              <a:buNone/>
              <a:defRPr sz="788" b="1">
                <a:solidFill>
                  <a:srgbClr val="FFFFFF"/>
                </a:solidFill>
                <a:latin typeface="Arial"/>
                <a:ea typeface="Arial"/>
                <a:cs typeface="Arial"/>
                <a:sym typeface="Arial"/>
              </a:defRPr>
            </a:lvl3pPr>
            <a:lvl4pPr marL="0" lvl="3" indent="0" algn="l">
              <a:spcBef>
                <a:spcPts val="0"/>
              </a:spcBef>
              <a:spcAft>
                <a:spcPts val="0"/>
              </a:spcAft>
              <a:buNone/>
              <a:defRPr sz="788" b="1">
                <a:solidFill>
                  <a:srgbClr val="FFFFFF"/>
                </a:solidFill>
                <a:latin typeface="Arial"/>
                <a:ea typeface="Arial"/>
                <a:cs typeface="Arial"/>
                <a:sym typeface="Arial"/>
              </a:defRPr>
            </a:lvl4pPr>
            <a:lvl5pPr marL="0" lvl="4" indent="0" algn="l">
              <a:spcBef>
                <a:spcPts val="0"/>
              </a:spcBef>
              <a:spcAft>
                <a:spcPts val="0"/>
              </a:spcAft>
              <a:buNone/>
              <a:defRPr sz="788" b="1">
                <a:solidFill>
                  <a:srgbClr val="FFFFFF"/>
                </a:solidFill>
                <a:latin typeface="Arial"/>
                <a:ea typeface="Arial"/>
                <a:cs typeface="Arial"/>
                <a:sym typeface="Arial"/>
              </a:defRPr>
            </a:lvl5pPr>
            <a:lvl6pPr marL="0" lvl="5" indent="0" algn="l">
              <a:spcBef>
                <a:spcPts val="0"/>
              </a:spcBef>
              <a:spcAft>
                <a:spcPts val="0"/>
              </a:spcAft>
              <a:buNone/>
              <a:defRPr sz="788" b="1">
                <a:solidFill>
                  <a:srgbClr val="FFFFFF"/>
                </a:solidFill>
                <a:latin typeface="Arial"/>
                <a:ea typeface="Arial"/>
                <a:cs typeface="Arial"/>
                <a:sym typeface="Arial"/>
              </a:defRPr>
            </a:lvl6pPr>
            <a:lvl7pPr marL="0" lvl="6" indent="0" algn="l">
              <a:spcBef>
                <a:spcPts val="0"/>
              </a:spcBef>
              <a:spcAft>
                <a:spcPts val="0"/>
              </a:spcAft>
              <a:buNone/>
              <a:defRPr sz="788" b="1">
                <a:solidFill>
                  <a:srgbClr val="FFFFFF"/>
                </a:solidFill>
                <a:latin typeface="Arial"/>
                <a:ea typeface="Arial"/>
                <a:cs typeface="Arial"/>
                <a:sym typeface="Arial"/>
              </a:defRPr>
            </a:lvl7pPr>
            <a:lvl8pPr marL="0" lvl="7" indent="0" algn="l">
              <a:spcBef>
                <a:spcPts val="0"/>
              </a:spcBef>
              <a:spcAft>
                <a:spcPts val="0"/>
              </a:spcAft>
              <a:buNone/>
              <a:defRPr sz="788" b="1">
                <a:solidFill>
                  <a:srgbClr val="FFFFFF"/>
                </a:solidFill>
                <a:latin typeface="Arial"/>
                <a:ea typeface="Arial"/>
                <a:cs typeface="Arial"/>
                <a:sym typeface="Arial"/>
              </a:defRPr>
            </a:lvl8pPr>
            <a:lvl9pPr marL="0" lvl="8" indent="0" algn="l">
              <a:spcBef>
                <a:spcPts val="0"/>
              </a:spcBef>
              <a:spcAft>
                <a:spcPts val="0"/>
              </a:spcAft>
              <a:buNone/>
              <a:defRPr sz="788" b="1">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3"/>
          <p:cNvSpPr/>
          <p:nvPr/>
        </p:nvSpPr>
        <p:spPr>
          <a:xfrm>
            <a:off x="0" y="220663"/>
            <a:ext cx="9144000" cy="228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Arial"/>
              <a:ea typeface="Arial"/>
              <a:cs typeface="Arial"/>
              <a:sym typeface="Arial"/>
            </a:endParaRPr>
          </a:p>
        </p:txBody>
      </p:sp>
      <p:sp>
        <p:nvSpPr>
          <p:cNvPr id="11" name="Google Shape;11;p93"/>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225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2250" b="0"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2250" b="0"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2250" b="0"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2250" b="0"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2250" b="0"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2250" b="0"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2250" b="0"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2250" b="0" i="0" u="none" strike="noStrike" cap="none">
                <a:solidFill>
                  <a:schemeClr val="dk2"/>
                </a:solidFill>
                <a:latin typeface="Arial"/>
                <a:ea typeface="Arial"/>
                <a:cs typeface="Arial"/>
                <a:sym typeface="Arial"/>
              </a:defRPr>
            </a:lvl9pPr>
          </a:lstStyle>
          <a:p>
            <a:endParaRPr/>
          </a:p>
        </p:txBody>
      </p:sp>
      <p:sp>
        <p:nvSpPr>
          <p:cNvPr id="12" name="Google Shape;12;p93"/>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lvl1pPr marL="457200" marR="0" lvl="0" indent="-325755" algn="l" rtl="0">
              <a:spcBef>
                <a:spcPts val="360"/>
              </a:spcBef>
              <a:spcAft>
                <a:spcPts val="0"/>
              </a:spcAft>
              <a:buClr>
                <a:schemeClr val="accent1"/>
              </a:buClr>
              <a:buSzPts val="1530"/>
              <a:buFont typeface="Arial"/>
              <a:buChar char="•"/>
              <a:defRPr sz="1800" b="0" i="0" u="none" strike="noStrike" cap="none">
                <a:solidFill>
                  <a:schemeClr val="dk1"/>
                </a:solidFill>
                <a:latin typeface="Arial"/>
                <a:ea typeface="Arial"/>
                <a:cs typeface="Arial"/>
                <a:sym typeface="Arial"/>
              </a:defRPr>
            </a:lvl1pPr>
            <a:lvl2pPr marL="914400" marR="0" lvl="1" indent="-289321" algn="l" rtl="0">
              <a:spcBef>
                <a:spcPts val="225"/>
              </a:spcBef>
              <a:spcAft>
                <a:spcPts val="0"/>
              </a:spcAft>
              <a:buClr>
                <a:schemeClr val="accent1"/>
              </a:buClr>
              <a:buSzPts val="956"/>
              <a:buFont typeface="Arial"/>
              <a:buChar char="•"/>
              <a:defRPr sz="1125" b="0" i="0" u="none" strike="noStrike" cap="none">
                <a:solidFill>
                  <a:schemeClr val="dk1"/>
                </a:solidFill>
                <a:latin typeface="Arial"/>
                <a:ea typeface="Arial"/>
                <a:cs typeface="Arial"/>
                <a:sym typeface="Arial"/>
              </a:defRPr>
            </a:lvl2pPr>
            <a:lvl3pPr marL="1371600" marR="0" lvl="2" indent="-284321" algn="l" rtl="0">
              <a:spcBef>
                <a:spcPts val="195"/>
              </a:spcBef>
              <a:spcAft>
                <a:spcPts val="0"/>
              </a:spcAft>
              <a:buClr>
                <a:schemeClr val="accent1"/>
              </a:buClr>
              <a:buSzPts val="877"/>
              <a:buFont typeface="Arial"/>
              <a:buChar char="•"/>
              <a:defRPr sz="975" b="0" i="0" u="none" strike="noStrike" cap="none">
                <a:solidFill>
                  <a:schemeClr val="dk1"/>
                </a:solidFill>
                <a:latin typeface="Arial"/>
                <a:ea typeface="Arial"/>
                <a:cs typeface="Arial"/>
                <a:sym typeface="Arial"/>
              </a:defRPr>
            </a:lvl3pPr>
            <a:lvl4pPr marL="1828800" marR="0" lvl="3" indent="-285750" algn="l" rtl="0">
              <a:spcBef>
                <a:spcPts val="180"/>
              </a:spcBef>
              <a:spcAft>
                <a:spcPts val="0"/>
              </a:spcAft>
              <a:buClr>
                <a:schemeClr val="accent1"/>
              </a:buClr>
              <a:buSzPts val="900"/>
              <a:buFont typeface="Arial"/>
              <a:buChar char="•"/>
              <a:defRPr sz="900" b="0" i="0" u="none" strike="noStrike" cap="none">
                <a:solidFill>
                  <a:schemeClr val="dk1"/>
                </a:solidFill>
                <a:latin typeface="Arial"/>
                <a:ea typeface="Arial"/>
                <a:cs typeface="Arial"/>
                <a:sym typeface="Arial"/>
              </a:defRPr>
            </a:lvl4pPr>
            <a:lvl5pPr marL="2286000" marR="0" lvl="4" indent="-276225" algn="l" rtl="0">
              <a:spcBef>
                <a:spcPts val="150"/>
              </a:spcBef>
              <a:spcAft>
                <a:spcPts val="0"/>
              </a:spcAft>
              <a:buClr>
                <a:schemeClr val="accent1"/>
              </a:buClr>
              <a:buSzPts val="750"/>
              <a:buFont typeface="Arial"/>
              <a:buChar char="•"/>
              <a:defRPr sz="750" b="0" i="0" u="none" strike="noStrike" cap="none">
                <a:solidFill>
                  <a:schemeClr val="dk1"/>
                </a:solidFill>
                <a:latin typeface="Arial"/>
                <a:ea typeface="Arial"/>
                <a:cs typeface="Arial"/>
                <a:sym typeface="Arial"/>
              </a:defRPr>
            </a:lvl5pPr>
            <a:lvl6pPr marL="2743200" marR="0" lvl="5" indent="-275018" algn="l" rtl="0">
              <a:spcBef>
                <a:spcPts val="146"/>
              </a:spcBef>
              <a:spcAft>
                <a:spcPts val="0"/>
              </a:spcAft>
              <a:buClr>
                <a:schemeClr val="accent1"/>
              </a:buClr>
              <a:buSzPts val="731"/>
              <a:buFont typeface="Arial"/>
              <a:buChar char="•"/>
              <a:defRPr sz="731" b="0" i="0" u="none" strike="noStrike" cap="none">
                <a:solidFill>
                  <a:schemeClr val="dk1"/>
                </a:solidFill>
                <a:latin typeface="Arial"/>
                <a:ea typeface="Arial"/>
                <a:cs typeface="Arial"/>
                <a:sym typeface="Arial"/>
              </a:defRPr>
            </a:lvl6pPr>
            <a:lvl7pPr marL="3200400" marR="0" lvl="6" indent="-275018" algn="l" rtl="0">
              <a:spcBef>
                <a:spcPts val="146"/>
              </a:spcBef>
              <a:spcAft>
                <a:spcPts val="0"/>
              </a:spcAft>
              <a:buClr>
                <a:schemeClr val="accent1"/>
              </a:buClr>
              <a:buSzPts val="731"/>
              <a:buFont typeface="Arial"/>
              <a:buChar char="•"/>
              <a:defRPr sz="731" b="0" i="0" u="none" strike="noStrike" cap="none">
                <a:solidFill>
                  <a:schemeClr val="dk1"/>
                </a:solidFill>
                <a:latin typeface="Arial"/>
                <a:ea typeface="Arial"/>
                <a:cs typeface="Arial"/>
                <a:sym typeface="Arial"/>
              </a:defRPr>
            </a:lvl7pPr>
            <a:lvl8pPr marL="3657600" marR="0" lvl="7" indent="-275018" algn="l" rtl="0">
              <a:spcBef>
                <a:spcPts val="146"/>
              </a:spcBef>
              <a:spcAft>
                <a:spcPts val="0"/>
              </a:spcAft>
              <a:buClr>
                <a:schemeClr val="accent1"/>
              </a:buClr>
              <a:buSzPts val="731"/>
              <a:buFont typeface="Arial"/>
              <a:buChar char="•"/>
              <a:defRPr sz="731" b="0" i="0" u="none" strike="noStrike" cap="none">
                <a:solidFill>
                  <a:schemeClr val="dk1"/>
                </a:solidFill>
                <a:latin typeface="Arial"/>
                <a:ea typeface="Arial"/>
                <a:cs typeface="Arial"/>
                <a:sym typeface="Arial"/>
              </a:defRPr>
            </a:lvl8pPr>
            <a:lvl9pPr marL="4114800" marR="0" lvl="8" indent="-275018" algn="l" rtl="0">
              <a:spcBef>
                <a:spcPts val="146"/>
              </a:spcBef>
              <a:spcAft>
                <a:spcPts val="0"/>
              </a:spcAft>
              <a:buClr>
                <a:schemeClr val="accent1"/>
              </a:buClr>
              <a:buSzPts val="731"/>
              <a:buFont typeface="Arial"/>
              <a:buChar char="•"/>
              <a:defRPr sz="731" b="0" i="0" u="none" strike="noStrike" cap="none">
                <a:solidFill>
                  <a:schemeClr val="dk1"/>
                </a:solidFill>
                <a:latin typeface="Arial"/>
                <a:ea typeface="Arial"/>
                <a:cs typeface="Arial"/>
                <a:sym typeface="Arial"/>
              </a:defRPr>
            </a:lvl9pPr>
          </a:lstStyle>
          <a:p>
            <a:endParaRPr/>
          </a:p>
        </p:txBody>
      </p:sp>
      <p:sp>
        <p:nvSpPr>
          <p:cNvPr id="13" name="Google Shape;13;p93"/>
          <p:cNvSpPr/>
          <p:nvPr/>
        </p:nvSpPr>
        <p:spPr>
          <a:xfrm>
            <a:off x="0" y="2"/>
            <a:ext cx="9144000" cy="36512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Arial"/>
              <a:ea typeface="Arial"/>
              <a:cs typeface="Arial"/>
              <a:sym typeface="Arial"/>
            </a:endParaRPr>
          </a:p>
        </p:txBody>
      </p:sp>
      <p:sp>
        <p:nvSpPr>
          <p:cNvPr id="14" name="Google Shape;14;p93"/>
          <p:cNvSpPr txBox="1">
            <a:spLocks noGrp="1"/>
          </p:cNvSpPr>
          <p:nvPr>
            <p:ph type="dt" idx="10"/>
          </p:nvPr>
        </p:nvSpPr>
        <p:spPr>
          <a:xfrm>
            <a:off x="457200" y="19052"/>
            <a:ext cx="2895600" cy="32861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675"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 name="Google Shape;15;p93"/>
          <p:cNvSpPr txBox="1">
            <a:spLocks noGrp="1"/>
          </p:cNvSpPr>
          <p:nvPr>
            <p:ph type="ftr" idx="11"/>
          </p:nvPr>
        </p:nvSpPr>
        <p:spPr>
          <a:xfrm>
            <a:off x="3429000" y="19052"/>
            <a:ext cx="4114800" cy="328613"/>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675"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 name="Google Shape;16;p93"/>
          <p:cNvSpPr txBox="1">
            <a:spLocks noGrp="1"/>
          </p:cNvSpPr>
          <p:nvPr>
            <p:ph type="sldNum" idx="12"/>
          </p:nvPr>
        </p:nvSpPr>
        <p:spPr>
          <a:xfrm>
            <a:off x="7620000" y="19052"/>
            <a:ext cx="1066800" cy="328613"/>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spcAft>
                <a:spcPts val="0"/>
              </a:spcAft>
              <a:buNone/>
              <a:defRPr sz="788" b="1" i="0" u="none" strike="noStrike" cap="none">
                <a:solidFill>
                  <a:srgbClr val="FFFFFF"/>
                </a:solidFill>
                <a:latin typeface="Arial"/>
                <a:ea typeface="Arial"/>
                <a:cs typeface="Arial"/>
                <a:sym typeface="Arial"/>
              </a:defRPr>
            </a:lvl1pPr>
            <a:lvl2pPr marL="0" marR="0" lvl="1" indent="0" algn="l" rtl="0">
              <a:spcBef>
                <a:spcPts val="0"/>
              </a:spcBef>
              <a:spcAft>
                <a:spcPts val="0"/>
              </a:spcAft>
              <a:buNone/>
              <a:defRPr sz="788" b="1" i="0" u="none" strike="noStrike" cap="none">
                <a:solidFill>
                  <a:srgbClr val="FFFFFF"/>
                </a:solidFill>
                <a:latin typeface="Arial"/>
                <a:ea typeface="Arial"/>
                <a:cs typeface="Arial"/>
                <a:sym typeface="Arial"/>
              </a:defRPr>
            </a:lvl2pPr>
            <a:lvl3pPr marL="0" marR="0" lvl="2" indent="0" algn="l" rtl="0">
              <a:spcBef>
                <a:spcPts val="0"/>
              </a:spcBef>
              <a:spcAft>
                <a:spcPts val="0"/>
              </a:spcAft>
              <a:buNone/>
              <a:defRPr sz="788" b="1" i="0" u="none" strike="noStrike" cap="none">
                <a:solidFill>
                  <a:srgbClr val="FFFFFF"/>
                </a:solidFill>
                <a:latin typeface="Arial"/>
                <a:ea typeface="Arial"/>
                <a:cs typeface="Arial"/>
                <a:sym typeface="Arial"/>
              </a:defRPr>
            </a:lvl3pPr>
            <a:lvl4pPr marL="0" marR="0" lvl="3" indent="0" algn="l" rtl="0">
              <a:spcBef>
                <a:spcPts val="0"/>
              </a:spcBef>
              <a:spcAft>
                <a:spcPts val="0"/>
              </a:spcAft>
              <a:buNone/>
              <a:defRPr sz="788" b="1" i="0" u="none" strike="noStrike" cap="none">
                <a:solidFill>
                  <a:srgbClr val="FFFFFF"/>
                </a:solidFill>
                <a:latin typeface="Arial"/>
                <a:ea typeface="Arial"/>
                <a:cs typeface="Arial"/>
                <a:sym typeface="Arial"/>
              </a:defRPr>
            </a:lvl4pPr>
            <a:lvl5pPr marL="0" marR="0" lvl="4" indent="0" algn="l" rtl="0">
              <a:spcBef>
                <a:spcPts val="0"/>
              </a:spcBef>
              <a:spcAft>
                <a:spcPts val="0"/>
              </a:spcAft>
              <a:buNone/>
              <a:defRPr sz="788" b="1" i="0" u="none" strike="noStrike" cap="none">
                <a:solidFill>
                  <a:srgbClr val="FFFFFF"/>
                </a:solidFill>
                <a:latin typeface="Arial"/>
                <a:ea typeface="Arial"/>
                <a:cs typeface="Arial"/>
                <a:sym typeface="Arial"/>
              </a:defRPr>
            </a:lvl5pPr>
            <a:lvl6pPr marL="0" marR="0" lvl="5" indent="0" algn="l" rtl="0">
              <a:spcBef>
                <a:spcPts val="0"/>
              </a:spcBef>
              <a:spcAft>
                <a:spcPts val="0"/>
              </a:spcAft>
              <a:buNone/>
              <a:defRPr sz="788" b="1" i="0" u="none" strike="noStrike" cap="none">
                <a:solidFill>
                  <a:srgbClr val="FFFFFF"/>
                </a:solidFill>
                <a:latin typeface="Arial"/>
                <a:ea typeface="Arial"/>
                <a:cs typeface="Arial"/>
                <a:sym typeface="Arial"/>
              </a:defRPr>
            </a:lvl6pPr>
            <a:lvl7pPr marL="0" marR="0" lvl="6" indent="0" algn="l" rtl="0">
              <a:spcBef>
                <a:spcPts val="0"/>
              </a:spcBef>
              <a:spcAft>
                <a:spcPts val="0"/>
              </a:spcAft>
              <a:buNone/>
              <a:defRPr sz="788" b="1" i="0" u="none" strike="noStrike" cap="none">
                <a:solidFill>
                  <a:srgbClr val="FFFFFF"/>
                </a:solidFill>
                <a:latin typeface="Arial"/>
                <a:ea typeface="Arial"/>
                <a:cs typeface="Arial"/>
                <a:sym typeface="Arial"/>
              </a:defRPr>
            </a:lvl7pPr>
            <a:lvl8pPr marL="0" marR="0" lvl="7" indent="0" algn="l" rtl="0">
              <a:spcBef>
                <a:spcPts val="0"/>
              </a:spcBef>
              <a:spcAft>
                <a:spcPts val="0"/>
              </a:spcAft>
              <a:buNone/>
              <a:defRPr sz="788" b="1" i="0" u="none" strike="noStrike" cap="none">
                <a:solidFill>
                  <a:srgbClr val="FFFFFF"/>
                </a:solidFill>
                <a:latin typeface="Arial"/>
                <a:ea typeface="Arial"/>
                <a:cs typeface="Arial"/>
                <a:sym typeface="Arial"/>
              </a:defRPr>
            </a:lvl8pPr>
            <a:lvl9pPr marL="0" marR="0" lvl="8" indent="0" algn="l" rtl="0">
              <a:spcBef>
                <a:spcPts val="0"/>
              </a:spcBef>
              <a:spcAft>
                <a:spcPts val="0"/>
              </a:spcAft>
              <a:buNone/>
              <a:defRPr sz="788" b="1"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5" r:id="rId4"/>
    <p:sldLayoutId id="2147483656" r:id="rId5"/>
    <p:sldLayoutId id="2147483657" r:id="rId6"/>
    <p:sldLayoutId id="2147483658" r:id="rId7"/>
    <p:sldLayoutId id="2147483659" r:id="rId8"/>
    <p:sldLayoutId id="2147483660"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robotstxt.org/wc/norobots.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docs.scrapy.org/en/latest/intro/install.html#intro-install" TargetMode="External"/><Relationship Id="rId3" Type="http://schemas.openxmlformats.org/officeDocument/2006/relationships/hyperlink" Target="https://pypi.python.org/pypi/parsel" TargetMode="External"/><Relationship Id="rId7" Type="http://schemas.openxmlformats.org/officeDocument/2006/relationships/hyperlink" Target="https://pypi.python.org/pypi/pyOpenSSL" TargetMode="External"/><Relationship Id="rId2" Type="http://schemas.openxmlformats.org/officeDocument/2006/relationships/hyperlink" Target="http://lxml.de/" TargetMode="External"/><Relationship Id="rId1" Type="http://schemas.openxmlformats.org/officeDocument/2006/relationships/slideLayout" Target="../slideLayouts/slideLayout2.xml"/><Relationship Id="rId6" Type="http://schemas.openxmlformats.org/officeDocument/2006/relationships/hyperlink" Target="https://cryptography.io/" TargetMode="External"/><Relationship Id="rId5" Type="http://schemas.openxmlformats.org/officeDocument/2006/relationships/hyperlink" Target="https://twistedmatrix.com/" TargetMode="External"/><Relationship Id="rId4" Type="http://schemas.openxmlformats.org/officeDocument/2006/relationships/hyperlink" Target="https://pypi.python.org/pypi/w3lib"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paw.cloud/" TargetMode="External"/><Relationship Id="rId2" Type="http://schemas.openxmlformats.org/officeDocument/2006/relationships/hyperlink" Target="https://www.getpostman.com/app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ctrTitle"/>
          </p:nvPr>
        </p:nvSpPr>
        <p:spPr>
          <a:xfrm>
            <a:off x="685800" y="1371604"/>
            <a:ext cx="7848600" cy="19272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CS 105: Data Gathering</a:t>
            </a:r>
            <a:endParaRPr dirty="0"/>
          </a:p>
        </p:txBody>
      </p:sp>
      <p:sp>
        <p:nvSpPr>
          <p:cNvPr id="102" name="Google Shape;102;p1"/>
          <p:cNvSpPr txBox="1">
            <a:spLocks noGrp="1"/>
          </p:cNvSpPr>
          <p:nvPr>
            <p:ph type="subTitle" idx="1"/>
          </p:nvPr>
        </p:nvSpPr>
        <p:spPr>
          <a:xfrm>
            <a:off x="685800" y="3505200"/>
            <a:ext cx="6400800" cy="1752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530"/>
              <a:buNone/>
            </a:pPr>
            <a:endParaRPr dirty="0"/>
          </a:p>
        </p:txBody>
      </p:sp>
      <p:sp>
        <p:nvSpPr>
          <p:cNvPr id="103" name="Google Shape;103;p1"/>
          <p:cNvSpPr txBox="1">
            <a:spLocks noGrp="1"/>
          </p:cNvSpPr>
          <p:nvPr>
            <p:ph type="sldNum" idx="12"/>
          </p:nvPr>
        </p:nvSpPr>
        <p:spPr>
          <a:xfrm>
            <a:off x="7620000" y="19052"/>
            <a:ext cx="1066800" cy="32861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43"/>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Explicit and implicit politeness</a:t>
            </a:r>
            <a:endParaRPr/>
          </a:p>
        </p:txBody>
      </p:sp>
      <p:sp>
        <p:nvSpPr>
          <p:cNvPr id="442" name="Google Shape;442;p43"/>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p>
            <a:pPr marL="102394" lvl="0" indent="-107950" algn="l" rtl="0">
              <a:spcBef>
                <a:spcPts val="0"/>
              </a:spcBef>
              <a:spcAft>
                <a:spcPts val="0"/>
              </a:spcAft>
              <a:buSzPts val="1700"/>
              <a:buChar char="•"/>
            </a:pPr>
            <a:r>
              <a:rPr lang="en-US" sz="2000"/>
              <a:t>What is URL frontier?</a:t>
            </a:r>
            <a:endParaRPr/>
          </a:p>
          <a:p>
            <a:pPr marL="257175" lvl="1" indent="-107950" algn="l" rtl="0">
              <a:spcBef>
                <a:spcPts val="400"/>
              </a:spcBef>
              <a:spcAft>
                <a:spcPts val="0"/>
              </a:spcAft>
              <a:buSzPts val="1700"/>
              <a:buChar char="•"/>
            </a:pPr>
            <a:r>
              <a:rPr lang="en-US" sz="2000"/>
              <a:t>Can include multiple pages from the same host</a:t>
            </a:r>
            <a:endParaRPr/>
          </a:p>
          <a:p>
            <a:pPr marL="257175" lvl="1" indent="-107950" algn="l" rtl="0">
              <a:spcBef>
                <a:spcPts val="400"/>
              </a:spcBef>
              <a:spcAft>
                <a:spcPts val="0"/>
              </a:spcAft>
              <a:buSzPts val="1700"/>
              <a:buChar char="•"/>
            </a:pPr>
            <a:r>
              <a:rPr lang="en-US" sz="2000"/>
              <a:t>Must avoid trying to fetch them all at the same time</a:t>
            </a:r>
            <a:endParaRPr/>
          </a:p>
          <a:p>
            <a:pPr marL="0" lvl="0" indent="0" algn="l" rtl="0">
              <a:spcBef>
                <a:spcPts val="400"/>
              </a:spcBef>
              <a:spcAft>
                <a:spcPts val="0"/>
              </a:spcAft>
              <a:buSzPts val="1700"/>
              <a:buNone/>
            </a:pPr>
            <a:endParaRPr sz="2000" u="sng"/>
          </a:p>
          <a:p>
            <a:pPr marL="102394" lvl="0" indent="-107950" algn="l" rtl="0">
              <a:spcBef>
                <a:spcPts val="400"/>
              </a:spcBef>
              <a:spcAft>
                <a:spcPts val="0"/>
              </a:spcAft>
              <a:buSzPts val="1700"/>
              <a:buChar char="•"/>
            </a:pPr>
            <a:r>
              <a:rPr lang="en-US" sz="2000" u="sng"/>
              <a:t>Explicit politeness</a:t>
            </a:r>
            <a:r>
              <a:rPr lang="en-US" sz="2000"/>
              <a:t>: specifications from webmasters on what portions of site can be crawled</a:t>
            </a:r>
            <a:endParaRPr/>
          </a:p>
          <a:p>
            <a:pPr marL="257175" lvl="1" indent="-107950" algn="l" rtl="0">
              <a:spcBef>
                <a:spcPts val="400"/>
              </a:spcBef>
              <a:spcAft>
                <a:spcPts val="0"/>
              </a:spcAft>
              <a:buSzPts val="1700"/>
              <a:buChar char="•"/>
            </a:pPr>
            <a:r>
              <a:rPr lang="en-US" sz="2000"/>
              <a:t>robots.txt</a:t>
            </a:r>
            <a:endParaRPr sz="2000"/>
          </a:p>
          <a:p>
            <a:pPr marL="257175" lvl="1" indent="0" algn="l" rtl="0">
              <a:spcBef>
                <a:spcPts val="400"/>
              </a:spcBef>
              <a:spcAft>
                <a:spcPts val="0"/>
              </a:spcAft>
              <a:buSzPts val="1700"/>
              <a:buNone/>
            </a:pPr>
            <a:endParaRPr sz="2000"/>
          </a:p>
          <a:p>
            <a:pPr marL="102394" lvl="0" indent="-107950" algn="l" rtl="0">
              <a:spcBef>
                <a:spcPts val="400"/>
              </a:spcBef>
              <a:spcAft>
                <a:spcPts val="0"/>
              </a:spcAft>
              <a:buSzPts val="1700"/>
              <a:buChar char="•"/>
            </a:pPr>
            <a:r>
              <a:rPr lang="en-US" sz="2000" u="sng">
                <a:solidFill>
                  <a:srgbClr val="C00000"/>
                </a:solidFill>
              </a:rPr>
              <a:t>Implicit politeness</a:t>
            </a:r>
            <a:r>
              <a:rPr lang="en-US" sz="2000">
                <a:solidFill>
                  <a:srgbClr val="C00000"/>
                </a:solidFill>
              </a:rPr>
              <a:t>: even with no specification, avoid hitting any site too often</a:t>
            </a:r>
            <a:endParaRPr/>
          </a:p>
        </p:txBody>
      </p:sp>
      <p:sp>
        <p:nvSpPr>
          <p:cNvPr id="443" name="Google Shape;443;p43"/>
          <p:cNvSpPr txBox="1">
            <a:spLocks noGrp="1"/>
          </p:cNvSpPr>
          <p:nvPr>
            <p:ph type="sldNum" idx="12"/>
          </p:nvPr>
        </p:nvSpPr>
        <p:spPr>
          <a:xfrm>
            <a:off x="7620000" y="19052"/>
            <a:ext cx="1066800" cy="3286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200" b="1">
                <a:solidFill>
                  <a:srgbClr val="898989"/>
                </a:solidFill>
                <a:latin typeface="Calibri"/>
                <a:ea typeface="Calibri"/>
                <a:cs typeface="Calibri"/>
                <a:sym typeface="Calibri"/>
              </a:rPr>
              <a:t>10</a:t>
            </a:fld>
            <a:endParaRPr sz="1200" b="1">
              <a:solidFill>
                <a:srgbClr val="898989"/>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4"/>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Robots.txt</a:t>
            </a:r>
            <a:endParaRPr/>
          </a:p>
        </p:txBody>
      </p:sp>
      <p:sp>
        <p:nvSpPr>
          <p:cNvPr id="449" name="Google Shape;449;p44"/>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p>
            <a:pPr marL="102394" lvl="0" indent="-107950" algn="l" rtl="0">
              <a:spcBef>
                <a:spcPts val="0"/>
              </a:spcBef>
              <a:spcAft>
                <a:spcPts val="0"/>
              </a:spcAft>
              <a:buSzPts val="1700"/>
              <a:buChar char="•"/>
            </a:pPr>
            <a:r>
              <a:rPr lang="en-US" sz="2000">
                <a:latin typeface="Arial"/>
                <a:ea typeface="Arial"/>
                <a:cs typeface="Arial"/>
                <a:sym typeface="Arial"/>
              </a:rPr>
              <a:t>Protocol for giving spiders (“robots”) limited access to a website, originally from 1994</a:t>
            </a:r>
            <a:endParaRPr/>
          </a:p>
          <a:p>
            <a:pPr marL="257175" lvl="1" indent="-107950" algn="l" rtl="0">
              <a:spcBef>
                <a:spcPts val="400"/>
              </a:spcBef>
              <a:spcAft>
                <a:spcPts val="0"/>
              </a:spcAft>
              <a:buSzPts val="1700"/>
              <a:buChar char="•"/>
            </a:pPr>
            <a:r>
              <a:rPr lang="en-US" sz="2000" u="sng">
                <a:solidFill>
                  <a:schemeClr val="hlink"/>
                </a:solidFill>
                <a:latin typeface="Arial"/>
                <a:ea typeface="Arial"/>
                <a:cs typeface="Arial"/>
                <a:sym typeface="Arial"/>
                <a:hlinkClick r:id="rId3"/>
              </a:rPr>
              <a:t>www.robotstxt.org/wc/norobots.html</a:t>
            </a:r>
            <a:endParaRPr sz="2000">
              <a:latin typeface="Arial"/>
              <a:ea typeface="Arial"/>
              <a:cs typeface="Arial"/>
              <a:sym typeface="Arial"/>
            </a:endParaRPr>
          </a:p>
          <a:p>
            <a:pPr marL="257175" lvl="1" indent="0" algn="l" rtl="0">
              <a:spcBef>
                <a:spcPts val="400"/>
              </a:spcBef>
              <a:spcAft>
                <a:spcPts val="0"/>
              </a:spcAft>
              <a:buSzPts val="1700"/>
              <a:buNone/>
            </a:pPr>
            <a:endParaRPr sz="2000">
              <a:latin typeface="Arial"/>
              <a:ea typeface="Arial"/>
              <a:cs typeface="Arial"/>
              <a:sym typeface="Arial"/>
            </a:endParaRPr>
          </a:p>
          <a:p>
            <a:pPr marL="102394" lvl="0" indent="-107950" algn="l" rtl="0">
              <a:spcBef>
                <a:spcPts val="400"/>
              </a:spcBef>
              <a:spcAft>
                <a:spcPts val="0"/>
              </a:spcAft>
              <a:buSzPts val="1700"/>
              <a:buChar char="•"/>
            </a:pPr>
            <a:r>
              <a:rPr lang="en-US" sz="2000">
                <a:solidFill>
                  <a:srgbClr val="C00000"/>
                </a:solidFill>
                <a:latin typeface="Arial"/>
                <a:ea typeface="Arial"/>
                <a:cs typeface="Arial"/>
                <a:sym typeface="Arial"/>
              </a:rPr>
              <a:t>Website announces its request on what can(not) be crawled</a:t>
            </a:r>
            <a:endParaRPr/>
          </a:p>
          <a:p>
            <a:pPr marL="257175" lvl="1" indent="-107950" algn="l" rtl="0">
              <a:spcBef>
                <a:spcPts val="400"/>
              </a:spcBef>
              <a:spcAft>
                <a:spcPts val="0"/>
              </a:spcAft>
              <a:buSzPts val="1700"/>
              <a:buChar char="•"/>
            </a:pPr>
            <a:r>
              <a:rPr lang="en-US" sz="2000">
                <a:latin typeface="Arial"/>
                <a:ea typeface="Arial"/>
                <a:cs typeface="Arial"/>
                <a:sym typeface="Arial"/>
              </a:rPr>
              <a:t>For a server, create a file /robots.txt</a:t>
            </a:r>
            <a:endParaRPr sz="2000">
              <a:latin typeface="Arial"/>
              <a:ea typeface="Arial"/>
              <a:cs typeface="Arial"/>
              <a:sym typeface="Arial"/>
            </a:endParaRPr>
          </a:p>
          <a:p>
            <a:pPr marL="257175" lvl="1" indent="-107950" algn="l" rtl="0">
              <a:spcBef>
                <a:spcPts val="400"/>
              </a:spcBef>
              <a:spcAft>
                <a:spcPts val="0"/>
              </a:spcAft>
              <a:buSzPts val="1700"/>
              <a:buChar char="•"/>
            </a:pPr>
            <a:r>
              <a:rPr lang="en-US" sz="2000">
                <a:latin typeface="Arial"/>
                <a:ea typeface="Arial"/>
                <a:cs typeface="Arial"/>
                <a:sym typeface="Arial"/>
              </a:rPr>
              <a:t>This file specifies access restrictions</a:t>
            </a:r>
            <a:endParaRPr/>
          </a:p>
        </p:txBody>
      </p:sp>
      <p:sp>
        <p:nvSpPr>
          <p:cNvPr id="450" name="Google Shape;450;p44"/>
          <p:cNvSpPr txBox="1">
            <a:spLocks noGrp="1"/>
          </p:cNvSpPr>
          <p:nvPr>
            <p:ph type="sldNum" idx="12"/>
          </p:nvPr>
        </p:nvSpPr>
        <p:spPr>
          <a:xfrm>
            <a:off x="7620000" y="19052"/>
            <a:ext cx="1066800" cy="3286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200" b="1">
                <a:solidFill>
                  <a:srgbClr val="898989"/>
                </a:solidFill>
                <a:latin typeface="Calibri"/>
                <a:ea typeface="Calibri"/>
                <a:cs typeface="Calibri"/>
                <a:sym typeface="Calibri"/>
              </a:rPr>
              <a:t>11</a:t>
            </a:fld>
            <a:endParaRPr sz="1200" b="1">
              <a:solidFill>
                <a:srgbClr val="898989"/>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5"/>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Robots.txt example</a:t>
            </a:r>
            <a:endParaRPr/>
          </a:p>
        </p:txBody>
      </p:sp>
      <p:sp>
        <p:nvSpPr>
          <p:cNvPr id="456" name="Google Shape;456;p45"/>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p>
            <a:pPr marL="102394" lvl="0" indent="-102394" algn="l" rtl="0">
              <a:spcBef>
                <a:spcPts val="0"/>
              </a:spcBef>
              <a:spcAft>
                <a:spcPts val="0"/>
              </a:spcAft>
              <a:buSzPts val="1530"/>
              <a:buChar char="•"/>
            </a:pPr>
            <a:r>
              <a:rPr lang="en-US" dirty="0"/>
              <a:t>No robot should visit any URL starting with </a:t>
            </a:r>
            <a:br>
              <a:rPr lang="en-US" dirty="0"/>
            </a:br>
            <a:r>
              <a:rPr lang="en-US" dirty="0"/>
              <a:t>"/</a:t>
            </a:r>
            <a:r>
              <a:rPr lang="en-US" dirty="0" err="1"/>
              <a:t>yoursite</a:t>
            </a:r>
            <a:r>
              <a:rPr lang="en-US" dirty="0"/>
              <a:t>/temp/", except the robot called “</a:t>
            </a:r>
            <a:r>
              <a:rPr lang="en-US" dirty="0" err="1"/>
              <a:t>searchengine</a:t>
            </a:r>
            <a:r>
              <a:rPr lang="en-US" dirty="0"/>
              <a:t>": </a:t>
            </a:r>
            <a:endParaRPr dirty="0"/>
          </a:p>
          <a:p>
            <a:pPr marL="102394" lvl="0" indent="-5239" algn="l" rtl="0">
              <a:spcBef>
                <a:spcPts val="360"/>
              </a:spcBef>
              <a:spcAft>
                <a:spcPts val="0"/>
              </a:spcAft>
              <a:buSzPts val="1530"/>
              <a:buNone/>
            </a:pPr>
            <a:endParaRPr dirty="0"/>
          </a:p>
          <a:p>
            <a:pPr marL="102394" lvl="0" indent="-102394" algn="l" rtl="0">
              <a:spcBef>
                <a:spcPts val="360"/>
              </a:spcBef>
              <a:spcAft>
                <a:spcPts val="0"/>
              </a:spcAft>
              <a:buSzPts val="1530"/>
              <a:buFont typeface="Noto Sans Symbols"/>
              <a:buNone/>
            </a:pPr>
            <a:r>
              <a:rPr lang="en-US" dirty="0">
                <a:latin typeface="Courier New"/>
                <a:ea typeface="Courier New"/>
                <a:cs typeface="Courier New"/>
                <a:sym typeface="Courier New"/>
              </a:rPr>
              <a:t>User-agent: *</a:t>
            </a:r>
            <a:endParaRPr dirty="0"/>
          </a:p>
          <a:p>
            <a:pPr marL="102394" lvl="0" indent="-102394" algn="l" rtl="0">
              <a:spcBef>
                <a:spcPts val="360"/>
              </a:spcBef>
              <a:spcAft>
                <a:spcPts val="0"/>
              </a:spcAft>
              <a:buSzPts val="1530"/>
              <a:buFont typeface="Noto Sans Symbols"/>
              <a:buNone/>
            </a:pPr>
            <a:r>
              <a:rPr lang="en-US" dirty="0">
                <a:latin typeface="Courier New"/>
                <a:ea typeface="Courier New"/>
                <a:cs typeface="Courier New"/>
                <a:sym typeface="Courier New"/>
              </a:rPr>
              <a:t>Disallow: /</a:t>
            </a:r>
            <a:r>
              <a:rPr lang="en-US" dirty="0" err="1">
                <a:latin typeface="Courier New"/>
                <a:ea typeface="Courier New"/>
                <a:cs typeface="Courier New"/>
                <a:sym typeface="Courier New"/>
              </a:rPr>
              <a:t>yoursite</a:t>
            </a:r>
            <a:r>
              <a:rPr lang="en-US" dirty="0">
                <a:latin typeface="Courier New"/>
                <a:ea typeface="Courier New"/>
                <a:cs typeface="Courier New"/>
                <a:sym typeface="Courier New"/>
              </a:rPr>
              <a:t>/temp/ </a:t>
            </a:r>
            <a:endParaRPr dirty="0"/>
          </a:p>
          <a:p>
            <a:pPr marL="102394" lvl="0" indent="-102394" algn="l" rtl="0">
              <a:spcBef>
                <a:spcPts val="360"/>
              </a:spcBef>
              <a:spcAft>
                <a:spcPts val="0"/>
              </a:spcAft>
              <a:buSzPts val="1530"/>
              <a:buFont typeface="Noto Sans Symbols"/>
              <a:buNone/>
            </a:pPr>
            <a:endParaRPr dirty="0">
              <a:latin typeface="Courier New"/>
              <a:ea typeface="Courier New"/>
              <a:cs typeface="Courier New"/>
              <a:sym typeface="Courier New"/>
            </a:endParaRPr>
          </a:p>
          <a:p>
            <a:pPr marL="102394" lvl="0" indent="-102394" algn="l" rtl="0">
              <a:spcBef>
                <a:spcPts val="360"/>
              </a:spcBef>
              <a:spcAft>
                <a:spcPts val="0"/>
              </a:spcAft>
              <a:buSzPts val="1530"/>
              <a:buFont typeface="Noto Sans Symbols"/>
              <a:buNone/>
            </a:pPr>
            <a:r>
              <a:rPr lang="en-US" dirty="0">
                <a:latin typeface="Courier New"/>
                <a:ea typeface="Courier New"/>
                <a:cs typeface="Courier New"/>
                <a:sym typeface="Courier New"/>
              </a:rPr>
              <a:t>User-agent: </a:t>
            </a:r>
            <a:r>
              <a:rPr lang="en-US" dirty="0" err="1">
                <a:latin typeface="Courier New"/>
                <a:ea typeface="Courier New"/>
                <a:cs typeface="Courier New"/>
                <a:sym typeface="Courier New"/>
              </a:rPr>
              <a:t>searchengine</a:t>
            </a:r>
            <a:endParaRPr dirty="0"/>
          </a:p>
          <a:p>
            <a:pPr marL="102394" lvl="0" indent="-102394" algn="l" rtl="0">
              <a:spcBef>
                <a:spcPts val="360"/>
              </a:spcBef>
              <a:spcAft>
                <a:spcPts val="0"/>
              </a:spcAft>
              <a:buSzPts val="1530"/>
              <a:buFont typeface="Noto Sans Symbols"/>
              <a:buNone/>
            </a:pPr>
            <a:r>
              <a:rPr lang="en-US" dirty="0">
                <a:latin typeface="Courier New"/>
                <a:ea typeface="Courier New"/>
                <a:cs typeface="Courier New"/>
                <a:sym typeface="Courier New"/>
              </a:rPr>
              <a:t>Disallow:</a:t>
            </a:r>
            <a:r>
              <a:rPr lang="en-US" dirty="0"/>
              <a:t> </a:t>
            </a:r>
            <a:endParaRPr dirty="0"/>
          </a:p>
        </p:txBody>
      </p:sp>
      <p:sp>
        <p:nvSpPr>
          <p:cNvPr id="457" name="Google Shape;457;p45"/>
          <p:cNvSpPr txBox="1">
            <a:spLocks noGrp="1"/>
          </p:cNvSpPr>
          <p:nvPr>
            <p:ph type="sldNum" idx="12"/>
          </p:nvPr>
        </p:nvSpPr>
        <p:spPr>
          <a:xfrm>
            <a:off x="7620000" y="19052"/>
            <a:ext cx="1066800" cy="3286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200" b="1">
                <a:solidFill>
                  <a:srgbClr val="898989"/>
                </a:solidFill>
                <a:latin typeface="Calibri"/>
                <a:ea typeface="Calibri"/>
                <a:cs typeface="Calibri"/>
                <a:sym typeface="Calibri"/>
              </a:rPr>
              <a:t>12</a:t>
            </a:fld>
            <a:endParaRPr sz="1200" b="1">
              <a:solidFill>
                <a:srgbClr val="898989"/>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6"/>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Processing steps in crawling</a:t>
            </a:r>
            <a:endParaRPr/>
          </a:p>
        </p:txBody>
      </p:sp>
      <p:sp>
        <p:nvSpPr>
          <p:cNvPr id="463" name="Google Shape;463;p46"/>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p>
            <a:pPr marL="102394" lvl="0" indent="-107950" algn="l" rtl="0">
              <a:spcBef>
                <a:spcPts val="0"/>
              </a:spcBef>
              <a:spcAft>
                <a:spcPts val="0"/>
              </a:spcAft>
              <a:buSzPts val="1700"/>
              <a:buChar char="•"/>
            </a:pPr>
            <a:r>
              <a:rPr lang="en-US" sz="2000"/>
              <a:t>Pick a URL from the frontier</a:t>
            </a:r>
            <a:endParaRPr/>
          </a:p>
          <a:p>
            <a:pPr marL="102394" lvl="0" indent="-107950" algn="l" rtl="0">
              <a:spcBef>
                <a:spcPts val="400"/>
              </a:spcBef>
              <a:spcAft>
                <a:spcPts val="0"/>
              </a:spcAft>
              <a:buSzPts val="1700"/>
              <a:buChar char="•"/>
            </a:pPr>
            <a:r>
              <a:rPr lang="en-US" sz="2000">
                <a:solidFill>
                  <a:srgbClr val="C00000"/>
                </a:solidFill>
              </a:rPr>
              <a:t>Fetch the document at the URL</a:t>
            </a:r>
            <a:endParaRPr/>
          </a:p>
          <a:p>
            <a:pPr marL="102394" lvl="0" indent="-107950" algn="l" rtl="0">
              <a:spcBef>
                <a:spcPts val="400"/>
              </a:spcBef>
              <a:spcAft>
                <a:spcPts val="0"/>
              </a:spcAft>
              <a:buSzPts val="1700"/>
              <a:buChar char="•"/>
            </a:pPr>
            <a:r>
              <a:rPr lang="en-US" sz="2000"/>
              <a:t>Parse the URL</a:t>
            </a:r>
            <a:endParaRPr/>
          </a:p>
          <a:p>
            <a:pPr marL="257175" lvl="1" indent="-107950" algn="l" rtl="0">
              <a:spcBef>
                <a:spcPts val="400"/>
              </a:spcBef>
              <a:spcAft>
                <a:spcPts val="0"/>
              </a:spcAft>
              <a:buSzPts val="1700"/>
              <a:buChar char="•"/>
            </a:pPr>
            <a:r>
              <a:rPr lang="en-US" sz="2000"/>
              <a:t>Extract links from it to other docs (URLs)</a:t>
            </a:r>
            <a:endParaRPr/>
          </a:p>
          <a:p>
            <a:pPr marL="102394" lvl="0" indent="-107950" algn="l" rtl="0">
              <a:spcBef>
                <a:spcPts val="400"/>
              </a:spcBef>
              <a:spcAft>
                <a:spcPts val="0"/>
              </a:spcAft>
              <a:buSzPts val="1700"/>
              <a:buChar char="•"/>
            </a:pPr>
            <a:r>
              <a:rPr lang="en-US" sz="2000">
                <a:solidFill>
                  <a:srgbClr val="C00000"/>
                </a:solidFill>
              </a:rPr>
              <a:t>Check if URL has content already seen</a:t>
            </a:r>
            <a:endParaRPr/>
          </a:p>
          <a:p>
            <a:pPr marL="257175" lvl="1" indent="-107950" algn="l" rtl="0">
              <a:spcBef>
                <a:spcPts val="400"/>
              </a:spcBef>
              <a:spcAft>
                <a:spcPts val="0"/>
              </a:spcAft>
              <a:buSzPts val="1700"/>
              <a:buChar char="•"/>
            </a:pPr>
            <a:r>
              <a:rPr lang="en-US" sz="2000">
                <a:solidFill>
                  <a:srgbClr val="C00000"/>
                </a:solidFill>
              </a:rPr>
              <a:t>If not, add to indexes</a:t>
            </a:r>
            <a:endParaRPr/>
          </a:p>
          <a:p>
            <a:pPr marL="102394" lvl="0" indent="-107950" algn="l" rtl="0">
              <a:spcBef>
                <a:spcPts val="400"/>
              </a:spcBef>
              <a:spcAft>
                <a:spcPts val="0"/>
              </a:spcAft>
              <a:buSzPts val="1700"/>
              <a:buChar char="•"/>
            </a:pPr>
            <a:r>
              <a:rPr lang="en-US" sz="2000"/>
              <a:t>For each extracted URL</a:t>
            </a:r>
            <a:endParaRPr/>
          </a:p>
          <a:p>
            <a:pPr marL="257175" lvl="1" indent="-107950" algn="l" rtl="0">
              <a:spcBef>
                <a:spcPts val="400"/>
              </a:spcBef>
              <a:spcAft>
                <a:spcPts val="0"/>
              </a:spcAft>
              <a:buSzPts val="1700"/>
              <a:buChar char="•"/>
            </a:pPr>
            <a:r>
              <a:rPr lang="en-US" sz="2000"/>
              <a:t>Ensure it passes certain URL filter tests</a:t>
            </a:r>
            <a:endParaRPr/>
          </a:p>
          <a:p>
            <a:pPr marL="257175" lvl="1" indent="-107950" algn="l" rtl="0">
              <a:spcBef>
                <a:spcPts val="400"/>
              </a:spcBef>
              <a:spcAft>
                <a:spcPts val="0"/>
              </a:spcAft>
              <a:buSzPts val="1700"/>
              <a:buChar char="•"/>
            </a:pPr>
            <a:r>
              <a:rPr lang="en-US" sz="2000"/>
              <a:t>Check if it is already in the frontier (duplicate URL elimination)</a:t>
            </a:r>
            <a:endParaRPr/>
          </a:p>
        </p:txBody>
      </p:sp>
      <p:sp>
        <p:nvSpPr>
          <p:cNvPr id="464" name="Google Shape;464;p46"/>
          <p:cNvSpPr txBox="1">
            <a:spLocks noGrp="1"/>
          </p:cNvSpPr>
          <p:nvPr>
            <p:ph type="sldNum" idx="12"/>
          </p:nvPr>
        </p:nvSpPr>
        <p:spPr>
          <a:xfrm>
            <a:off x="7620000" y="19052"/>
            <a:ext cx="1066800" cy="3286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200" b="1">
                <a:solidFill>
                  <a:srgbClr val="898989"/>
                </a:solidFill>
                <a:latin typeface="Calibri"/>
                <a:ea typeface="Calibri"/>
                <a:cs typeface="Calibri"/>
                <a:sym typeface="Calibri"/>
              </a:rPr>
              <a:t>13</a:t>
            </a:fld>
            <a:endParaRPr sz="1200" b="1">
              <a:solidFill>
                <a:srgbClr val="898989"/>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47"/>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Basic crawl architecture</a:t>
            </a:r>
            <a:endParaRPr/>
          </a:p>
        </p:txBody>
      </p:sp>
      <p:sp>
        <p:nvSpPr>
          <p:cNvPr id="470" name="Google Shape;470;p47"/>
          <p:cNvSpPr/>
          <p:nvPr/>
        </p:nvSpPr>
        <p:spPr>
          <a:xfrm>
            <a:off x="684213" y="1754188"/>
            <a:ext cx="914400" cy="3729037"/>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ucida Sans"/>
                <a:ea typeface="Lucida Sans"/>
                <a:cs typeface="Lucida Sans"/>
                <a:sym typeface="Lucida Sans"/>
              </a:rPr>
              <a:t>WWW</a:t>
            </a:r>
            <a:endParaRPr sz="1800"/>
          </a:p>
        </p:txBody>
      </p:sp>
      <p:grpSp>
        <p:nvGrpSpPr>
          <p:cNvPr id="471" name="Google Shape;471;p47"/>
          <p:cNvGrpSpPr/>
          <p:nvPr/>
        </p:nvGrpSpPr>
        <p:grpSpPr>
          <a:xfrm>
            <a:off x="1598613" y="1752600"/>
            <a:ext cx="1373187" cy="1219200"/>
            <a:chOff x="1598613" y="1752600"/>
            <a:chExt cx="1373187" cy="1219200"/>
          </a:xfrm>
        </p:grpSpPr>
        <p:sp>
          <p:nvSpPr>
            <p:cNvPr id="472" name="Google Shape;472;p47"/>
            <p:cNvSpPr/>
            <p:nvPr/>
          </p:nvSpPr>
          <p:spPr>
            <a:xfrm>
              <a:off x="2057400" y="1752600"/>
              <a:ext cx="914400" cy="762000"/>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Lucida Sans"/>
                  <a:ea typeface="Lucida Sans"/>
                  <a:cs typeface="Lucida Sans"/>
                  <a:sym typeface="Lucida Sans"/>
                </a:rPr>
                <a:t>DNS</a:t>
              </a:r>
              <a:endParaRPr sz="2400"/>
            </a:p>
          </p:txBody>
        </p:sp>
        <p:cxnSp>
          <p:nvCxnSpPr>
            <p:cNvPr id="473" name="Google Shape;473;p47"/>
            <p:cNvCxnSpPr/>
            <p:nvPr/>
          </p:nvCxnSpPr>
          <p:spPr>
            <a:xfrm rot="10800000">
              <a:off x="1598613" y="2128838"/>
              <a:ext cx="457200" cy="0"/>
            </a:xfrm>
            <a:prstGeom prst="straightConnector1">
              <a:avLst/>
            </a:prstGeom>
            <a:noFill/>
            <a:ln w="9525" cap="flat" cmpd="sng">
              <a:solidFill>
                <a:schemeClr val="dk1"/>
              </a:solidFill>
              <a:prstDash val="solid"/>
              <a:miter lim="800000"/>
              <a:headEnd type="triangle" w="med" len="med"/>
              <a:tailEnd type="triangle" w="med" len="med"/>
            </a:ln>
          </p:spPr>
        </p:cxnSp>
        <p:cxnSp>
          <p:nvCxnSpPr>
            <p:cNvPr id="474" name="Google Shape;474;p47"/>
            <p:cNvCxnSpPr/>
            <p:nvPr/>
          </p:nvCxnSpPr>
          <p:spPr>
            <a:xfrm>
              <a:off x="2514600" y="2514600"/>
              <a:ext cx="0" cy="457200"/>
            </a:xfrm>
            <a:prstGeom prst="straightConnector1">
              <a:avLst/>
            </a:prstGeom>
            <a:noFill/>
            <a:ln w="9525" cap="flat" cmpd="sng">
              <a:solidFill>
                <a:schemeClr val="dk1"/>
              </a:solidFill>
              <a:prstDash val="solid"/>
              <a:miter lim="800000"/>
              <a:headEnd type="triangle" w="med" len="med"/>
              <a:tailEnd type="triangle" w="med" len="med"/>
            </a:ln>
          </p:spPr>
        </p:cxnSp>
      </p:grpSp>
      <p:grpSp>
        <p:nvGrpSpPr>
          <p:cNvPr id="475" name="Google Shape;475;p47"/>
          <p:cNvGrpSpPr/>
          <p:nvPr/>
        </p:nvGrpSpPr>
        <p:grpSpPr>
          <a:xfrm>
            <a:off x="2971800" y="2133600"/>
            <a:ext cx="1371600" cy="3352800"/>
            <a:chOff x="2971800" y="2133600"/>
            <a:chExt cx="1371600" cy="3352800"/>
          </a:xfrm>
        </p:grpSpPr>
        <p:sp>
          <p:nvSpPr>
            <p:cNvPr id="476" name="Google Shape;476;p47"/>
            <p:cNvSpPr/>
            <p:nvPr/>
          </p:nvSpPr>
          <p:spPr>
            <a:xfrm>
              <a:off x="3429000" y="2133600"/>
              <a:ext cx="914400" cy="3352800"/>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ucida Sans"/>
                  <a:ea typeface="Lucida Sans"/>
                  <a:cs typeface="Lucida Sans"/>
                  <a:sym typeface="Lucida Sans"/>
                </a:rPr>
                <a:t>Parse</a:t>
              </a:r>
              <a:endParaRPr sz="1800"/>
            </a:p>
          </p:txBody>
        </p:sp>
        <p:cxnSp>
          <p:nvCxnSpPr>
            <p:cNvPr id="477" name="Google Shape;477;p47"/>
            <p:cNvCxnSpPr/>
            <p:nvPr/>
          </p:nvCxnSpPr>
          <p:spPr>
            <a:xfrm>
              <a:off x="2971800" y="3810000"/>
              <a:ext cx="457200" cy="0"/>
            </a:xfrm>
            <a:prstGeom prst="straightConnector1">
              <a:avLst/>
            </a:prstGeom>
            <a:noFill/>
            <a:ln w="9525" cap="flat" cmpd="sng">
              <a:solidFill>
                <a:schemeClr val="dk1"/>
              </a:solidFill>
              <a:prstDash val="solid"/>
              <a:miter lim="800000"/>
              <a:headEnd type="none" w="med" len="med"/>
              <a:tailEnd type="triangle" w="med" len="med"/>
            </a:ln>
          </p:spPr>
        </p:cxnSp>
      </p:grpSp>
      <p:grpSp>
        <p:nvGrpSpPr>
          <p:cNvPr id="478" name="Google Shape;478;p47"/>
          <p:cNvGrpSpPr/>
          <p:nvPr/>
        </p:nvGrpSpPr>
        <p:grpSpPr>
          <a:xfrm>
            <a:off x="4343400" y="1981200"/>
            <a:ext cx="1434625" cy="3500400"/>
            <a:chOff x="4343400" y="1981200"/>
            <a:chExt cx="1434625" cy="3500400"/>
          </a:xfrm>
        </p:grpSpPr>
        <p:sp>
          <p:nvSpPr>
            <p:cNvPr id="479" name="Google Shape;479;p47"/>
            <p:cNvSpPr/>
            <p:nvPr/>
          </p:nvSpPr>
          <p:spPr>
            <a:xfrm>
              <a:off x="4711225" y="3505200"/>
              <a:ext cx="1066800" cy="1976400"/>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ucida Sans"/>
                  <a:ea typeface="Lucida Sans"/>
                  <a:cs typeface="Lucida Sans"/>
                  <a:sym typeface="Lucida Sans"/>
                </a:rPr>
                <a:t>Content</a:t>
              </a:r>
              <a:endParaRPr sz="1800"/>
            </a:p>
            <a:p>
              <a:pPr marL="0" marR="0" lvl="0" indent="0" algn="ctr" rtl="0">
                <a:spcBef>
                  <a:spcPts val="0"/>
                </a:spcBef>
                <a:spcAft>
                  <a:spcPts val="0"/>
                </a:spcAft>
                <a:buNone/>
              </a:pPr>
              <a:r>
                <a:rPr lang="en-US" sz="1800">
                  <a:solidFill>
                    <a:schemeClr val="dk1"/>
                  </a:solidFill>
                  <a:latin typeface="Lucida Sans"/>
                  <a:ea typeface="Lucida Sans"/>
                  <a:cs typeface="Lucida Sans"/>
                  <a:sym typeface="Lucida Sans"/>
                </a:rPr>
                <a:t>seen?</a:t>
              </a:r>
              <a:endParaRPr sz="1800"/>
            </a:p>
          </p:txBody>
        </p:sp>
        <p:sp>
          <p:nvSpPr>
            <p:cNvPr id="480" name="Google Shape;480;p47"/>
            <p:cNvSpPr/>
            <p:nvPr/>
          </p:nvSpPr>
          <p:spPr>
            <a:xfrm>
              <a:off x="4800600" y="1981200"/>
              <a:ext cx="914400" cy="990600"/>
            </a:xfrm>
            <a:prstGeom prst="can">
              <a:avLst>
                <a:gd name="adj" fmla="val 27083"/>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ucida Sans"/>
                  <a:ea typeface="Lucida Sans"/>
                  <a:cs typeface="Lucida Sans"/>
                  <a:sym typeface="Lucida Sans"/>
                </a:rPr>
                <a:t>Doc</a:t>
              </a:r>
              <a:endParaRPr sz="1800"/>
            </a:p>
            <a:p>
              <a:pPr marL="0" marR="0" lvl="0" indent="0" algn="ctr" rtl="0">
                <a:spcBef>
                  <a:spcPts val="0"/>
                </a:spcBef>
                <a:spcAft>
                  <a:spcPts val="0"/>
                </a:spcAft>
                <a:buNone/>
              </a:pPr>
              <a:r>
                <a:rPr lang="en-US" sz="1800">
                  <a:solidFill>
                    <a:schemeClr val="dk1"/>
                  </a:solidFill>
                  <a:latin typeface="Lucida Sans"/>
                  <a:ea typeface="Lucida Sans"/>
                  <a:cs typeface="Lucida Sans"/>
                  <a:sym typeface="Lucida Sans"/>
                </a:rPr>
                <a:t>FP’s</a:t>
              </a:r>
              <a:endParaRPr sz="1800">
                <a:solidFill>
                  <a:schemeClr val="dk1"/>
                </a:solidFill>
                <a:latin typeface="Lucida Sans"/>
                <a:ea typeface="Lucida Sans"/>
                <a:cs typeface="Lucida Sans"/>
                <a:sym typeface="Lucida Sans"/>
              </a:endParaRPr>
            </a:p>
          </p:txBody>
        </p:sp>
        <p:cxnSp>
          <p:nvCxnSpPr>
            <p:cNvPr id="481" name="Google Shape;481;p47"/>
            <p:cNvCxnSpPr/>
            <p:nvPr/>
          </p:nvCxnSpPr>
          <p:spPr>
            <a:xfrm>
              <a:off x="4343400" y="3810000"/>
              <a:ext cx="351000" cy="15900"/>
            </a:xfrm>
            <a:prstGeom prst="straightConnector1">
              <a:avLst/>
            </a:prstGeom>
            <a:noFill/>
            <a:ln w="9525" cap="flat" cmpd="sng">
              <a:solidFill>
                <a:schemeClr val="dk1"/>
              </a:solidFill>
              <a:prstDash val="solid"/>
              <a:miter lim="800000"/>
              <a:headEnd type="none" w="med" len="med"/>
              <a:tailEnd type="triangle" w="med" len="med"/>
            </a:ln>
          </p:spPr>
        </p:cxnSp>
        <p:cxnSp>
          <p:nvCxnSpPr>
            <p:cNvPr id="482" name="Google Shape;482;p47"/>
            <p:cNvCxnSpPr/>
            <p:nvPr/>
          </p:nvCxnSpPr>
          <p:spPr>
            <a:xfrm>
              <a:off x="5257800" y="2971800"/>
              <a:ext cx="0" cy="533400"/>
            </a:xfrm>
            <a:prstGeom prst="straightConnector1">
              <a:avLst/>
            </a:prstGeom>
            <a:noFill/>
            <a:ln w="9525" cap="flat" cmpd="sng">
              <a:solidFill>
                <a:schemeClr val="dk1"/>
              </a:solidFill>
              <a:prstDash val="solid"/>
              <a:miter lim="800000"/>
              <a:headEnd type="triangle" w="med" len="med"/>
              <a:tailEnd type="triangle" w="med" len="med"/>
            </a:ln>
          </p:spPr>
        </p:cxnSp>
      </p:grpSp>
      <p:grpSp>
        <p:nvGrpSpPr>
          <p:cNvPr id="483" name="Google Shape;483;p47"/>
          <p:cNvGrpSpPr/>
          <p:nvPr/>
        </p:nvGrpSpPr>
        <p:grpSpPr>
          <a:xfrm>
            <a:off x="7010400" y="1905000"/>
            <a:ext cx="1295400" cy="3581400"/>
            <a:chOff x="7010400" y="1905000"/>
            <a:chExt cx="1295400" cy="3581400"/>
          </a:xfrm>
        </p:grpSpPr>
        <p:sp>
          <p:nvSpPr>
            <p:cNvPr id="484" name="Google Shape;484;p47"/>
            <p:cNvSpPr/>
            <p:nvPr/>
          </p:nvSpPr>
          <p:spPr>
            <a:xfrm>
              <a:off x="7391400" y="3509963"/>
              <a:ext cx="914400" cy="1976437"/>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ucida Sans"/>
                  <a:ea typeface="Lucida Sans"/>
                  <a:cs typeface="Lucida Sans"/>
                  <a:sym typeface="Lucida Sans"/>
                </a:rPr>
                <a:t>Dup</a:t>
              </a:r>
              <a:endParaRPr sz="1800"/>
            </a:p>
            <a:p>
              <a:pPr marL="0" marR="0" lvl="0" indent="0" algn="ctr" rtl="0">
                <a:spcBef>
                  <a:spcPts val="0"/>
                </a:spcBef>
                <a:spcAft>
                  <a:spcPts val="0"/>
                </a:spcAft>
                <a:buNone/>
              </a:pPr>
              <a:r>
                <a:rPr lang="en-US" sz="1800">
                  <a:solidFill>
                    <a:schemeClr val="dk1"/>
                  </a:solidFill>
                  <a:latin typeface="Lucida Sans"/>
                  <a:ea typeface="Lucida Sans"/>
                  <a:cs typeface="Lucida Sans"/>
                  <a:sym typeface="Lucida Sans"/>
                </a:rPr>
                <a:t>URL</a:t>
              </a:r>
              <a:endParaRPr sz="1800"/>
            </a:p>
            <a:p>
              <a:pPr marL="0" marR="0" lvl="0" indent="0" algn="ctr" rtl="0">
                <a:spcBef>
                  <a:spcPts val="0"/>
                </a:spcBef>
                <a:spcAft>
                  <a:spcPts val="0"/>
                </a:spcAft>
                <a:buNone/>
              </a:pPr>
              <a:r>
                <a:rPr lang="en-US" sz="1800">
                  <a:solidFill>
                    <a:schemeClr val="dk1"/>
                  </a:solidFill>
                  <a:latin typeface="Lucida Sans"/>
                  <a:ea typeface="Lucida Sans"/>
                  <a:cs typeface="Lucida Sans"/>
                  <a:sym typeface="Lucida Sans"/>
                </a:rPr>
                <a:t>elim</a:t>
              </a:r>
              <a:endParaRPr sz="1800">
                <a:solidFill>
                  <a:schemeClr val="dk1"/>
                </a:solidFill>
                <a:latin typeface="Lucida Sans"/>
                <a:ea typeface="Lucida Sans"/>
                <a:cs typeface="Lucida Sans"/>
                <a:sym typeface="Lucida Sans"/>
              </a:endParaRPr>
            </a:p>
          </p:txBody>
        </p:sp>
        <p:sp>
          <p:nvSpPr>
            <p:cNvPr id="485" name="Google Shape;485;p47"/>
            <p:cNvSpPr/>
            <p:nvPr/>
          </p:nvSpPr>
          <p:spPr>
            <a:xfrm>
              <a:off x="7391400" y="1905000"/>
              <a:ext cx="914400" cy="1066800"/>
            </a:xfrm>
            <a:prstGeom prst="can">
              <a:avLst>
                <a:gd name="adj" fmla="val 29167"/>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ucida Sans"/>
                  <a:ea typeface="Lucida Sans"/>
                  <a:cs typeface="Lucida Sans"/>
                  <a:sym typeface="Lucida Sans"/>
                </a:rPr>
                <a:t>URL</a:t>
              </a:r>
              <a:endParaRPr sz="1800"/>
            </a:p>
            <a:p>
              <a:pPr marL="0" marR="0" lvl="0" indent="0" algn="ctr" rtl="0">
                <a:spcBef>
                  <a:spcPts val="0"/>
                </a:spcBef>
                <a:spcAft>
                  <a:spcPts val="0"/>
                </a:spcAft>
                <a:buNone/>
              </a:pPr>
              <a:r>
                <a:rPr lang="en-US" sz="1800">
                  <a:solidFill>
                    <a:schemeClr val="dk1"/>
                  </a:solidFill>
                  <a:latin typeface="Lucida Sans"/>
                  <a:ea typeface="Lucida Sans"/>
                  <a:cs typeface="Lucida Sans"/>
                  <a:sym typeface="Lucida Sans"/>
                </a:rPr>
                <a:t>set</a:t>
              </a:r>
              <a:endParaRPr sz="1800"/>
            </a:p>
          </p:txBody>
        </p:sp>
        <p:cxnSp>
          <p:nvCxnSpPr>
            <p:cNvPr id="486" name="Google Shape;486;p47"/>
            <p:cNvCxnSpPr/>
            <p:nvPr/>
          </p:nvCxnSpPr>
          <p:spPr>
            <a:xfrm>
              <a:off x="7010400" y="3810000"/>
              <a:ext cx="381000" cy="0"/>
            </a:xfrm>
            <a:prstGeom prst="straightConnector1">
              <a:avLst/>
            </a:prstGeom>
            <a:noFill/>
            <a:ln w="9525" cap="flat" cmpd="sng">
              <a:solidFill>
                <a:schemeClr val="dk1"/>
              </a:solidFill>
              <a:prstDash val="solid"/>
              <a:miter lim="800000"/>
              <a:headEnd type="none" w="med" len="med"/>
              <a:tailEnd type="triangle" w="med" len="med"/>
            </a:ln>
          </p:spPr>
        </p:cxnSp>
        <p:cxnSp>
          <p:nvCxnSpPr>
            <p:cNvPr id="487" name="Google Shape;487;p47"/>
            <p:cNvCxnSpPr/>
            <p:nvPr/>
          </p:nvCxnSpPr>
          <p:spPr>
            <a:xfrm>
              <a:off x="7848600" y="2971800"/>
              <a:ext cx="0" cy="533400"/>
            </a:xfrm>
            <a:prstGeom prst="straightConnector1">
              <a:avLst/>
            </a:prstGeom>
            <a:noFill/>
            <a:ln w="9525" cap="flat" cmpd="sng">
              <a:solidFill>
                <a:schemeClr val="dk1"/>
              </a:solidFill>
              <a:prstDash val="solid"/>
              <a:miter lim="800000"/>
              <a:headEnd type="triangle" w="med" len="med"/>
              <a:tailEnd type="triangle" w="med" len="med"/>
            </a:ln>
          </p:spPr>
        </p:cxnSp>
      </p:grpSp>
      <p:grpSp>
        <p:nvGrpSpPr>
          <p:cNvPr id="488" name="Google Shape;488;p47"/>
          <p:cNvGrpSpPr/>
          <p:nvPr/>
        </p:nvGrpSpPr>
        <p:grpSpPr>
          <a:xfrm>
            <a:off x="2590800" y="5486400"/>
            <a:ext cx="5257800" cy="990600"/>
            <a:chOff x="2590800" y="5486400"/>
            <a:chExt cx="5257800" cy="990600"/>
          </a:xfrm>
        </p:grpSpPr>
        <p:sp>
          <p:nvSpPr>
            <p:cNvPr id="489" name="Google Shape;489;p47"/>
            <p:cNvSpPr/>
            <p:nvPr/>
          </p:nvSpPr>
          <p:spPr>
            <a:xfrm>
              <a:off x="3200400" y="5791200"/>
              <a:ext cx="3962400" cy="685800"/>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Lucida Sans"/>
                  <a:ea typeface="Lucida Sans"/>
                  <a:cs typeface="Lucida Sans"/>
                  <a:sym typeface="Lucida Sans"/>
                </a:rPr>
                <a:t>URL Frontier</a:t>
              </a:r>
              <a:endParaRPr/>
            </a:p>
          </p:txBody>
        </p:sp>
        <p:cxnSp>
          <p:nvCxnSpPr>
            <p:cNvPr id="490" name="Google Shape;490;p47"/>
            <p:cNvCxnSpPr/>
            <p:nvPr/>
          </p:nvCxnSpPr>
          <p:spPr>
            <a:xfrm rot="10800000">
              <a:off x="7162800" y="6172200"/>
              <a:ext cx="685800" cy="0"/>
            </a:xfrm>
            <a:prstGeom prst="straightConnector1">
              <a:avLst/>
            </a:prstGeom>
            <a:noFill/>
            <a:ln w="9525" cap="flat" cmpd="sng">
              <a:solidFill>
                <a:schemeClr val="dk1"/>
              </a:solidFill>
              <a:prstDash val="solid"/>
              <a:miter lim="800000"/>
              <a:headEnd type="none" w="med" len="med"/>
              <a:tailEnd type="triangle" w="med" len="med"/>
            </a:ln>
          </p:spPr>
        </p:cxnSp>
        <p:cxnSp>
          <p:nvCxnSpPr>
            <p:cNvPr id="491" name="Google Shape;491;p47"/>
            <p:cNvCxnSpPr/>
            <p:nvPr/>
          </p:nvCxnSpPr>
          <p:spPr>
            <a:xfrm rot="10800000">
              <a:off x="7848600" y="5486400"/>
              <a:ext cx="0" cy="685800"/>
            </a:xfrm>
            <a:prstGeom prst="straightConnector1">
              <a:avLst/>
            </a:prstGeom>
            <a:noFill/>
            <a:ln w="9525" cap="flat" cmpd="sng">
              <a:solidFill>
                <a:schemeClr val="dk1"/>
              </a:solidFill>
              <a:prstDash val="solid"/>
              <a:miter lim="800000"/>
              <a:headEnd type="none" w="med" len="med"/>
              <a:tailEnd type="none" w="med" len="med"/>
            </a:ln>
          </p:spPr>
        </p:cxnSp>
        <p:cxnSp>
          <p:nvCxnSpPr>
            <p:cNvPr id="492" name="Google Shape;492;p47"/>
            <p:cNvCxnSpPr/>
            <p:nvPr/>
          </p:nvCxnSpPr>
          <p:spPr>
            <a:xfrm rot="10800000">
              <a:off x="2590800" y="6172200"/>
              <a:ext cx="609600" cy="0"/>
            </a:xfrm>
            <a:prstGeom prst="straightConnector1">
              <a:avLst/>
            </a:prstGeom>
            <a:noFill/>
            <a:ln w="9525" cap="flat" cmpd="sng">
              <a:solidFill>
                <a:schemeClr val="dk1"/>
              </a:solidFill>
              <a:prstDash val="solid"/>
              <a:miter lim="800000"/>
              <a:headEnd type="none" w="med" len="med"/>
              <a:tailEnd type="none" w="med" len="med"/>
            </a:ln>
          </p:spPr>
        </p:cxnSp>
        <p:cxnSp>
          <p:nvCxnSpPr>
            <p:cNvPr id="493" name="Google Shape;493;p47"/>
            <p:cNvCxnSpPr/>
            <p:nvPr/>
          </p:nvCxnSpPr>
          <p:spPr>
            <a:xfrm rot="10800000">
              <a:off x="2590800" y="5486400"/>
              <a:ext cx="0" cy="685800"/>
            </a:xfrm>
            <a:prstGeom prst="straightConnector1">
              <a:avLst/>
            </a:prstGeom>
            <a:noFill/>
            <a:ln w="9525" cap="flat" cmpd="sng">
              <a:solidFill>
                <a:schemeClr val="dk1"/>
              </a:solidFill>
              <a:prstDash val="solid"/>
              <a:miter lim="800000"/>
              <a:headEnd type="none" w="med" len="med"/>
              <a:tailEnd type="triangle" w="med" len="med"/>
            </a:ln>
          </p:spPr>
        </p:cxnSp>
      </p:grpSp>
      <p:grpSp>
        <p:nvGrpSpPr>
          <p:cNvPr id="494" name="Google Shape;494;p47"/>
          <p:cNvGrpSpPr/>
          <p:nvPr/>
        </p:nvGrpSpPr>
        <p:grpSpPr>
          <a:xfrm>
            <a:off x="5777756" y="1981200"/>
            <a:ext cx="1397833" cy="3500431"/>
            <a:chOff x="5715000" y="1981207"/>
            <a:chExt cx="1469392" cy="3500431"/>
          </a:xfrm>
        </p:grpSpPr>
        <p:sp>
          <p:nvSpPr>
            <p:cNvPr id="495" name="Google Shape;495;p47"/>
            <p:cNvSpPr/>
            <p:nvPr/>
          </p:nvSpPr>
          <p:spPr>
            <a:xfrm>
              <a:off x="6096000" y="3505200"/>
              <a:ext cx="914400" cy="1976438"/>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ucida Sans"/>
                  <a:ea typeface="Lucida Sans"/>
                  <a:cs typeface="Lucida Sans"/>
                  <a:sym typeface="Lucida Sans"/>
                </a:rPr>
                <a:t>URL</a:t>
              </a:r>
              <a:endParaRPr sz="1800"/>
            </a:p>
            <a:p>
              <a:pPr marL="0" marR="0" lvl="0" indent="0" algn="ctr" rtl="0">
                <a:spcBef>
                  <a:spcPts val="0"/>
                </a:spcBef>
                <a:spcAft>
                  <a:spcPts val="0"/>
                </a:spcAft>
                <a:buNone/>
              </a:pPr>
              <a:r>
                <a:rPr lang="en-US" sz="1800">
                  <a:solidFill>
                    <a:schemeClr val="dk1"/>
                  </a:solidFill>
                  <a:latin typeface="Lucida Sans"/>
                  <a:ea typeface="Lucida Sans"/>
                  <a:cs typeface="Lucida Sans"/>
                  <a:sym typeface="Lucida Sans"/>
                </a:rPr>
                <a:t>filter</a:t>
              </a:r>
              <a:endParaRPr sz="1800"/>
            </a:p>
          </p:txBody>
        </p:sp>
        <p:cxnSp>
          <p:nvCxnSpPr>
            <p:cNvPr id="496" name="Google Shape;496;p47"/>
            <p:cNvCxnSpPr/>
            <p:nvPr/>
          </p:nvCxnSpPr>
          <p:spPr>
            <a:xfrm>
              <a:off x="5715000" y="3810000"/>
              <a:ext cx="381000" cy="0"/>
            </a:xfrm>
            <a:prstGeom prst="straightConnector1">
              <a:avLst/>
            </a:prstGeom>
            <a:noFill/>
            <a:ln w="9525" cap="flat" cmpd="sng">
              <a:solidFill>
                <a:schemeClr val="dk1"/>
              </a:solidFill>
              <a:prstDash val="solid"/>
              <a:miter lim="800000"/>
              <a:headEnd type="none" w="med" len="med"/>
              <a:tailEnd type="triangle" w="med" len="med"/>
            </a:ln>
          </p:spPr>
        </p:cxnSp>
        <p:sp>
          <p:nvSpPr>
            <p:cNvPr id="497" name="Google Shape;497;p47"/>
            <p:cNvSpPr/>
            <p:nvPr/>
          </p:nvSpPr>
          <p:spPr>
            <a:xfrm>
              <a:off x="5888992" y="1981207"/>
              <a:ext cx="1295400" cy="990600"/>
            </a:xfrm>
            <a:prstGeom prst="can">
              <a:avLst>
                <a:gd name="adj" fmla="val 27083"/>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ucida Sans"/>
                  <a:ea typeface="Lucida Sans"/>
                  <a:cs typeface="Lucida Sans"/>
                  <a:sym typeface="Lucida Sans"/>
                </a:rPr>
                <a:t>robots</a:t>
              </a:r>
              <a:endParaRPr sz="1800"/>
            </a:p>
            <a:p>
              <a:pPr marL="0" marR="0" lvl="0" indent="0" algn="ctr" rtl="0">
                <a:spcBef>
                  <a:spcPts val="0"/>
                </a:spcBef>
                <a:spcAft>
                  <a:spcPts val="0"/>
                </a:spcAft>
                <a:buNone/>
              </a:pPr>
              <a:r>
                <a:rPr lang="en-US" sz="1800">
                  <a:solidFill>
                    <a:schemeClr val="dk1"/>
                  </a:solidFill>
                  <a:latin typeface="Lucida Sans"/>
                  <a:ea typeface="Lucida Sans"/>
                  <a:cs typeface="Lucida Sans"/>
                  <a:sym typeface="Lucida Sans"/>
                </a:rPr>
                <a:t>filters</a:t>
              </a:r>
              <a:endParaRPr sz="1800"/>
            </a:p>
          </p:txBody>
        </p:sp>
        <p:cxnSp>
          <p:nvCxnSpPr>
            <p:cNvPr id="498" name="Google Shape;498;p47"/>
            <p:cNvCxnSpPr/>
            <p:nvPr/>
          </p:nvCxnSpPr>
          <p:spPr>
            <a:xfrm>
              <a:off x="6553200" y="2971800"/>
              <a:ext cx="0" cy="533400"/>
            </a:xfrm>
            <a:prstGeom prst="straightConnector1">
              <a:avLst/>
            </a:prstGeom>
            <a:noFill/>
            <a:ln w="9525" cap="flat" cmpd="sng">
              <a:solidFill>
                <a:schemeClr val="dk1"/>
              </a:solidFill>
              <a:prstDash val="solid"/>
              <a:miter lim="800000"/>
              <a:headEnd type="triangle" w="med" len="med"/>
              <a:tailEnd type="triangle" w="med" len="med"/>
            </a:ln>
          </p:spPr>
        </p:cxnSp>
      </p:grpSp>
      <p:grpSp>
        <p:nvGrpSpPr>
          <p:cNvPr id="499" name="Google Shape;499;p47"/>
          <p:cNvGrpSpPr/>
          <p:nvPr/>
        </p:nvGrpSpPr>
        <p:grpSpPr>
          <a:xfrm>
            <a:off x="1600200" y="2971800"/>
            <a:ext cx="1371600" cy="2509838"/>
            <a:chOff x="1600200" y="2971800"/>
            <a:chExt cx="1371600" cy="2509838"/>
          </a:xfrm>
        </p:grpSpPr>
        <p:sp>
          <p:nvSpPr>
            <p:cNvPr id="500" name="Google Shape;500;p47"/>
            <p:cNvSpPr/>
            <p:nvPr/>
          </p:nvSpPr>
          <p:spPr>
            <a:xfrm>
              <a:off x="2057400" y="2971800"/>
              <a:ext cx="914400" cy="2509838"/>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ucida Sans"/>
                  <a:ea typeface="Lucida Sans"/>
                  <a:cs typeface="Lucida Sans"/>
                  <a:sym typeface="Lucida Sans"/>
                </a:rPr>
                <a:t>Fetch</a:t>
              </a:r>
              <a:endParaRPr sz="1800"/>
            </a:p>
          </p:txBody>
        </p:sp>
        <p:cxnSp>
          <p:nvCxnSpPr>
            <p:cNvPr id="501" name="Google Shape;501;p47"/>
            <p:cNvCxnSpPr/>
            <p:nvPr/>
          </p:nvCxnSpPr>
          <p:spPr>
            <a:xfrm>
              <a:off x="1600200" y="3810000"/>
              <a:ext cx="457200" cy="0"/>
            </a:xfrm>
            <a:prstGeom prst="straightConnector1">
              <a:avLst/>
            </a:prstGeom>
            <a:noFill/>
            <a:ln w="9525" cap="flat" cmpd="sng">
              <a:solidFill>
                <a:schemeClr val="dk1"/>
              </a:solidFill>
              <a:prstDash val="solid"/>
              <a:miter lim="800000"/>
              <a:headEnd type="none" w="med" len="med"/>
              <a:tailEnd type="triangle" w="med" len="med"/>
            </a:ln>
          </p:spPr>
        </p:cxnSp>
        <p:cxnSp>
          <p:nvCxnSpPr>
            <p:cNvPr id="502" name="Google Shape;502;p47"/>
            <p:cNvCxnSpPr/>
            <p:nvPr/>
          </p:nvCxnSpPr>
          <p:spPr>
            <a:xfrm rot="10800000">
              <a:off x="1600200" y="3581400"/>
              <a:ext cx="457200" cy="0"/>
            </a:xfrm>
            <a:prstGeom prst="straightConnector1">
              <a:avLst/>
            </a:prstGeom>
            <a:noFill/>
            <a:ln w="9525" cap="flat" cmpd="sng">
              <a:solidFill>
                <a:schemeClr val="dk1"/>
              </a:solidFill>
              <a:prstDash val="solid"/>
              <a:miter lim="800000"/>
              <a:headEnd type="none" w="med" len="med"/>
              <a:tailEnd type="triangle" w="med" len="med"/>
            </a:ln>
          </p:spPr>
        </p:cxnSp>
      </p:grpSp>
      <p:sp>
        <p:nvSpPr>
          <p:cNvPr id="503" name="Google Shape;503;p47"/>
          <p:cNvSpPr txBox="1">
            <a:spLocks noGrp="1"/>
          </p:cNvSpPr>
          <p:nvPr>
            <p:ph type="sldNum" idx="12"/>
          </p:nvPr>
        </p:nvSpPr>
        <p:spPr>
          <a:xfrm>
            <a:off x="7620000" y="19052"/>
            <a:ext cx="1066800" cy="3286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200" b="1">
                <a:solidFill>
                  <a:srgbClr val="898989"/>
                </a:solidFill>
                <a:latin typeface="Calibri"/>
                <a:ea typeface="Calibri"/>
                <a:cs typeface="Calibri"/>
                <a:sym typeface="Calibri"/>
              </a:rPr>
              <a:t>14</a:t>
            </a:fld>
            <a:endParaRPr sz="1200" b="1">
              <a:solidFill>
                <a:srgbClr val="898989"/>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49"/>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Content seen?</a:t>
            </a:r>
            <a:endParaRPr/>
          </a:p>
        </p:txBody>
      </p:sp>
      <p:sp>
        <p:nvSpPr>
          <p:cNvPr id="516" name="Google Shape;516;p49"/>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p>
            <a:pPr marL="102394" lvl="0" indent="-102394" algn="l" rtl="0">
              <a:spcBef>
                <a:spcPts val="0"/>
              </a:spcBef>
              <a:spcAft>
                <a:spcPts val="0"/>
              </a:spcAft>
              <a:buSzPts val="1530"/>
              <a:buChar char="•"/>
            </a:pPr>
            <a:r>
              <a:rPr lang="en-US" dirty="0"/>
              <a:t>Duplication is widespread on the web</a:t>
            </a:r>
            <a:endParaRPr dirty="0"/>
          </a:p>
          <a:p>
            <a:pPr marL="102394" lvl="0" indent="-5239" algn="l" rtl="0">
              <a:spcBef>
                <a:spcPts val="360"/>
              </a:spcBef>
              <a:spcAft>
                <a:spcPts val="0"/>
              </a:spcAft>
              <a:buSzPts val="1530"/>
              <a:buNone/>
            </a:pPr>
            <a:endParaRPr dirty="0"/>
          </a:p>
          <a:p>
            <a:pPr marL="102394" lvl="0" indent="-102394" algn="l" rtl="0">
              <a:spcBef>
                <a:spcPts val="360"/>
              </a:spcBef>
              <a:spcAft>
                <a:spcPts val="0"/>
              </a:spcAft>
              <a:buSzPts val="1530"/>
              <a:buChar char="•"/>
            </a:pPr>
            <a:r>
              <a:rPr lang="en-US" dirty="0"/>
              <a:t>If the page just fetched is already in the index, do not further process it</a:t>
            </a:r>
            <a:endParaRPr dirty="0"/>
          </a:p>
          <a:p>
            <a:pPr marL="102394" lvl="0" indent="-5239" algn="l" rtl="0">
              <a:spcBef>
                <a:spcPts val="360"/>
              </a:spcBef>
              <a:spcAft>
                <a:spcPts val="0"/>
              </a:spcAft>
              <a:buSzPts val="1530"/>
              <a:buNone/>
            </a:pPr>
            <a:endParaRPr dirty="0"/>
          </a:p>
          <a:p>
            <a:pPr marL="102394" lvl="0" indent="-102394" algn="l" rtl="0">
              <a:spcBef>
                <a:spcPts val="360"/>
              </a:spcBef>
              <a:spcAft>
                <a:spcPts val="0"/>
              </a:spcAft>
              <a:buSzPts val="1530"/>
              <a:buChar char="•"/>
            </a:pPr>
            <a:r>
              <a:rPr lang="en-US" dirty="0"/>
              <a:t>This is verified using document fingerprints or shingles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52"/>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Distributing the crawler</a:t>
            </a:r>
            <a:endParaRPr/>
          </a:p>
        </p:txBody>
      </p:sp>
      <p:sp>
        <p:nvSpPr>
          <p:cNvPr id="535" name="Google Shape;535;p52"/>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p>
            <a:pPr marL="102394" lvl="0" indent="-107950" algn="l" rtl="0">
              <a:spcBef>
                <a:spcPts val="0"/>
              </a:spcBef>
              <a:spcAft>
                <a:spcPts val="0"/>
              </a:spcAft>
              <a:buSzPts val="1700"/>
              <a:buChar char="•"/>
            </a:pPr>
            <a:r>
              <a:rPr lang="en-US" sz="2000" dirty="0"/>
              <a:t>Run multiple crawl threads, under different processes – potentially at different nodes</a:t>
            </a:r>
            <a:endParaRPr dirty="0"/>
          </a:p>
          <a:p>
            <a:pPr marL="257175" lvl="1" indent="-107950" algn="l" rtl="0">
              <a:spcBef>
                <a:spcPts val="400"/>
              </a:spcBef>
              <a:spcAft>
                <a:spcPts val="0"/>
              </a:spcAft>
              <a:buSzPts val="1700"/>
              <a:buChar char="•"/>
            </a:pPr>
            <a:r>
              <a:rPr lang="en-US" sz="2000" dirty="0"/>
              <a:t>Geographically distributed nodes</a:t>
            </a:r>
          </a:p>
          <a:p>
            <a:pPr marL="257175" lvl="1" indent="-107950" algn="l" rtl="0">
              <a:spcBef>
                <a:spcPts val="400"/>
              </a:spcBef>
              <a:spcAft>
                <a:spcPts val="0"/>
              </a:spcAft>
              <a:buSzPts val="1700"/>
              <a:buChar char="•"/>
            </a:pPr>
            <a:endParaRPr dirty="0"/>
          </a:p>
          <a:p>
            <a:pPr marL="102394" lvl="0" indent="-107950" algn="l" rtl="0">
              <a:spcBef>
                <a:spcPts val="400"/>
              </a:spcBef>
              <a:spcAft>
                <a:spcPts val="0"/>
              </a:spcAft>
              <a:buSzPts val="1700"/>
              <a:buChar char="•"/>
            </a:pPr>
            <a:r>
              <a:rPr lang="en-US" sz="2000" dirty="0">
                <a:solidFill>
                  <a:srgbClr val="C00000"/>
                </a:solidFill>
              </a:rPr>
              <a:t>Partition hosts being crawled into nodes</a:t>
            </a:r>
            <a:endParaRPr dirty="0"/>
          </a:p>
          <a:p>
            <a:pPr marL="257175" lvl="1" indent="-107950" algn="l" rtl="0">
              <a:spcBef>
                <a:spcPts val="400"/>
              </a:spcBef>
              <a:spcAft>
                <a:spcPts val="0"/>
              </a:spcAft>
              <a:buSzPts val="1700"/>
              <a:buChar char="•"/>
            </a:pPr>
            <a:r>
              <a:rPr lang="en-US" sz="2000" dirty="0">
                <a:solidFill>
                  <a:srgbClr val="C00000"/>
                </a:solidFill>
              </a:rPr>
              <a:t>Hash used for partition</a:t>
            </a:r>
          </a:p>
          <a:p>
            <a:pPr marL="257175" lvl="1" indent="-107950" algn="l" rtl="0">
              <a:spcBef>
                <a:spcPts val="400"/>
              </a:spcBef>
              <a:spcAft>
                <a:spcPts val="0"/>
              </a:spcAft>
              <a:buSzPts val="1700"/>
              <a:buChar char="•"/>
            </a:pPr>
            <a:endParaRPr dirty="0"/>
          </a:p>
          <a:p>
            <a:pPr marL="102394" lvl="0" indent="-107950" algn="l" rtl="0">
              <a:spcBef>
                <a:spcPts val="400"/>
              </a:spcBef>
              <a:spcAft>
                <a:spcPts val="0"/>
              </a:spcAft>
              <a:buSzPts val="1700"/>
              <a:buChar char="•"/>
            </a:pPr>
            <a:r>
              <a:rPr lang="en-US" sz="2000" dirty="0"/>
              <a:t>How do these nodes communicate and share URLs?</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53"/>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Communication between nodes</a:t>
            </a:r>
            <a:endParaRPr/>
          </a:p>
        </p:txBody>
      </p:sp>
      <p:sp>
        <p:nvSpPr>
          <p:cNvPr id="541" name="Google Shape;541;p53"/>
          <p:cNvSpPr txBox="1">
            <a:spLocks noGrp="1"/>
          </p:cNvSpPr>
          <p:nvPr>
            <p:ph type="body" idx="1"/>
          </p:nvPr>
        </p:nvSpPr>
        <p:spPr>
          <a:xfrm>
            <a:off x="685800" y="1600200"/>
            <a:ext cx="8305800" cy="4876800"/>
          </a:xfrm>
          <a:prstGeom prst="rect">
            <a:avLst/>
          </a:prstGeom>
          <a:noFill/>
          <a:ln>
            <a:noFill/>
          </a:ln>
        </p:spPr>
        <p:txBody>
          <a:bodyPr spcFirstLastPara="1" wrap="square" lIns="91425" tIns="45700" rIns="91425" bIns="45700" anchor="t" anchorCtr="0">
            <a:noAutofit/>
          </a:bodyPr>
          <a:lstStyle/>
          <a:p>
            <a:pPr marL="102394" lvl="0" indent="-102394" algn="l" rtl="0">
              <a:spcBef>
                <a:spcPts val="0"/>
              </a:spcBef>
              <a:spcAft>
                <a:spcPts val="0"/>
              </a:spcAft>
              <a:buSzPts val="1530"/>
              <a:buChar char="•"/>
            </a:pPr>
            <a:r>
              <a:rPr lang="en-US"/>
              <a:t>Output of the URL filter at each node is sent to the Dup URL Eliminator of the appropriate node</a:t>
            </a:r>
            <a:endParaRPr/>
          </a:p>
        </p:txBody>
      </p:sp>
      <p:sp>
        <p:nvSpPr>
          <p:cNvPr id="542" name="Google Shape;542;p53"/>
          <p:cNvSpPr/>
          <p:nvPr/>
        </p:nvSpPr>
        <p:spPr>
          <a:xfrm>
            <a:off x="228600" y="2668588"/>
            <a:ext cx="906463" cy="3308350"/>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ucida Sans"/>
                <a:ea typeface="Lucida Sans"/>
                <a:cs typeface="Lucida Sans"/>
                <a:sym typeface="Lucida Sans"/>
              </a:rPr>
              <a:t>WWW</a:t>
            </a:r>
            <a:endParaRPr sz="1800"/>
          </a:p>
        </p:txBody>
      </p:sp>
      <p:sp>
        <p:nvSpPr>
          <p:cNvPr id="543" name="Google Shape;543;p53"/>
          <p:cNvSpPr/>
          <p:nvPr/>
        </p:nvSpPr>
        <p:spPr>
          <a:xfrm>
            <a:off x="1589088" y="3748088"/>
            <a:ext cx="906462" cy="2227262"/>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ucida Sans"/>
                <a:ea typeface="Lucida Sans"/>
                <a:cs typeface="Lucida Sans"/>
                <a:sym typeface="Lucida Sans"/>
              </a:rPr>
              <a:t>Fetch</a:t>
            </a:r>
            <a:endParaRPr sz="1800"/>
          </a:p>
        </p:txBody>
      </p:sp>
      <p:sp>
        <p:nvSpPr>
          <p:cNvPr id="544" name="Google Shape;544;p53"/>
          <p:cNvSpPr/>
          <p:nvPr/>
        </p:nvSpPr>
        <p:spPr>
          <a:xfrm>
            <a:off x="1589088" y="2667000"/>
            <a:ext cx="906462" cy="676275"/>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Lucida Sans"/>
                <a:ea typeface="Lucida Sans"/>
                <a:cs typeface="Lucida Sans"/>
                <a:sym typeface="Lucida Sans"/>
              </a:rPr>
              <a:t>DNS</a:t>
            </a:r>
            <a:endParaRPr/>
          </a:p>
        </p:txBody>
      </p:sp>
      <p:sp>
        <p:nvSpPr>
          <p:cNvPr id="545" name="Google Shape;545;p53"/>
          <p:cNvSpPr/>
          <p:nvPr/>
        </p:nvSpPr>
        <p:spPr>
          <a:xfrm>
            <a:off x="2949575" y="3005138"/>
            <a:ext cx="906463" cy="2973387"/>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Lucida Sans"/>
                <a:ea typeface="Lucida Sans"/>
                <a:cs typeface="Lucida Sans"/>
                <a:sym typeface="Lucida Sans"/>
              </a:rPr>
              <a:t>Parse</a:t>
            </a:r>
            <a:endParaRPr/>
          </a:p>
        </p:txBody>
      </p:sp>
      <p:sp>
        <p:nvSpPr>
          <p:cNvPr id="546" name="Google Shape;546;p53"/>
          <p:cNvSpPr/>
          <p:nvPr/>
        </p:nvSpPr>
        <p:spPr>
          <a:xfrm>
            <a:off x="4308475" y="4221163"/>
            <a:ext cx="906463" cy="1754187"/>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Lucida Sans"/>
                <a:ea typeface="Lucida Sans"/>
                <a:cs typeface="Lucida Sans"/>
                <a:sym typeface="Lucida Sans"/>
              </a:rPr>
              <a:t>Content</a:t>
            </a:r>
            <a:endParaRPr/>
          </a:p>
          <a:p>
            <a:pPr marL="0" marR="0" lvl="0" indent="0" algn="ctr" rtl="0">
              <a:spcBef>
                <a:spcPts val="0"/>
              </a:spcBef>
              <a:spcAft>
                <a:spcPts val="0"/>
              </a:spcAft>
              <a:buNone/>
            </a:pPr>
            <a:r>
              <a:rPr lang="en-US" sz="2000">
                <a:solidFill>
                  <a:schemeClr val="dk1"/>
                </a:solidFill>
                <a:latin typeface="Lucida Sans"/>
                <a:ea typeface="Lucida Sans"/>
                <a:cs typeface="Lucida Sans"/>
                <a:sym typeface="Lucida Sans"/>
              </a:rPr>
              <a:t>seen?</a:t>
            </a:r>
            <a:endParaRPr/>
          </a:p>
        </p:txBody>
      </p:sp>
      <p:sp>
        <p:nvSpPr>
          <p:cNvPr id="547" name="Google Shape;547;p53"/>
          <p:cNvSpPr/>
          <p:nvPr/>
        </p:nvSpPr>
        <p:spPr>
          <a:xfrm>
            <a:off x="5592763" y="4221163"/>
            <a:ext cx="906462" cy="1754187"/>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Lucida Sans"/>
                <a:ea typeface="Lucida Sans"/>
                <a:cs typeface="Lucida Sans"/>
                <a:sym typeface="Lucida Sans"/>
              </a:rPr>
              <a:t>URL</a:t>
            </a:r>
            <a:endParaRPr/>
          </a:p>
          <a:p>
            <a:pPr marL="0" marR="0" lvl="0" indent="0" algn="ctr" rtl="0">
              <a:spcBef>
                <a:spcPts val="0"/>
              </a:spcBef>
              <a:spcAft>
                <a:spcPts val="0"/>
              </a:spcAft>
              <a:buNone/>
            </a:pPr>
            <a:r>
              <a:rPr lang="en-US" sz="2400">
                <a:solidFill>
                  <a:schemeClr val="dk1"/>
                </a:solidFill>
                <a:latin typeface="Lucida Sans"/>
                <a:ea typeface="Lucida Sans"/>
                <a:cs typeface="Lucida Sans"/>
                <a:sym typeface="Lucida Sans"/>
              </a:rPr>
              <a:t>filter</a:t>
            </a:r>
            <a:endParaRPr/>
          </a:p>
        </p:txBody>
      </p:sp>
      <p:sp>
        <p:nvSpPr>
          <p:cNvPr id="548" name="Google Shape;548;p53"/>
          <p:cNvSpPr/>
          <p:nvPr/>
        </p:nvSpPr>
        <p:spPr>
          <a:xfrm>
            <a:off x="7932738" y="4225925"/>
            <a:ext cx="906462" cy="1752600"/>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Lucida Sans"/>
                <a:ea typeface="Lucida Sans"/>
                <a:cs typeface="Lucida Sans"/>
                <a:sym typeface="Lucida Sans"/>
              </a:rPr>
              <a:t>Dup</a:t>
            </a:r>
            <a:endParaRPr/>
          </a:p>
          <a:p>
            <a:pPr marL="0" marR="0" lvl="0" indent="0" algn="ctr" rtl="0">
              <a:spcBef>
                <a:spcPts val="0"/>
              </a:spcBef>
              <a:spcAft>
                <a:spcPts val="0"/>
              </a:spcAft>
              <a:buNone/>
            </a:pPr>
            <a:r>
              <a:rPr lang="en-US" sz="2400">
                <a:solidFill>
                  <a:schemeClr val="dk1"/>
                </a:solidFill>
                <a:latin typeface="Lucida Sans"/>
                <a:ea typeface="Lucida Sans"/>
                <a:cs typeface="Lucida Sans"/>
                <a:sym typeface="Lucida Sans"/>
              </a:rPr>
              <a:t>URL</a:t>
            </a:r>
            <a:endParaRPr/>
          </a:p>
          <a:p>
            <a:pPr marL="0" marR="0" lvl="0" indent="0" algn="ctr" rtl="0">
              <a:spcBef>
                <a:spcPts val="0"/>
              </a:spcBef>
              <a:spcAft>
                <a:spcPts val="0"/>
              </a:spcAft>
              <a:buNone/>
            </a:pPr>
            <a:r>
              <a:rPr lang="en-US" sz="2400">
                <a:solidFill>
                  <a:schemeClr val="dk1"/>
                </a:solidFill>
                <a:latin typeface="Lucida Sans"/>
                <a:ea typeface="Lucida Sans"/>
                <a:cs typeface="Lucida Sans"/>
                <a:sym typeface="Lucida Sans"/>
              </a:rPr>
              <a:t>elim</a:t>
            </a:r>
            <a:endParaRPr/>
          </a:p>
        </p:txBody>
      </p:sp>
      <p:sp>
        <p:nvSpPr>
          <p:cNvPr id="549" name="Google Shape;549;p53"/>
          <p:cNvSpPr/>
          <p:nvPr/>
        </p:nvSpPr>
        <p:spPr>
          <a:xfrm>
            <a:off x="4308475" y="2870200"/>
            <a:ext cx="906463" cy="877888"/>
          </a:xfrm>
          <a:prstGeom prst="can">
            <a:avLst>
              <a:gd name="adj" fmla="val 25000"/>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Lucida Sans"/>
                <a:ea typeface="Lucida Sans"/>
                <a:cs typeface="Lucida Sans"/>
                <a:sym typeface="Lucida Sans"/>
              </a:rPr>
              <a:t>Doc</a:t>
            </a:r>
            <a:endParaRPr/>
          </a:p>
          <a:p>
            <a:pPr marL="0" marR="0" lvl="0" indent="0" algn="ctr" rtl="0">
              <a:spcBef>
                <a:spcPts val="0"/>
              </a:spcBef>
              <a:spcAft>
                <a:spcPts val="0"/>
              </a:spcAft>
              <a:buNone/>
            </a:pPr>
            <a:r>
              <a:rPr lang="en-US" sz="2400">
                <a:solidFill>
                  <a:schemeClr val="dk1"/>
                </a:solidFill>
                <a:latin typeface="Lucida Sans"/>
                <a:ea typeface="Lucida Sans"/>
                <a:cs typeface="Lucida Sans"/>
                <a:sym typeface="Lucida Sans"/>
              </a:rPr>
              <a:t>FP’s</a:t>
            </a:r>
            <a:endParaRPr sz="2400">
              <a:solidFill>
                <a:schemeClr val="dk1"/>
              </a:solidFill>
              <a:latin typeface="Lucida Sans"/>
              <a:ea typeface="Lucida Sans"/>
              <a:cs typeface="Lucida Sans"/>
              <a:sym typeface="Lucida Sans"/>
            </a:endParaRPr>
          </a:p>
        </p:txBody>
      </p:sp>
      <p:sp>
        <p:nvSpPr>
          <p:cNvPr id="550" name="Google Shape;550;p53"/>
          <p:cNvSpPr/>
          <p:nvPr/>
        </p:nvSpPr>
        <p:spPr>
          <a:xfrm>
            <a:off x="7932738" y="2801938"/>
            <a:ext cx="906462" cy="946150"/>
          </a:xfrm>
          <a:prstGeom prst="can">
            <a:avLst>
              <a:gd name="adj" fmla="val 26095"/>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Lucida Sans"/>
                <a:ea typeface="Lucida Sans"/>
                <a:cs typeface="Lucida Sans"/>
                <a:sym typeface="Lucida Sans"/>
              </a:rPr>
              <a:t>URL</a:t>
            </a:r>
            <a:endParaRPr/>
          </a:p>
          <a:p>
            <a:pPr marL="0" marR="0" lvl="0" indent="0" algn="ctr" rtl="0">
              <a:spcBef>
                <a:spcPts val="0"/>
              </a:spcBef>
              <a:spcAft>
                <a:spcPts val="0"/>
              </a:spcAft>
              <a:buNone/>
            </a:pPr>
            <a:r>
              <a:rPr lang="en-US" sz="2400">
                <a:solidFill>
                  <a:schemeClr val="dk1"/>
                </a:solidFill>
                <a:latin typeface="Lucida Sans"/>
                <a:ea typeface="Lucida Sans"/>
                <a:cs typeface="Lucida Sans"/>
                <a:sym typeface="Lucida Sans"/>
              </a:rPr>
              <a:t>set</a:t>
            </a:r>
            <a:endParaRPr/>
          </a:p>
        </p:txBody>
      </p:sp>
      <p:sp>
        <p:nvSpPr>
          <p:cNvPr id="551" name="Google Shape;551;p53"/>
          <p:cNvSpPr/>
          <p:nvPr/>
        </p:nvSpPr>
        <p:spPr>
          <a:xfrm>
            <a:off x="2722563" y="6249988"/>
            <a:ext cx="3927475" cy="608012"/>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Lucida Sans"/>
                <a:ea typeface="Lucida Sans"/>
                <a:cs typeface="Lucida Sans"/>
                <a:sym typeface="Lucida Sans"/>
              </a:rPr>
              <a:t>URL Frontier</a:t>
            </a:r>
            <a:endParaRPr/>
          </a:p>
        </p:txBody>
      </p:sp>
      <p:cxnSp>
        <p:nvCxnSpPr>
          <p:cNvPr id="552" name="Google Shape;552;p53"/>
          <p:cNvCxnSpPr/>
          <p:nvPr/>
        </p:nvCxnSpPr>
        <p:spPr>
          <a:xfrm rot="10800000">
            <a:off x="1135063" y="3000375"/>
            <a:ext cx="452437" cy="0"/>
          </a:xfrm>
          <a:prstGeom prst="straightConnector1">
            <a:avLst/>
          </a:prstGeom>
          <a:noFill/>
          <a:ln w="9525" cap="flat" cmpd="sng">
            <a:solidFill>
              <a:schemeClr val="dk1"/>
            </a:solidFill>
            <a:prstDash val="solid"/>
            <a:miter lim="800000"/>
            <a:headEnd type="triangle" w="med" len="med"/>
            <a:tailEnd type="triangle" w="med" len="med"/>
          </a:ln>
        </p:spPr>
      </p:cxnSp>
      <p:cxnSp>
        <p:nvCxnSpPr>
          <p:cNvPr id="553" name="Google Shape;553;p53"/>
          <p:cNvCxnSpPr/>
          <p:nvPr/>
        </p:nvCxnSpPr>
        <p:spPr>
          <a:xfrm>
            <a:off x="2043113" y="3343275"/>
            <a:ext cx="0" cy="404813"/>
          </a:xfrm>
          <a:prstGeom prst="straightConnector1">
            <a:avLst/>
          </a:prstGeom>
          <a:noFill/>
          <a:ln w="9525" cap="flat" cmpd="sng">
            <a:solidFill>
              <a:schemeClr val="dk1"/>
            </a:solidFill>
            <a:prstDash val="solid"/>
            <a:miter lim="800000"/>
            <a:headEnd type="triangle" w="med" len="med"/>
            <a:tailEnd type="triangle" w="med" len="med"/>
          </a:ln>
        </p:spPr>
      </p:cxnSp>
      <p:cxnSp>
        <p:nvCxnSpPr>
          <p:cNvPr id="554" name="Google Shape;554;p53"/>
          <p:cNvCxnSpPr/>
          <p:nvPr/>
        </p:nvCxnSpPr>
        <p:spPr>
          <a:xfrm>
            <a:off x="1136650" y="4492625"/>
            <a:ext cx="452438" cy="0"/>
          </a:xfrm>
          <a:prstGeom prst="straightConnector1">
            <a:avLst/>
          </a:prstGeom>
          <a:noFill/>
          <a:ln w="9525" cap="flat" cmpd="sng">
            <a:solidFill>
              <a:schemeClr val="dk1"/>
            </a:solidFill>
            <a:prstDash val="solid"/>
            <a:miter lim="800000"/>
            <a:headEnd type="none" w="med" len="med"/>
            <a:tailEnd type="triangle" w="med" len="med"/>
          </a:ln>
        </p:spPr>
      </p:cxnSp>
      <p:cxnSp>
        <p:nvCxnSpPr>
          <p:cNvPr id="555" name="Google Shape;555;p53"/>
          <p:cNvCxnSpPr/>
          <p:nvPr/>
        </p:nvCxnSpPr>
        <p:spPr>
          <a:xfrm>
            <a:off x="2495550" y="4492625"/>
            <a:ext cx="454025" cy="0"/>
          </a:xfrm>
          <a:prstGeom prst="straightConnector1">
            <a:avLst/>
          </a:prstGeom>
          <a:noFill/>
          <a:ln w="9525" cap="flat" cmpd="sng">
            <a:solidFill>
              <a:schemeClr val="dk1"/>
            </a:solidFill>
            <a:prstDash val="solid"/>
            <a:miter lim="800000"/>
            <a:headEnd type="none" w="med" len="med"/>
            <a:tailEnd type="triangle" w="med" len="med"/>
          </a:ln>
        </p:spPr>
      </p:cxnSp>
      <p:cxnSp>
        <p:nvCxnSpPr>
          <p:cNvPr id="556" name="Google Shape;556;p53"/>
          <p:cNvCxnSpPr/>
          <p:nvPr/>
        </p:nvCxnSpPr>
        <p:spPr>
          <a:xfrm>
            <a:off x="3856038" y="4492625"/>
            <a:ext cx="452437" cy="0"/>
          </a:xfrm>
          <a:prstGeom prst="straightConnector1">
            <a:avLst/>
          </a:prstGeom>
          <a:noFill/>
          <a:ln w="9525" cap="flat" cmpd="sng">
            <a:solidFill>
              <a:schemeClr val="dk1"/>
            </a:solidFill>
            <a:prstDash val="solid"/>
            <a:miter lim="800000"/>
            <a:headEnd type="none" w="med" len="med"/>
            <a:tailEnd type="triangle" w="med" len="med"/>
          </a:ln>
        </p:spPr>
      </p:cxnSp>
      <p:cxnSp>
        <p:nvCxnSpPr>
          <p:cNvPr id="557" name="Google Shape;557;p53"/>
          <p:cNvCxnSpPr/>
          <p:nvPr/>
        </p:nvCxnSpPr>
        <p:spPr>
          <a:xfrm>
            <a:off x="5214938" y="4492625"/>
            <a:ext cx="377825" cy="0"/>
          </a:xfrm>
          <a:prstGeom prst="straightConnector1">
            <a:avLst/>
          </a:prstGeom>
          <a:noFill/>
          <a:ln w="9525" cap="flat" cmpd="sng">
            <a:solidFill>
              <a:schemeClr val="dk1"/>
            </a:solidFill>
            <a:prstDash val="solid"/>
            <a:miter lim="800000"/>
            <a:headEnd type="none" w="med" len="med"/>
            <a:tailEnd type="triangle" w="med" len="med"/>
          </a:ln>
        </p:spPr>
      </p:cxnSp>
      <p:cxnSp>
        <p:nvCxnSpPr>
          <p:cNvPr id="558" name="Google Shape;558;p53"/>
          <p:cNvCxnSpPr/>
          <p:nvPr/>
        </p:nvCxnSpPr>
        <p:spPr>
          <a:xfrm>
            <a:off x="7631113" y="4492625"/>
            <a:ext cx="301625" cy="0"/>
          </a:xfrm>
          <a:prstGeom prst="straightConnector1">
            <a:avLst/>
          </a:prstGeom>
          <a:noFill/>
          <a:ln w="9525" cap="flat" cmpd="sng">
            <a:solidFill>
              <a:schemeClr val="dk1"/>
            </a:solidFill>
            <a:prstDash val="solid"/>
            <a:miter lim="800000"/>
            <a:headEnd type="none" w="med" len="med"/>
            <a:tailEnd type="triangle" w="med" len="med"/>
          </a:ln>
        </p:spPr>
      </p:cxnSp>
      <p:cxnSp>
        <p:nvCxnSpPr>
          <p:cNvPr id="559" name="Google Shape;559;p53"/>
          <p:cNvCxnSpPr/>
          <p:nvPr/>
        </p:nvCxnSpPr>
        <p:spPr>
          <a:xfrm>
            <a:off x="4762500" y="3748088"/>
            <a:ext cx="0" cy="473075"/>
          </a:xfrm>
          <a:prstGeom prst="straightConnector1">
            <a:avLst/>
          </a:prstGeom>
          <a:noFill/>
          <a:ln w="9525" cap="flat" cmpd="sng">
            <a:solidFill>
              <a:schemeClr val="dk1"/>
            </a:solidFill>
            <a:prstDash val="solid"/>
            <a:miter lim="800000"/>
            <a:headEnd type="triangle" w="med" len="med"/>
            <a:tailEnd type="triangle" w="med" len="med"/>
          </a:ln>
        </p:spPr>
      </p:cxnSp>
      <p:cxnSp>
        <p:nvCxnSpPr>
          <p:cNvPr id="560" name="Google Shape;560;p53"/>
          <p:cNvCxnSpPr/>
          <p:nvPr/>
        </p:nvCxnSpPr>
        <p:spPr>
          <a:xfrm>
            <a:off x="8386763" y="3748088"/>
            <a:ext cx="0" cy="473075"/>
          </a:xfrm>
          <a:prstGeom prst="straightConnector1">
            <a:avLst/>
          </a:prstGeom>
          <a:noFill/>
          <a:ln w="9525" cap="flat" cmpd="sng">
            <a:solidFill>
              <a:schemeClr val="dk1"/>
            </a:solidFill>
            <a:prstDash val="solid"/>
            <a:miter lim="800000"/>
            <a:headEnd type="triangle" w="med" len="med"/>
            <a:tailEnd type="triangle" w="med" len="med"/>
          </a:ln>
        </p:spPr>
      </p:cxnSp>
      <p:cxnSp>
        <p:nvCxnSpPr>
          <p:cNvPr id="561" name="Google Shape;561;p53"/>
          <p:cNvCxnSpPr/>
          <p:nvPr/>
        </p:nvCxnSpPr>
        <p:spPr>
          <a:xfrm rot="10800000">
            <a:off x="6648450" y="6588125"/>
            <a:ext cx="1738313" cy="0"/>
          </a:xfrm>
          <a:prstGeom prst="straightConnector1">
            <a:avLst/>
          </a:prstGeom>
          <a:noFill/>
          <a:ln w="9525" cap="flat" cmpd="sng">
            <a:solidFill>
              <a:schemeClr val="dk1"/>
            </a:solidFill>
            <a:prstDash val="solid"/>
            <a:miter lim="800000"/>
            <a:headEnd type="none" w="med" len="med"/>
            <a:tailEnd type="triangle" w="med" len="med"/>
          </a:ln>
        </p:spPr>
      </p:cxnSp>
      <p:cxnSp>
        <p:nvCxnSpPr>
          <p:cNvPr id="562" name="Google Shape;562;p53"/>
          <p:cNvCxnSpPr/>
          <p:nvPr/>
        </p:nvCxnSpPr>
        <p:spPr>
          <a:xfrm rot="10800000">
            <a:off x="8386763" y="5978525"/>
            <a:ext cx="0" cy="609600"/>
          </a:xfrm>
          <a:prstGeom prst="straightConnector1">
            <a:avLst/>
          </a:prstGeom>
          <a:noFill/>
          <a:ln w="9525" cap="flat" cmpd="sng">
            <a:solidFill>
              <a:schemeClr val="dk1"/>
            </a:solidFill>
            <a:prstDash val="solid"/>
            <a:miter lim="800000"/>
            <a:headEnd type="none" w="med" len="med"/>
            <a:tailEnd type="none" w="med" len="med"/>
          </a:ln>
        </p:spPr>
      </p:cxnSp>
      <p:cxnSp>
        <p:nvCxnSpPr>
          <p:cNvPr id="563" name="Google Shape;563;p53"/>
          <p:cNvCxnSpPr/>
          <p:nvPr/>
        </p:nvCxnSpPr>
        <p:spPr>
          <a:xfrm rot="10800000">
            <a:off x="2117725" y="6588125"/>
            <a:ext cx="604838" cy="0"/>
          </a:xfrm>
          <a:prstGeom prst="straightConnector1">
            <a:avLst/>
          </a:prstGeom>
          <a:noFill/>
          <a:ln w="9525" cap="flat" cmpd="sng">
            <a:solidFill>
              <a:schemeClr val="dk1"/>
            </a:solidFill>
            <a:prstDash val="solid"/>
            <a:miter lim="800000"/>
            <a:headEnd type="none" w="med" len="med"/>
            <a:tailEnd type="none" w="med" len="med"/>
          </a:ln>
        </p:spPr>
      </p:cxnSp>
      <p:cxnSp>
        <p:nvCxnSpPr>
          <p:cNvPr id="564" name="Google Shape;564;p53"/>
          <p:cNvCxnSpPr/>
          <p:nvPr/>
        </p:nvCxnSpPr>
        <p:spPr>
          <a:xfrm rot="10800000">
            <a:off x="2117725" y="5978525"/>
            <a:ext cx="0" cy="609600"/>
          </a:xfrm>
          <a:prstGeom prst="straightConnector1">
            <a:avLst/>
          </a:prstGeom>
          <a:noFill/>
          <a:ln w="9525" cap="flat" cmpd="sng">
            <a:solidFill>
              <a:schemeClr val="dk1"/>
            </a:solidFill>
            <a:prstDash val="solid"/>
            <a:miter lim="800000"/>
            <a:headEnd type="none" w="med" len="med"/>
            <a:tailEnd type="triangle" w="med" len="med"/>
          </a:ln>
        </p:spPr>
      </p:cxnSp>
      <p:sp>
        <p:nvSpPr>
          <p:cNvPr id="565" name="Google Shape;565;p53"/>
          <p:cNvSpPr/>
          <p:nvPr/>
        </p:nvSpPr>
        <p:spPr>
          <a:xfrm>
            <a:off x="5592763" y="2870200"/>
            <a:ext cx="906462" cy="877888"/>
          </a:xfrm>
          <a:prstGeom prst="can">
            <a:avLst>
              <a:gd name="adj" fmla="val 25000"/>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Lucida Sans"/>
                <a:ea typeface="Lucida Sans"/>
                <a:cs typeface="Lucida Sans"/>
                <a:sym typeface="Lucida Sans"/>
              </a:rPr>
              <a:t>robots</a:t>
            </a:r>
            <a:endParaRPr/>
          </a:p>
          <a:p>
            <a:pPr marL="0" marR="0" lvl="0" indent="0" algn="ctr" rtl="0">
              <a:spcBef>
                <a:spcPts val="0"/>
              </a:spcBef>
              <a:spcAft>
                <a:spcPts val="0"/>
              </a:spcAft>
              <a:buNone/>
            </a:pPr>
            <a:r>
              <a:rPr lang="en-US" sz="2400">
                <a:solidFill>
                  <a:schemeClr val="dk1"/>
                </a:solidFill>
                <a:latin typeface="Lucida Sans"/>
                <a:ea typeface="Lucida Sans"/>
                <a:cs typeface="Lucida Sans"/>
                <a:sym typeface="Lucida Sans"/>
              </a:rPr>
              <a:t>filters</a:t>
            </a:r>
            <a:endParaRPr/>
          </a:p>
        </p:txBody>
      </p:sp>
      <p:cxnSp>
        <p:nvCxnSpPr>
          <p:cNvPr id="566" name="Google Shape;566;p53"/>
          <p:cNvCxnSpPr/>
          <p:nvPr/>
        </p:nvCxnSpPr>
        <p:spPr>
          <a:xfrm>
            <a:off x="6046788" y="3748088"/>
            <a:ext cx="0" cy="473075"/>
          </a:xfrm>
          <a:prstGeom prst="straightConnector1">
            <a:avLst/>
          </a:prstGeom>
          <a:noFill/>
          <a:ln w="9525" cap="flat" cmpd="sng">
            <a:solidFill>
              <a:schemeClr val="dk1"/>
            </a:solidFill>
            <a:prstDash val="solid"/>
            <a:miter lim="800000"/>
            <a:headEnd type="triangle" w="med" len="med"/>
            <a:tailEnd type="triangle" w="med" len="med"/>
          </a:ln>
        </p:spPr>
      </p:cxnSp>
      <p:sp>
        <p:nvSpPr>
          <p:cNvPr id="567" name="Google Shape;567;p53"/>
          <p:cNvSpPr/>
          <p:nvPr/>
        </p:nvSpPr>
        <p:spPr>
          <a:xfrm>
            <a:off x="6724650" y="4221163"/>
            <a:ext cx="906463" cy="946150"/>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Lucida Sans"/>
                <a:ea typeface="Lucida Sans"/>
                <a:cs typeface="Lucida Sans"/>
                <a:sym typeface="Lucida Sans"/>
              </a:rPr>
              <a:t>Host</a:t>
            </a:r>
            <a:endParaRPr/>
          </a:p>
          <a:p>
            <a:pPr marL="0" marR="0" lvl="0" indent="0" algn="ctr" rtl="0">
              <a:spcBef>
                <a:spcPts val="0"/>
              </a:spcBef>
              <a:spcAft>
                <a:spcPts val="0"/>
              </a:spcAft>
              <a:buNone/>
            </a:pPr>
            <a:r>
              <a:rPr lang="en-US" sz="2400">
                <a:solidFill>
                  <a:schemeClr val="dk1"/>
                </a:solidFill>
                <a:latin typeface="Lucida Sans"/>
                <a:ea typeface="Lucida Sans"/>
                <a:cs typeface="Lucida Sans"/>
                <a:sym typeface="Lucida Sans"/>
              </a:rPr>
              <a:t>splitter</a:t>
            </a:r>
            <a:endParaRPr/>
          </a:p>
        </p:txBody>
      </p:sp>
      <p:cxnSp>
        <p:nvCxnSpPr>
          <p:cNvPr id="568" name="Google Shape;568;p53"/>
          <p:cNvCxnSpPr/>
          <p:nvPr/>
        </p:nvCxnSpPr>
        <p:spPr>
          <a:xfrm>
            <a:off x="6497638" y="4492625"/>
            <a:ext cx="227012" cy="0"/>
          </a:xfrm>
          <a:prstGeom prst="straightConnector1">
            <a:avLst/>
          </a:prstGeom>
          <a:noFill/>
          <a:ln w="9525" cap="flat" cmpd="sng">
            <a:solidFill>
              <a:schemeClr val="dk1"/>
            </a:solidFill>
            <a:prstDash val="solid"/>
            <a:miter lim="800000"/>
            <a:headEnd type="none" w="med" len="med"/>
            <a:tailEnd type="triangle" w="med" len="med"/>
          </a:ln>
        </p:spPr>
      </p:cxnSp>
      <p:cxnSp>
        <p:nvCxnSpPr>
          <p:cNvPr id="569" name="Google Shape;569;p53"/>
          <p:cNvCxnSpPr/>
          <p:nvPr/>
        </p:nvCxnSpPr>
        <p:spPr>
          <a:xfrm rot="10800000">
            <a:off x="6875463" y="3681413"/>
            <a:ext cx="0" cy="539750"/>
          </a:xfrm>
          <a:prstGeom prst="straightConnector1">
            <a:avLst/>
          </a:prstGeom>
          <a:noFill/>
          <a:ln w="9525" cap="flat" cmpd="sng">
            <a:solidFill>
              <a:schemeClr val="dk1"/>
            </a:solidFill>
            <a:prstDash val="solid"/>
            <a:miter lim="800000"/>
            <a:headEnd type="none" w="med" len="med"/>
            <a:tailEnd type="triangle" w="med" len="med"/>
          </a:ln>
        </p:spPr>
      </p:cxnSp>
      <p:cxnSp>
        <p:nvCxnSpPr>
          <p:cNvPr id="570" name="Google Shape;570;p53"/>
          <p:cNvCxnSpPr/>
          <p:nvPr/>
        </p:nvCxnSpPr>
        <p:spPr>
          <a:xfrm rot="10800000">
            <a:off x="7026275" y="3681413"/>
            <a:ext cx="0" cy="539750"/>
          </a:xfrm>
          <a:prstGeom prst="straightConnector1">
            <a:avLst/>
          </a:prstGeom>
          <a:noFill/>
          <a:ln w="9525" cap="flat" cmpd="sng">
            <a:solidFill>
              <a:schemeClr val="dk1"/>
            </a:solidFill>
            <a:prstDash val="solid"/>
            <a:miter lim="800000"/>
            <a:headEnd type="none" w="med" len="med"/>
            <a:tailEnd type="triangle" w="med" len="med"/>
          </a:ln>
        </p:spPr>
      </p:cxnSp>
      <p:cxnSp>
        <p:nvCxnSpPr>
          <p:cNvPr id="571" name="Google Shape;571;p53"/>
          <p:cNvCxnSpPr/>
          <p:nvPr/>
        </p:nvCxnSpPr>
        <p:spPr>
          <a:xfrm rot="10800000">
            <a:off x="7480300" y="3681413"/>
            <a:ext cx="0" cy="539750"/>
          </a:xfrm>
          <a:prstGeom prst="straightConnector1">
            <a:avLst/>
          </a:prstGeom>
          <a:noFill/>
          <a:ln w="9525" cap="flat" cmpd="sng">
            <a:solidFill>
              <a:schemeClr val="dk1"/>
            </a:solidFill>
            <a:prstDash val="solid"/>
            <a:miter lim="800000"/>
            <a:headEnd type="none" w="med" len="med"/>
            <a:tailEnd type="triangle" w="med" len="med"/>
          </a:ln>
        </p:spPr>
      </p:cxnSp>
      <p:cxnSp>
        <p:nvCxnSpPr>
          <p:cNvPr id="572" name="Google Shape;572;p53"/>
          <p:cNvCxnSpPr/>
          <p:nvPr/>
        </p:nvCxnSpPr>
        <p:spPr>
          <a:xfrm rot="10800000">
            <a:off x="7177088" y="3681413"/>
            <a:ext cx="0" cy="539750"/>
          </a:xfrm>
          <a:prstGeom prst="straightConnector1">
            <a:avLst/>
          </a:prstGeom>
          <a:noFill/>
          <a:ln w="9525" cap="flat" cmpd="sng">
            <a:solidFill>
              <a:schemeClr val="dk1"/>
            </a:solidFill>
            <a:prstDash val="solid"/>
            <a:miter lim="800000"/>
            <a:headEnd type="none" w="med" len="med"/>
            <a:tailEnd type="triangle" w="med" len="med"/>
          </a:ln>
        </p:spPr>
      </p:cxnSp>
      <p:cxnSp>
        <p:nvCxnSpPr>
          <p:cNvPr id="573" name="Google Shape;573;p53"/>
          <p:cNvCxnSpPr/>
          <p:nvPr/>
        </p:nvCxnSpPr>
        <p:spPr>
          <a:xfrm rot="10800000">
            <a:off x="7327900" y="3681413"/>
            <a:ext cx="0" cy="539750"/>
          </a:xfrm>
          <a:prstGeom prst="straightConnector1">
            <a:avLst/>
          </a:prstGeom>
          <a:noFill/>
          <a:ln w="9525" cap="flat" cmpd="sng">
            <a:solidFill>
              <a:schemeClr val="dk1"/>
            </a:solidFill>
            <a:prstDash val="solid"/>
            <a:miter lim="800000"/>
            <a:headEnd type="none" w="med" len="med"/>
            <a:tailEnd type="triangle" w="med" len="med"/>
          </a:ln>
        </p:spPr>
      </p:cxnSp>
      <p:sp>
        <p:nvSpPr>
          <p:cNvPr id="574" name="Google Shape;574;p53"/>
          <p:cNvSpPr txBox="1"/>
          <p:nvPr/>
        </p:nvSpPr>
        <p:spPr>
          <a:xfrm>
            <a:off x="6718300" y="2727325"/>
            <a:ext cx="936625" cy="1016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A40508"/>
                </a:solidFill>
                <a:latin typeface="Lucida Sans"/>
                <a:ea typeface="Lucida Sans"/>
                <a:cs typeface="Lucida Sans"/>
                <a:sym typeface="Lucida Sans"/>
              </a:rPr>
              <a:t>To</a:t>
            </a:r>
            <a:endParaRPr/>
          </a:p>
          <a:p>
            <a:pPr marL="0" marR="0" lvl="0" indent="0" algn="l" rtl="0">
              <a:spcBef>
                <a:spcPts val="0"/>
              </a:spcBef>
              <a:spcAft>
                <a:spcPts val="0"/>
              </a:spcAft>
              <a:buNone/>
            </a:pPr>
            <a:r>
              <a:rPr lang="en-US" sz="2000">
                <a:solidFill>
                  <a:srgbClr val="A40508"/>
                </a:solidFill>
                <a:latin typeface="Lucida Sans"/>
                <a:ea typeface="Lucida Sans"/>
                <a:cs typeface="Lucida Sans"/>
                <a:sym typeface="Lucida Sans"/>
              </a:rPr>
              <a:t>other</a:t>
            </a:r>
            <a:endParaRPr/>
          </a:p>
          <a:p>
            <a:pPr marL="0" marR="0" lvl="0" indent="0" algn="l" rtl="0">
              <a:spcBef>
                <a:spcPts val="0"/>
              </a:spcBef>
              <a:spcAft>
                <a:spcPts val="0"/>
              </a:spcAft>
              <a:buNone/>
            </a:pPr>
            <a:r>
              <a:rPr lang="en-US" sz="2000">
                <a:solidFill>
                  <a:srgbClr val="A40508"/>
                </a:solidFill>
                <a:latin typeface="Lucida Sans"/>
                <a:ea typeface="Lucida Sans"/>
                <a:cs typeface="Lucida Sans"/>
                <a:sym typeface="Lucida Sans"/>
              </a:rPr>
              <a:t>nodes</a:t>
            </a:r>
            <a:endParaRPr/>
          </a:p>
        </p:txBody>
      </p:sp>
      <p:sp>
        <p:nvSpPr>
          <p:cNvPr id="575" name="Google Shape;575;p53"/>
          <p:cNvSpPr/>
          <p:nvPr/>
        </p:nvSpPr>
        <p:spPr>
          <a:xfrm>
            <a:off x="6629400" y="2895600"/>
            <a:ext cx="1143000" cy="3352800"/>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2400">
              <a:solidFill>
                <a:schemeClr val="dk1"/>
              </a:solidFill>
              <a:latin typeface="Lucida Sans"/>
              <a:ea typeface="Lucida Sans"/>
              <a:cs typeface="Lucida Sans"/>
              <a:sym typeface="Lucida Sans"/>
            </a:endParaRPr>
          </a:p>
        </p:txBody>
      </p:sp>
      <p:cxnSp>
        <p:nvCxnSpPr>
          <p:cNvPr id="576" name="Google Shape;576;p53"/>
          <p:cNvCxnSpPr/>
          <p:nvPr/>
        </p:nvCxnSpPr>
        <p:spPr>
          <a:xfrm>
            <a:off x="6858000" y="5334000"/>
            <a:ext cx="0" cy="457200"/>
          </a:xfrm>
          <a:prstGeom prst="straightConnector1">
            <a:avLst/>
          </a:prstGeom>
          <a:noFill/>
          <a:ln w="9525" cap="flat" cmpd="sng">
            <a:solidFill>
              <a:schemeClr val="dk1"/>
            </a:solidFill>
            <a:prstDash val="solid"/>
            <a:miter lim="800000"/>
            <a:headEnd type="none" w="med" len="med"/>
            <a:tailEnd type="none" w="med" len="med"/>
          </a:ln>
        </p:spPr>
      </p:cxnSp>
      <p:cxnSp>
        <p:nvCxnSpPr>
          <p:cNvPr id="577" name="Google Shape;577;p53"/>
          <p:cNvCxnSpPr/>
          <p:nvPr/>
        </p:nvCxnSpPr>
        <p:spPr>
          <a:xfrm>
            <a:off x="6858000" y="5334000"/>
            <a:ext cx="1066800" cy="0"/>
          </a:xfrm>
          <a:prstGeom prst="straightConnector1">
            <a:avLst/>
          </a:prstGeom>
          <a:noFill/>
          <a:ln w="9525" cap="flat" cmpd="sng">
            <a:solidFill>
              <a:schemeClr val="dk1"/>
            </a:solidFill>
            <a:prstDash val="solid"/>
            <a:miter lim="800000"/>
            <a:headEnd type="none" w="med" len="med"/>
            <a:tailEnd type="triangle" w="med" len="med"/>
          </a:ln>
        </p:spPr>
      </p:cxnSp>
      <p:cxnSp>
        <p:nvCxnSpPr>
          <p:cNvPr id="578" name="Google Shape;578;p53"/>
          <p:cNvCxnSpPr/>
          <p:nvPr/>
        </p:nvCxnSpPr>
        <p:spPr>
          <a:xfrm>
            <a:off x="7010400" y="5486400"/>
            <a:ext cx="0" cy="304800"/>
          </a:xfrm>
          <a:prstGeom prst="straightConnector1">
            <a:avLst/>
          </a:prstGeom>
          <a:noFill/>
          <a:ln w="9525" cap="flat" cmpd="sng">
            <a:solidFill>
              <a:schemeClr val="dk1"/>
            </a:solidFill>
            <a:prstDash val="solid"/>
            <a:miter lim="800000"/>
            <a:headEnd type="none" w="med" len="med"/>
            <a:tailEnd type="none" w="med" len="med"/>
          </a:ln>
        </p:spPr>
      </p:cxnSp>
      <p:cxnSp>
        <p:nvCxnSpPr>
          <p:cNvPr id="579" name="Google Shape;579;p53"/>
          <p:cNvCxnSpPr/>
          <p:nvPr/>
        </p:nvCxnSpPr>
        <p:spPr>
          <a:xfrm>
            <a:off x="7010400" y="5486400"/>
            <a:ext cx="914400" cy="0"/>
          </a:xfrm>
          <a:prstGeom prst="straightConnector1">
            <a:avLst/>
          </a:prstGeom>
          <a:noFill/>
          <a:ln w="9525" cap="flat" cmpd="sng">
            <a:solidFill>
              <a:schemeClr val="dk1"/>
            </a:solidFill>
            <a:prstDash val="solid"/>
            <a:miter lim="800000"/>
            <a:headEnd type="none" w="med" len="med"/>
            <a:tailEnd type="triangle" w="med" len="med"/>
          </a:ln>
        </p:spPr>
      </p:cxnSp>
      <p:cxnSp>
        <p:nvCxnSpPr>
          <p:cNvPr id="580" name="Google Shape;580;p53"/>
          <p:cNvCxnSpPr/>
          <p:nvPr/>
        </p:nvCxnSpPr>
        <p:spPr>
          <a:xfrm>
            <a:off x="7162800" y="5638800"/>
            <a:ext cx="0" cy="152400"/>
          </a:xfrm>
          <a:prstGeom prst="straightConnector1">
            <a:avLst/>
          </a:prstGeom>
          <a:noFill/>
          <a:ln w="9525" cap="flat" cmpd="sng">
            <a:solidFill>
              <a:schemeClr val="dk1"/>
            </a:solidFill>
            <a:prstDash val="solid"/>
            <a:miter lim="800000"/>
            <a:headEnd type="none" w="med" len="med"/>
            <a:tailEnd type="none" w="med" len="med"/>
          </a:ln>
        </p:spPr>
      </p:cxnSp>
      <p:cxnSp>
        <p:nvCxnSpPr>
          <p:cNvPr id="581" name="Google Shape;581;p53"/>
          <p:cNvCxnSpPr/>
          <p:nvPr/>
        </p:nvCxnSpPr>
        <p:spPr>
          <a:xfrm>
            <a:off x="7162800" y="5638800"/>
            <a:ext cx="762000" cy="0"/>
          </a:xfrm>
          <a:prstGeom prst="straightConnector1">
            <a:avLst/>
          </a:prstGeom>
          <a:noFill/>
          <a:ln w="9525" cap="flat" cmpd="sng">
            <a:solidFill>
              <a:schemeClr val="dk1"/>
            </a:solidFill>
            <a:prstDash val="solid"/>
            <a:miter lim="800000"/>
            <a:headEnd type="none" w="med" len="med"/>
            <a:tailEnd type="triangle" w="med" len="med"/>
          </a:ln>
        </p:spPr>
      </p:cxnSp>
      <p:sp>
        <p:nvSpPr>
          <p:cNvPr id="582" name="Google Shape;582;p53"/>
          <p:cNvSpPr txBox="1"/>
          <p:nvPr/>
        </p:nvSpPr>
        <p:spPr>
          <a:xfrm>
            <a:off x="6705600" y="5638800"/>
            <a:ext cx="936625" cy="1016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A40508"/>
                </a:solidFill>
                <a:latin typeface="Lucida Sans"/>
                <a:ea typeface="Lucida Sans"/>
                <a:cs typeface="Lucida Sans"/>
                <a:sym typeface="Lucida Sans"/>
              </a:rPr>
              <a:t>From</a:t>
            </a:r>
            <a:endParaRPr/>
          </a:p>
          <a:p>
            <a:pPr marL="0" marR="0" lvl="0" indent="0" algn="l" rtl="0">
              <a:spcBef>
                <a:spcPts val="0"/>
              </a:spcBef>
              <a:spcAft>
                <a:spcPts val="0"/>
              </a:spcAft>
              <a:buNone/>
            </a:pPr>
            <a:r>
              <a:rPr lang="en-US" sz="2000">
                <a:solidFill>
                  <a:srgbClr val="A40508"/>
                </a:solidFill>
                <a:latin typeface="Lucida Sans"/>
                <a:ea typeface="Lucida Sans"/>
                <a:cs typeface="Lucida Sans"/>
                <a:sym typeface="Lucida Sans"/>
              </a:rPr>
              <a:t>other</a:t>
            </a:r>
            <a:endParaRPr/>
          </a:p>
          <a:p>
            <a:pPr marL="0" marR="0" lvl="0" indent="0" algn="l" rtl="0">
              <a:spcBef>
                <a:spcPts val="0"/>
              </a:spcBef>
              <a:spcAft>
                <a:spcPts val="0"/>
              </a:spcAft>
              <a:buNone/>
            </a:pPr>
            <a:r>
              <a:rPr lang="en-US" sz="2000">
                <a:solidFill>
                  <a:srgbClr val="A40508"/>
                </a:solidFill>
                <a:latin typeface="Lucida Sans"/>
                <a:ea typeface="Lucida Sans"/>
                <a:cs typeface="Lucida Sans"/>
                <a:sym typeface="Lucida Sans"/>
              </a:rPr>
              <a:t>nodes</a:t>
            </a:r>
            <a:endParaRPr/>
          </a:p>
        </p:txBody>
      </p:sp>
      <p:sp>
        <p:nvSpPr>
          <p:cNvPr id="583" name="Google Shape;583;p53"/>
          <p:cNvSpPr txBox="1"/>
          <p:nvPr/>
        </p:nvSpPr>
        <p:spPr>
          <a:xfrm>
            <a:off x="7620000" y="381000"/>
            <a:ext cx="1296988" cy="338138"/>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600">
                <a:solidFill>
                  <a:srgbClr val="FBFCFF"/>
                </a:solidFill>
                <a:latin typeface="Lucida Sans"/>
                <a:ea typeface="Lucida Sans"/>
                <a:cs typeface="Lucida Sans"/>
                <a:sym typeface="Lucida Sans"/>
              </a:rPr>
              <a:t>Sec. 20.2.1</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54"/>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sz="3600"/>
              <a:t>URL frontier: two main considerations</a:t>
            </a:r>
            <a:endParaRPr/>
          </a:p>
        </p:txBody>
      </p:sp>
      <p:sp>
        <p:nvSpPr>
          <p:cNvPr id="589" name="Google Shape;589;p54"/>
          <p:cNvSpPr txBox="1">
            <a:spLocks noGrp="1"/>
          </p:cNvSpPr>
          <p:nvPr>
            <p:ph type="body" idx="1"/>
          </p:nvPr>
        </p:nvSpPr>
        <p:spPr>
          <a:xfrm>
            <a:off x="457200" y="1752600"/>
            <a:ext cx="8229600" cy="4876800"/>
          </a:xfrm>
          <a:prstGeom prst="rect">
            <a:avLst/>
          </a:prstGeom>
          <a:noFill/>
          <a:ln>
            <a:noFill/>
          </a:ln>
        </p:spPr>
        <p:txBody>
          <a:bodyPr spcFirstLastPara="1" wrap="square" lIns="91425" tIns="45700" rIns="91425" bIns="45700" anchor="t" anchorCtr="0">
            <a:noAutofit/>
          </a:bodyPr>
          <a:lstStyle/>
          <a:p>
            <a:pPr marL="102394" lvl="0" indent="-107950" algn="l" rtl="0">
              <a:lnSpc>
                <a:spcPct val="90000"/>
              </a:lnSpc>
              <a:spcBef>
                <a:spcPts val="0"/>
              </a:spcBef>
              <a:spcAft>
                <a:spcPts val="0"/>
              </a:spcAft>
              <a:buSzPts val="1700"/>
              <a:buChar char="•"/>
            </a:pPr>
            <a:r>
              <a:rPr lang="en-US" sz="2000" u="sng"/>
              <a:t>Politeness</a:t>
            </a:r>
            <a:r>
              <a:rPr lang="en-US" sz="2000"/>
              <a:t>: do not hit a web server too frequently</a:t>
            </a:r>
            <a:endParaRPr/>
          </a:p>
          <a:p>
            <a:pPr marL="102394" lvl="0" indent="0" algn="l" rtl="0">
              <a:lnSpc>
                <a:spcPct val="90000"/>
              </a:lnSpc>
              <a:spcBef>
                <a:spcPts val="400"/>
              </a:spcBef>
              <a:spcAft>
                <a:spcPts val="0"/>
              </a:spcAft>
              <a:buSzPts val="1700"/>
              <a:buNone/>
            </a:pPr>
            <a:endParaRPr sz="2000"/>
          </a:p>
          <a:p>
            <a:pPr marL="102394" lvl="0" indent="-107950" algn="l" rtl="0">
              <a:lnSpc>
                <a:spcPct val="90000"/>
              </a:lnSpc>
              <a:spcBef>
                <a:spcPts val="400"/>
              </a:spcBef>
              <a:spcAft>
                <a:spcPts val="0"/>
              </a:spcAft>
              <a:buSzPts val="1700"/>
              <a:buChar char="•"/>
            </a:pPr>
            <a:r>
              <a:rPr lang="en-US" sz="2000" u="sng"/>
              <a:t>Freshness</a:t>
            </a:r>
            <a:r>
              <a:rPr lang="en-US" sz="2000"/>
              <a:t>: crawl some pages more often than others</a:t>
            </a:r>
            <a:endParaRPr/>
          </a:p>
          <a:p>
            <a:pPr marL="257175" lvl="1" indent="-107950" algn="l" rtl="0">
              <a:lnSpc>
                <a:spcPct val="90000"/>
              </a:lnSpc>
              <a:spcBef>
                <a:spcPts val="400"/>
              </a:spcBef>
              <a:spcAft>
                <a:spcPts val="0"/>
              </a:spcAft>
              <a:buSzPts val="1700"/>
              <a:buChar char="•"/>
            </a:pPr>
            <a:r>
              <a:rPr lang="en-US" sz="2000"/>
              <a:t>E.g., pages (such as News sites) whose content changes often</a:t>
            </a:r>
            <a:endParaRPr/>
          </a:p>
          <a:p>
            <a:pPr marL="257175" lvl="1" indent="0" algn="l" rtl="0">
              <a:lnSpc>
                <a:spcPct val="90000"/>
              </a:lnSpc>
              <a:spcBef>
                <a:spcPts val="400"/>
              </a:spcBef>
              <a:spcAft>
                <a:spcPts val="0"/>
              </a:spcAft>
              <a:buSzPts val="1700"/>
              <a:buNone/>
            </a:pPr>
            <a:endParaRPr sz="2000"/>
          </a:p>
          <a:p>
            <a:pPr marL="102394" lvl="0" indent="-102394" algn="l" rtl="0">
              <a:lnSpc>
                <a:spcPct val="90000"/>
              </a:lnSpc>
              <a:spcBef>
                <a:spcPts val="400"/>
              </a:spcBef>
              <a:spcAft>
                <a:spcPts val="0"/>
              </a:spcAft>
              <a:buSzPts val="1700"/>
              <a:buFont typeface="Noto Sans Symbols"/>
              <a:buNone/>
            </a:pPr>
            <a:r>
              <a:rPr lang="en-US" sz="2000">
                <a:solidFill>
                  <a:srgbClr val="A40508"/>
                </a:solidFill>
              </a:rPr>
              <a:t>These goals may conflict each other.</a:t>
            </a:r>
            <a:endParaRPr/>
          </a:p>
          <a:p>
            <a:pPr marL="102394" lvl="0" indent="-102394" algn="l" rtl="0">
              <a:lnSpc>
                <a:spcPct val="90000"/>
              </a:lnSpc>
              <a:spcBef>
                <a:spcPts val="400"/>
              </a:spcBef>
              <a:spcAft>
                <a:spcPts val="0"/>
              </a:spcAft>
              <a:buSzPts val="1700"/>
              <a:buFont typeface="Noto Sans Symbols"/>
              <a:buNone/>
            </a:pPr>
            <a:r>
              <a:rPr lang="en-US" sz="2000">
                <a:solidFill>
                  <a:srgbClr val="A40508"/>
                </a:solidFill>
              </a:rPr>
              <a:t>(E.g., simple priority queue fails – many links out of a page go to its own site, creating a burst of accesses to that site.)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grpSp>
        <p:nvGrpSpPr>
          <p:cNvPr id="600" name="Google Shape;600;p56"/>
          <p:cNvGrpSpPr/>
          <p:nvPr/>
        </p:nvGrpSpPr>
        <p:grpSpPr>
          <a:xfrm>
            <a:off x="831128" y="4762398"/>
            <a:ext cx="4268793" cy="2117725"/>
            <a:chOff x="2809870" y="4740275"/>
            <a:chExt cx="4268793" cy="2117725"/>
          </a:xfrm>
        </p:grpSpPr>
        <p:sp>
          <p:nvSpPr>
            <p:cNvPr id="601" name="Google Shape;601;p56"/>
            <p:cNvSpPr/>
            <p:nvPr/>
          </p:nvSpPr>
          <p:spPr>
            <a:xfrm>
              <a:off x="3200400" y="5715000"/>
              <a:ext cx="3124200" cy="6096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Lucida Sans"/>
                  <a:ea typeface="Lucida Sans"/>
                  <a:cs typeface="Lucida Sans"/>
                  <a:sym typeface="Lucida Sans"/>
                </a:rPr>
                <a:t>Back queue selector</a:t>
              </a:r>
              <a:endParaRPr/>
            </a:p>
          </p:txBody>
        </p:sp>
        <p:sp>
          <p:nvSpPr>
            <p:cNvPr id="602" name="Google Shape;602;p56"/>
            <p:cNvSpPr txBox="1"/>
            <p:nvPr/>
          </p:nvSpPr>
          <p:spPr>
            <a:xfrm>
              <a:off x="2809870" y="4740275"/>
              <a:ext cx="4268793" cy="847725"/>
            </a:xfrm>
            <a:prstGeom prst="rect">
              <a:avLst/>
            </a:prstGeom>
            <a:solidFill>
              <a:srgbClr val="FFFF99"/>
            </a:solidFill>
            <a:ln w="25400" cap="flat" cmpd="sng">
              <a:solidFill>
                <a:srgbClr val="00A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i="1">
                  <a:solidFill>
                    <a:schemeClr val="dk1"/>
                  </a:solidFill>
                  <a:latin typeface="Lucida Sans"/>
                  <a:ea typeface="Lucida Sans"/>
                  <a:cs typeface="Lucida Sans"/>
                  <a:sym typeface="Lucida Sans"/>
                </a:rPr>
                <a:t>B</a:t>
              </a:r>
              <a:r>
                <a:rPr lang="en-US" sz="2400">
                  <a:solidFill>
                    <a:schemeClr val="dk1"/>
                  </a:solidFill>
                  <a:latin typeface="Lucida Sans"/>
                  <a:ea typeface="Lucida Sans"/>
                  <a:cs typeface="Lucida Sans"/>
                  <a:sym typeface="Lucida Sans"/>
                </a:rPr>
                <a:t> back queues</a:t>
              </a:r>
              <a:endParaRPr/>
            </a:p>
            <a:p>
              <a:pPr marL="0" marR="0" lvl="0" indent="0" algn="ctr" rtl="0">
                <a:spcBef>
                  <a:spcPts val="0"/>
                </a:spcBef>
                <a:spcAft>
                  <a:spcPts val="0"/>
                </a:spcAft>
                <a:buNone/>
              </a:pPr>
              <a:r>
                <a:rPr lang="en-US" sz="2400">
                  <a:solidFill>
                    <a:schemeClr val="dk1"/>
                  </a:solidFill>
                  <a:latin typeface="Lucida Sans"/>
                  <a:ea typeface="Lucida Sans"/>
                  <a:cs typeface="Lucida Sans"/>
                  <a:sym typeface="Lucida Sans"/>
                </a:rPr>
                <a:t>Single host on each</a:t>
              </a:r>
              <a:endParaRPr sz="2400" i="1">
                <a:solidFill>
                  <a:schemeClr val="dk1"/>
                </a:solidFill>
                <a:latin typeface="Lucida Sans"/>
                <a:ea typeface="Lucida Sans"/>
                <a:cs typeface="Lucida Sans"/>
                <a:sym typeface="Lucida Sans"/>
              </a:endParaRPr>
            </a:p>
          </p:txBody>
        </p:sp>
        <p:cxnSp>
          <p:nvCxnSpPr>
            <p:cNvPr id="603" name="Google Shape;603;p56"/>
            <p:cNvCxnSpPr/>
            <p:nvPr/>
          </p:nvCxnSpPr>
          <p:spPr>
            <a:xfrm>
              <a:off x="3886200" y="54864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604" name="Google Shape;604;p56"/>
            <p:cNvCxnSpPr/>
            <p:nvPr/>
          </p:nvCxnSpPr>
          <p:spPr>
            <a:xfrm>
              <a:off x="4038600" y="54864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605" name="Google Shape;605;p56"/>
            <p:cNvCxnSpPr/>
            <p:nvPr/>
          </p:nvCxnSpPr>
          <p:spPr>
            <a:xfrm>
              <a:off x="4191000" y="54864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606" name="Google Shape;606;p56"/>
            <p:cNvCxnSpPr/>
            <p:nvPr/>
          </p:nvCxnSpPr>
          <p:spPr>
            <a:xfrm>
              <a:off x="4343400" y="54864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607" name="Google Shape;607;p56"/>
            <p:cNvCxnSpPr/>
            <p:nvPr/>
          </p:nvCxnSpPr>
          <p:spPr>
            <a:xfrm>
              <a:off x="4495800" y="54864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608" name="Google Shape;608;p56"/>
            <p:cNvCxnSpPr/>
            <p:nvPr/>
          </p:nvCxnSpPr>
          <p:spPr>
            <a:xfrm>
              <a:off x="4648200" y="54864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609" name="Google Shape;609;p56"/>
            <p:cNvCxnSpPr/>
            <p:nvPr/>
          </p:nvCxnSpPr>
          <p:spPr>
            <a:xfrm>
              <a:off x="4800600" y="54864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610" name="Google Shape;610;p56"/>
            <p:cNvCxnSpPr/>
            <p:nvPr/>
          </p:nvCxnSpPr>
          <p:spPr>
            <a:xfrm>
              <a:off x="4953000" y="54864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611" name="Google Shape;611;p56"/>
            <p:cNvCxnSpPr/>
            <p:nvPr/>
          </p:nvCxnSpPr>
          <p:spPr>
            <a:xfrm>
              <a:off x="5105400" y="54864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612" name="Google Shape;612;p56"/>
            <p:cNvCxnSpPr/>
            <p:nvPr/>
          </p:nvCxnSpPr>
          <p:spPr>
            <a:xfrm>
              <a:off x="5257800" y="54864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613" name="Google Shape;613;p56"/>
            <p:cNvCxnSpPr/>
            <p:nvPr/>
          </p:nvCxnSpPr>
          <p:spPr>
            <a:xfrm>
              <a:off x="5410200" y="54864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614" name="Google Shape;614;p56"/>
            <p:cNvCxnSpPr/>
            <p:nvPr/>
          </p:nvCxnSpPr>
          <p:spPr>
            <a:xfrm>
              <a:off x="5562600" y="54864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615" name="Google Shape;615;p56"/>
            <p:cNvCxnSpPr/>
            <p:nvPr/>
          </p:nvCxnSpPr>
          <p:spPr>
            <a:xfrm>
              <a:off x="4800600" y="6324600"/>
              <a:ext cx="0" cy="304800"/>
            </a:xfrm>
            <a:prstGeom prst="straightConnector1">
              <a:avLst/>
            </a:prstGeom>
            <a:noFill/>
            <a:ln w="9525" cap="flat" cmpd="sng">
              <a:solidFill>
                <a:schemeClr val="dk1"/>
              </a:solidFill>
              <a:prstDash val="solid"/>
              <a:miter lim="800000"/>
              <a:headEnd type="none" w="med" len="med"/>
              <a:tailEnd type="triangle" w="med" len="med"/>
            </a:ln>
          </p:spPr>
        </p:cxnSp>
        <p:sp>
          <p:nvSpPr>
            <p:cNvPr id="616" name="Google Shape;616;p56"/>
            <p:cNvSpPr txBox="1"/>
            <p:nvPr/>
          </p:nvSpPr>
          <p:spPr>
            <a:xfrm>
              <a:off x="2924175" y="6400800"/>
              <a:ext cx="4119563" cy="4572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400">
                  <a:solidFill>
                    <a:schemeClr val="dk1"/>
                  </a:solidFill>
                  <a:latin typeface="Lucida Sans"/>
                  <a:ea typeface="Lucida Sans"/>
                  <a:cs typeface="Lucida Sans"/>
                  <a:sym typeface="Lucida Sans"/>
                </a:rPr>
                <a:t>Crawl thread requesting URL</a:t>
              </a:r>
              <a:endParaRPr/>
            </a:p>
          </p:txBody>
        </p:sp>
      </p:grpSp>
      <p:sp>
        <p:nvSpPr>
          <p:cNvPr id="617" name="Google Shape;617;p56"/>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URL frontier: Mercator scheme</a:t>
            </a:r>
            <a:endParaRPr/>
          </a:p>
        </p:txBody>
      </p:sp>
      <p:grpSp>
        <p:nvGrpSpPr>
          <p:cNvPr id="618" name="Google Shape;618;p56"/>
          <p:cNvGrpSpPr/>
          <p:nvPr/>
        </p:nvGrpSpPr>
        <p:grpSpPr>
          <a:xfrm>
            <a:off x="831133" y="3797198"/>
            <a:ext cx="4268788" cy="1025525"/>
            <a:chOff x="2809875" y="3775075"/>
            <a:chExt cx="4268788" cy="1025525"/>
          </a:xfrm>
        </p:grpSpPr>
        <p:sp>
          <p:nvSpPr>
            <p:cNvPr id="619" name="Google Shape;619;p56"/>
            <p:cNvSpPr/>
            <p:nvPr/>
          </p:nvSpPr>
          <p:spPr>
            <a:xfrm>
              <a:off x="2809875" y="3775075"/>
              <a:ext cx="4268788" cy="830263"/>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a:solidFill>
                    <a:schemeClr val="dk1"/>
                  </a:solidFill>
                  <a:latin typeface="Lucida Sans"/>
                  <a:ea typeface="Lucida Sans"/>
                  <a:cs typeface="Lucida Sans"/>
                  <a:sym typeface="Lucida Sans"/>
                </a:rPr>
                <a:t>Biased front queue selector</a:t>
              </a:r>
              <a:endParaRPr/>
            </a:p>
            <a:p>
              <a:pPr marL="0" marR="0" lvl="0" indent="0" algn="ctr" rtl="0">
                <a:spcBef>
                  <a:spcPts val="0"/>
                </a:spcBef>
                <a:spcAft>
                  <a:spcPts val="0"/>
                </a:spcAft>
                <a:buNone/>
              </a:pPr>
              <a:r>
                <a:rPr lang="en-US" sz="2400">
                  <a:solidFill>
                    <a:schemeClr val="dk1"/>
                  </a:solidFill>
                  <a:latin typeface="Lucida Sans"/>
                  <a:ea typeface="Lucida Sans"/>
                  <a:cs typeface="Lucida Sans"/>
                  <a:sym typeface="Lucida Sans"/>
                </a:rPr>
                <a:t>Back queue router</a:t>
              </a:r>
              <a:endParaRPr/>
            </a:p>
          </p:txBody>
        </p:sp>
        <p:cxnSp>
          <p:nvCxnSpPr>
            <p:cNvPr id="620" name="Google Shape;620;p56"/>
            <p:cNvCxnSpPr/>
            <p:nvPr/>
          </p:nvCxnSpPr>
          <p:spPr>
            <a:xfrm>
              <a:off x="3886200" y="45720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621" name="Google Shape;621;p56"/>
            <p:cNvCxnSpPr/>
            <p:nvPr/>
          </p:nvCxnSpPr>
          <p:spPr>
            <a:xfrm>
              <a:off x="4038600" y="45720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622" name="Google Shape;622;p56"/>
            <p:cNvCxnSpPr/>
            <p:nvPr/>
          </p:nvCxnSpPr>
          <p:spPr>
            <a:xfrm>
              <a:off x="4191000" y="45720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623" name="Google Shape;623;p56"/>
            <p:cNvCxnSpPr/>
            <p:nvPr/>
          </p:nvCxnSpPr>
          <p:spPr>
            <a:xfrm>
              <a:off x="4343400" y="45720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624" name="Google Shape;624;p56"/>
            <p:cNvCxnSpPr/>
            <p:nvPr/>
          </p:nvCxnSpPr>
          <p:spPr>
            <a:xfrm>
              <a:off x="4495800" y="45720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625" name="Google Shape;625;p56"/>
            <p:cNvCxnSpPr/>
            <p:nvPr/>
          </p:nvCxnSpPr>
          <p:spPr>
            <a:xfrm>
              <a:off x="4648200" y="45720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626" name="Google Shape;626;p56"/>
            <p:cNvCxnSpPr/>
            <p:nvPr/>
          </p:nvCxnSpPr>
          <p:spPr>
            <a:xfrm>
              <a:off x="4800600" y="45720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627" name="Google Shape;627;p56"/>
            <p:cNvCxnSpPr/>
            <p:nvPr/>
          </p:nvCxnSpPr>
          <p:spPr>
            <a:xfrm>
              <a:off x="4953000" y="45720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628" name="Google Shape;628;p56"/>
            <p:cNvCxnSpPr/>
            <p:nvPr/>
          </p:nvCxnSpPr>
          <p:spPr>
            <a:xfrm>
              <a:off x="5105400" y="45720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629" name="Google Shape;629;p56"/>
            <p:cNvCxnSpPr/>
            <p:nvPr/>
          </p:nvCxnSpPr>
          <p:spPr>
            <a:xfrm>
              <a:off x="5257800" y="45720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630" name="Google Shape;630;p56"/>
            <p:cNvCxnSpPr/>
            <p:nvPr/>
          </p:nvCxnSpPr>
          <p:spPr>
            <a:xfrm>
              <a:off x="5410200" y="45720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631" name="Google Shape;631;p56"/>
            <p:cNvCxnSpPr/>
            <p:nvPr/>
          </p:nvCxnSpPr>
          <p:spPr>
            <a:xfrm>
              <a:off x="5562600" y="4572000"/>
              <a:ext cx="0" cy="228600"/>
            </a:xfrm>
            <a:prstGeom prst="straightConnector1">
              <a:avLst/>
            </a:prstGeom>
            <a:noFill/>
            <a:ln w="9525" cap="flat" cmpd="sng">
              <a:solidFill>
                <a:schemeClr val="dk1"/>
              </a:solidFill>
              <a:prstDash val="solid"/>
              <a:miter lim="800000"/>
              <a:headEnd type="none" w="med" len="med"/>
              <a:tailEnd type="triangle" w="med" len="med"/>
            </a:ln>
          </p:spPr>
        </p:cxnSp>
      </p:grpSp>
      <p:grpSp>
        <p:nvGrpSpPr>
          <p:cNvPr id="632" name="Google Shape;632;p56"/>
          <p:cNvGrpSpPr/>
          <p:nvPr/>
        </p:nvGrpSpPr>
        <p:grpSpPr>
          <a:xfrm>
            <a:off x="831128" y="1469923"/>
            <a:ext cx="4268789" cy="2362200"/>
            <a:chOff x="2809870" y="1447800"/>
            <a:chExt cx="4268789" cy="2362200"/>
          </a:xfrm>
        </p:grpSpPr>
        <p:grpSp>
          <p:nvGrpSpPr>
            <p:cNvPr id="633" name="Google Shape;633;p56"/>
            <p:cNvGrpSpPr/>
            <p:nvPr/>
          </p:nvGrpSpPr>
          <p:grpSpPr>
            <a:xfrm>
              <a:off x="2809870" y="1828800"/>
              <a:ext cx="4268789" cy="1981200"/>
              <a:chOff x="2809870" y="1828800"/>
              <a:chExt cx="4268789" cy="1981200"/>
            </a:xfrm>
          </p:grpSpPr>
          <p:sp>
            <p:nvSpPr>
              <p:cNvPr id="634" name="Google Shape;634;p56"/>
              <p:cNvSpPr/>
              <p:nvPr/>
            </p:nvSpPr>
            <p:spPr>
              <a:xfrm>
                <a:off x="3200400" y="2133600"/>
                <a:ext cx="3124200" cy="6096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Lucida Sans"/>
                    <a:ea typeface="Lucida Sans"/>
                    <a:cs typeface="Lucida Sans"/>
                    <a:sym typeface="Lucida Sans"/>
                  </a:rPr>
                  <a:t>Prioritizer</a:t>
                </a:r>
                <a:endParaRPr/>
              </a:p>
            </p:txBody>
          </p:sp>
          <p:sp>
            <p:nvSpPr>
              <p:cNvPr id="635" name="Google Shape;635;p56"/>
              <p:cNvSpPr txBox="1"/>
              <p:nvPr/>
            </p:nvSpPr>
            <p:spPr>
              <a:xfrm>
                <a:off x="2809870" y="2971800"/>
                <a:ext cx="4268789" cy="461665"/>
              </a:xfrm>
              <a:prstGeom prst="rect">
                <a:avLst/>
              </a:prstGeom>
              <a:solidFill>
                <a:srgbClr val="FFFF99"/>
              </a:solidFill>
              <a:ln w="25400" cap="flat" cmpd="sng">
                <a:solidFill>
                  <a:schemeClr val="hlink"/>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i="1">
                    <a:solidFill>
                      <a:schemeClr val="dk1"/>
                    </a:solidFill>
                    <a:latin typeface="Lucida Sans"/>
                    <a:ea typeface="Lucida Sans"/>
                    <a:cs typeface="Lucida Sans"/>
                    <a:sym typeface="Lucida Sans"/>
                  </a:rPr>
                  <a:t>K</a:t>
                </a:r>
                <a:r>
                  <a:rPr lang="en-US" sz="2400">
                    <a:solidFill>
                      <a:schemeClr val="dk1"/>
                    </a:solidFill>
                    <a:latin typeface="Lucida Sans"/>
                    <a:ea typeface="Lucida Sans"/>
                    <a:cs typeface="Lucida Sans"/>
                    <a:sym typeface="Lucida Sans"/>
                  </a:rPr>
                  <a:t> front queues</a:t>
                </a:r>
                <a:endParaRPr sz="2400" i="1">
                  <a:solidFill>
                    <a:schemeClr val="dk1"/>
                  </a:solidFill>
                  <a:latin typeface="Lucida Sans"/>
                  <a:ea typeface="Lucida Sans"/>
                  <a:cs typeface="Lucida Sans"/>
                  <a:sym typeface="Lucida Sans"/>
                </a:endParaRPr>
              </a:p>
            </p:txBody>
          </p:sp>
          <p:cxnSp>
            <p:nvCxnSpPr>
              <p:cNvPr id="636" name="Google Shape;636;p56"/>
              <p:cNvCxnSpPr/>
              <p:nvPr/>
            </p:nvCxnSpPr>
            <p:spPr>
              <a:xfrm>
                <a:off x="3886200" y="27432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637" name="Google Shape;637;p56"/>
              <p:cNvCxnSpPr/>
              <p:nvPr/>
            </p:nvCxnSpPr>
            <p:spPr>
              <a:xfrm>
                <a:off x="4038600" y="27432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638" name="Google Shape;638;p56"/>
              <p:cNvCxnSpPr/>
              <p:nvPr/>
            </p:nvCxnSpPr>
            <p:spPr>
              <a:xfrm>
                <a:off x="4191000" y="27432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639" name="Google Shape;639;p56"/>
              <p:cNvCxnSpPr/>
              <p:nvPr/>
            </p:nvCxnSpPr>
            <p:spPr>
              <a:xfrm>
                <a:off x="4343400" y="27432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640" name="Google Shape;640;p56"/>
              <p:cNvCxnSpPr/>
              <p:nvPr/>
            </p:nvCxnSpPr>
            <p:spPr>
              <a:xfrm>
                <a:off x="4495800" y="27432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641" name="Google Shape;641;p56"/>
              <p:cNvCxnSpPr/>
              <p:nvPr/>
            </p:nvCxnSpPr>
            <p:spPr>
              <a:xfrm>
                <a:off x="4648200" y="27432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642" name="Google Shape;642;p56"/>
              <p:cNvCxnSpPr/>
              <p:nvPr/>
            </p:nvCxnSpPr>
            <p:spPr>
              <a:xfrm>
                <a:off x="4800600" y="27432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643" name="Google Shape;643;p56"/>
              <p:cNvCxnSpPr/>
              <p:nvPr/>
            </p:nvCxnSpPr>
            <p:spPr>
              <a:xfrm>
                <a:off x="4953000" y="27432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644" name="Google Shape;644;p56"/>
              <p:cNvCxnSpPr/>
              <p:nvPr/>
            </p:nvCxnSpPr>
            <p:spPr>
              <a:xfrm>
                <a:off x="5105400" y="27432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645" name="Google Shape;645;p56"/>
              <p:cNvCxnSpPr/>
              <p:nvPr/>
            </p:nvCxnSpPr>
            <p:spPr>
              <a:xfrm>
                <a:off x="5257800" y="27432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646" name="Google Shape;646;p56"/>
              <p:cNvCxnSpPr/>
              <p:nvPr/>
            </p:nvCxnSpPr>
            <p:spPr>
              <a:xfrm>
                <a:off x="5410200" y="27432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647" name="Google Shape;647;p56"/>
              <p:cNvCxnSpPr/>
              <p:nvPr/>
            </p:nvCxnSpPr>
            <p:spPr>
              <a:xfrm>
                <a:off x="5562600" y="27432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648" name="Google Shape;648;p56"/>
              <p:cNvCxnSpPr/>
              <p:nvPr/>
            </p:nvCxnSpPr>
            <p:spPr>
              <a:xfrm>
                <a:off x="3886200" y="3429000"/>
                <a:ext cx="0" cy="381000"/>
              </a:xfrm>
              <a:prstGeom prst="straightConnector1">
                <a:avLst/>
              </a:prstGeom>
              <a:noFill/>
              <a:ln w="9525" cap="flat" cmpd="sng">
                <a:solidFill>
                  <a:schemeClr val="dk1"/>
                </a:solidFill>
                <a:prstDash val="solid"/>
                <a:miter lim="800000"/>
                <a:headEnd type="none" w="med" len="med"/>
                <a:tailEnd type="triangle" w="med" len="med"/>
              </a:ln>
            </p:spPr>
          </p:cxnSp>
          <p:cxnSp>
            <p:nvCxnSpPr>
              <p:cNvPr id="649" name="Google Shape;649;p56"/>
              <p:cNvCxnSpPr/>
              <p:nvPr/>
            </p:nvCxnSpPr>
            <p:spPr>
              <a:xfrm>
                <a:off x="4038600" y="3429000"/>
                <a:ext cx="0" cy="381000"/>
              </a:xfrm>
              <a:prstGeom prst="straightConnector1">
                <a:avLst/>
              </a:prstGeom>
              <a:noFill/>
              <a:ln w="9525" cap="flat" cmpd="sng">
                <a:solidFill>
                  <a:schemeClr val="dk1"/>
                </a:solidFill>
                <a:prstDash val="solid"/>
                <a:miter lim="800000"/>
                <a:headEnd type="none" w="med" len="med"/>
                <a:tailEnd type="triangle" w="med" len="med"/>
              </a:ln>
            </p:spPr>
          </p:cxnSp>
          <p:cxnSp>
            <p:nvCxnSpPr>
              <p:cNvPr id="650" name="Google Shape;650;p56"/>
              <p:cNvCxnSpPr/>
              <p:nvPr/>
            </p:nvCxnSpPr>
            <p:spPr>
              <a:xfrm>
                <a:off x="4191000" y="3429000"/>
                <a:ext cx="0" cy="381000"/>
              </a:xfrm>
              <a:prstGeom prst="straightConnector1">
                <a:avLst/>
              </a:prstGeom>
              <a:noFill/>
              <a:ln w="9525" cap="flat" cmpd="sng">
                <a:solidFill>
                  <a:schemeClr val="dk1"/>
                </a:solidFill>
                <a:prstDash val="solid"/>
                <a:miter lim="800000"/>
                <a:headEnd type="none" w="med" len="med"/>
                <a:tailEnd type="triangle" w="med" len="med"/>
              </a:ln>
            </p:spPr>
          </p:cxnSp>
          <p:cxnSp>
            <p:nvCxnSpPr>
              <p:cNvPr id="651" name="Google Shape;651;p56"/>
              <p:cNvCxnSpPr/>
              <p:nvPr/>
            </p:nvCxnSpPr>
            <p:spPr>
              <a:xfrm>
                <a:off x="4343400" y="3429000"/>
                <a:ext cx="0" cy="381000"/>
              </a:xfrm>
              <a:prstGeom prst="straightConnector1">
                <a:avLst/>
              </a:prstGeom>
              <a:noFill/>
              <a:ln w="9525" cap="flat" cmpd="sng">
                <a:solidFill>
                  <a:schemeClr val="dk1"/>
                </a:solidFill>
                <a:prstDash val="solid"/>
                <a:miter lim="800000"/>
                <a:headEnd type="none" w="med" len="med"/>
                <a:tailEnd type="triangle" w="med" len="med"/>
              </a:ln>
            </p:spPr>
          </p:cxnSp>
          <p:cxnSp>
            <p:nvCxnSpPr>
              <p:cNvPr id="652" name="Google Shape;652;p56"/>
              <p:cNvCxnSpPr/>
              <p:nvPr/>
            </p:nvCxnSpPr>
            <p:spPr>
              <a:xfrm>
                <a:off x="4495800" y="3429000"/>
                <a:ext cx="0" cy="381000"/>
              </a:xfrm>
              <a:prstGeom prst="straightConnector1">
                <a:avLst/>
              </a:prstGeom>
              <a:noFill/>
              <a:ln w="9525" cap="flat" cmpd="sng">
                <a:solidFill>
                  <a:schemeClr val="dk1"/>
                </a:solidFill>
                <a:prstDash val="solid"/>
                <a:miter lim="800000"/>
                <a:headEnd type="none" w="med" len="med"/>
                <a:tailEnd type="triangle" w="med" len="med"/>
              </a:ln>
            </p:spPr>
          </p:cxnSp>
          <p:cxnSp>
            <p:nvCxnSpPr>
              <p:cNvPr id="653" name="Google Shape;653;p56"/>
              <p:cNvCxnSpPr/>
              <p:nvPr/>
            </p:nvCxnSpPr>
            <p:spPr>
              <a:xfrm>
                <a:off x="4648200" y="3429000"/>
                <a:ext cx="0" cy="381000"/>
              </a:xfrm>
              <a:prstGeom prst="straightConnector1">
                <a:avLst/>
              </a:prstGeom>
              <a:noFill/>
              <a:ln w="9525" cap="flat" cmpd="sng">
                <a:solidFill>
                  <a:schemeClr val="dk1"/>
                </a:solidFill>
                <a:prstDash val="solid"/>
                <a:miter lim="800000"/>
                <a:headEnd type="none" w="med" len="med"/>
                <a:tailEnd type="triangle" w="med" len="med"/>
              </a:ln>
            </p:spPr>
          </p:cxnSp>
          <p:cxnSp>
            <p:nvCxnSpPr>
              <p:cNvPr id="654" name="Google Shape;654;p56"/>
              <p:cNvCxnSpPr/>
              <p:nvPr/>
            </p:nvCxnSpPr>
            <p:spPr>
              <a:xfrm>
                <a:off x="4800600" y="3429000"/>
                <a:ext cx="0" cy="381000"/>
              </a:xfrm>
              <a:prstGeom prst="straightConnector1">
                <a:avLst/>
              </a:prstGeom>
              <a:noFill/>
              <a:ln w="9525" cap="flat" cmpd="sng">
                <a:solidFill>
                  <a:schemeClr val="dk1"/>
                </a:solidFill>
                <a:prstDash val="solid"/>
                <a:miter lim="800000"/>
                <a:headEnd type="none" w="med" len="med"/>
                <a:tailEnd type="triangle" w="med" len="med"/>
              </a:ln>
            </p:spPr>
          </p:cxnSp>
          <p:cxnSp>
            <p:nvCxnSpPr>
              <p:cNvPr id="655" name="Google Shape;655;p56"/>
              <p:cNvCxnSpPr/>
              <p:nvPr/>
            </p:nvCxnSpPr>
            <p:spPr>
              <a:xfrm>
                <a:off x="4953000" y="3429000"/>
                <a:ext cx="0" cy="381000"/>
              </a:xfrm>
              <a:prstGeom prst="straightConnector1">
                <a:avLst/>
              </a:prstGeom>
              <a:noFill/>
              <a:ln w="9525" cap="flat" cmpd="sng">
                <a:solidFill>
                  <a:schemeClr val="dk1"/>
                </a:solidFill>
                <a:prstDash val="solid"/>
                <a:miter lim="800000"/>
                <a:headEnd type="none" w="med" len="med"/>
                <a:tailEnd type="triangle" w="med" len="med"/>
              </a:ln>
            </p:spPr>
          </p:cxnSp>
          <p:cxnSp>
            <p:nvCxnSpPr>
              <p:cNvPr id="656" name="Google Shape;656;p56"/>
              <p:cNvCxnSpPr/>
              <p:nvPr/>
            </p:nvCxnSpPr>
            <p:spPr>
              <a:xfrm>
                <a:off x="5105400" y="3429000"/>
                <a:ext cx="0" cy="381000"/>
              </a:xfrm>
              <a:prstGeom prst="straightConnector1">
                <a:avLst/>
              </a:prstGeom>
              <a:noFill/>
              <a:ln w="9525" cap="flat" cmpd="sng">
                <a:solidFill>
                  <a:schemeClr val="dk1"/>
                </a:solidFill>
                <a:prstDash val="solid"/>
                <a:miter lim="800000"/>
                <a:headEnd type="none" w="med" len="med"/>
                <a:tailEnd type="triangle" w="med" len="med"/>
              </a:ln>
            </p:spPr>
          </p:cxnSp>
          <p:cxnSp>
            <p:nvCxnSpPr>
              <p:cNvPr id="657" name="Google Shape;657;p56"/>
              <p:cNvCxnSpPr/>
              <p:nvPr/>
            </p:nvCxnSpPr>
            <p:spPr>
              <a:xfrm>
                <a:off x="5257800" y="3429000"/>
                <a:ext cx="0" cy="381000"/>
              </a:xfrm>
              <a:prstGeom prst="straightConnector1">
                <a:avLst/>
              </a:prstGeom>
              <a:noFill/>
              <a:ln w="9525" cap="flat" cmpd="sng">
                <a:solidFill>
                  <a:schemeClr val="dk1"/>
                </a:solidFill>
                <a:prstDash val="solid"/>
                <a:miter lim="800000"/>
                <a:headEnd type="none" w="med" len="med"/>
                <a:tailEnd type="triangle" w="med" len="med"/>
              </a:ln>
            </p:spPr>
          </p:cxnSp>
          <p:cxnSp>
            <p:nvCxnSpPr>
              <p:cNvPr id="658" name="Google Shape;658;p56"/>
              <p:cNvCxnSpPr/>
              <p:nvPr/>
            </p:nvCxnSpPr>
            <p:spPr>
              <a:xfrm>
                <a:off x="5410200" y="3429000"/>
                <a:ext cx="0" cy="381000"/>
              </a:xfrm>
              <a:prstGeom prst="straightConnector1">
                <a:avLst/>
              </a:prstGeom>
              <a:noFill/>
              <a:ln w="9525" cap="flat" cmpd="sng">
                <a:solidFill>
                  <a:schemeClr val="dk1"/>
                </a:solidFill>
                <a:prstDash val="solid"/>
                <a:miter lim="800000"/>
                <a:headEnd type="none" w="med" len="med"/>
                <a:tailEnd type="triangle" w="med" len="med"/>
              </a:ln>
            </p:spPr>
          </p:cxnSp>
          <p:cxnSp>
            <p:nvCxnSpPr>
              <p:cNvPr id="659" name="Google Shape;659;p56"/>
              <p:cNvCxnSpPr/>
              <p:nvPr/>
            </p:nvCxnSpPr>
            <p:spPr>
              <a:xfrm>
                <a:off x="5562600" y="3429000"/>
                <a:ext cx="0" cy="381000"/>
              </a:xfrm>
              <a:prstGeom prst="straightConnector1">
                <a:avLst/>
              </a:prstGeom>
              <a:noFill/>
              <a:ln w="9525" cap="flat" cmpd="sng">
                <a:solidFill>
                  <a:schemeClr val="dk1"/>
                </a:solidFill>
                <a:prstDash val="solid"/>
                <a:miter lim="800000"/>
                <a:headEnd type="none" w="med" len="med"/>
                <a:tailEnd type="triangle" w="med" len="med"/>
              </a:ln>
            </p:spPr>
          </p:cxnSp>
          <p:cxnSp>
            <p:nvCxnSpPr>
              <p:cNvPr id="660" name="Google Shape;660;p56"/>
              <p:cNvCxnSpPr/>
              <p:nvPr/>
            </p:nvCxnSpPr>
            <p:spPr>
              <a:xfrm>
                <a:off x="4800600" y="1828800"/>
                <a:ext cx="0" cy="304800"/>
              </a:xfrm>
              <a:prstGeom prst="straightConnector1">
                <a:avLst/>
              </a:prstGeom>
              <a:noFill/>
              <a:ln w="9525" cap="flat" cmpd="sng">
                <a:solidFill>
                  <a:schemeClr val="dk1"/>
                </a:solidFill>
                <a:prstDash val="solid"/>
                <a:miter lim="800000"/>
                <a:headEnd type="none" w="med" len="med"/>
                <a:tailEnd type="triangle" w="med" len="med"/>
              </a:ln>
            </p:spPr>
          </p:cxnSp>
        </p:grpSp>
        <p:sp>
          <p:nvSpPr>
            <p:cNvPr id="661" name="Google Shape;661;p56"/>
            <p:cNvSpPr txBox="1"/>
            <p:nvPr/>
          </p:nvSpPr>
          <p:spPr>
            <a:xfrm>
              <a:off x="4310063" y="1447800"/>
              <a:ext cx="947737" cy="4572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400">
                  <a:solidFill>
                    <a:schemeClr val="dk1"/>
                  </a:solidFill>
                  <a:latin typeface="Lucida Sans"/>
                  <a:ea typeface="Lucida Sans"/>
                  <a:cs typeface="Lucida Sans"/>
                  <a:sym typeface="Lucida Sans"/>
                </a:rPr>
                <a:t>URLs</a:t>
              </a:r>
              <a:endParaRPr/>
            </a:p>
          </p:txBody>
        </p:sp>
      </p:grpSp>
      <p:sp>
        <p:nvSpPr>
          <p:cNvPr id="662" name="Google Shape;662;p56"/>
          <p:cNvSpPr/>
          <p:nvPr/>
        </p:nvSpPr>
        <p:spPr>
          <a:xfrm>
            <a:off x="5229532" y="601648"/>
            <a:ext cx="4112342"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URLs flow in from the top into the frontier</a:t>
            </a:r>
            <a:endParaRPr/>
          </a:p>
          <a:p>
            <a:pPr marL="0" marR="0" lvl="0" indent="0" algn="l" rtl="0">
              <a:spcBef>
                <a:spcPts val="0"/>
              </a:spcBef>
              <a:spcAft>
                <a:spcPts val="0"/>
              </a:spcAft>
              <a:buNone/>
            </a:pPr>
            <a:r>
              <a:rPr lang="en-US" sz="1800">
                <a:solidFill>
                  <a:schemeClr val="hlink"/>
                </a:solidFill>
                <a:latin typeface="Arial"/>
                <a:ea typeface="Arial"/>
                <a:cs typeface="Arial"/>
                <a:sym typeface="Arial"/>
              </a:rPr>
              <a:t>Front queues</a:t>
            </a:r>
            <a:r>
              <a:rPr lang="en-US" sz="1800">
                <a:solidFill>
                  <a:schemeClr val="dk1"/>
                </a:solidFill>
                <a:latin typeface="Arial"/>
                <a:ea typeface="Arial"/>
                <a:cs typeface="Arial"/>
                <a:sym typeface="Arial"/>
              </a:rPr>
              <a:t> manage prioritization</a:t>
            </a:r>
            <a:endParaRPr/>
          </a:p>
          <a:p>
            <a:pPr marL="0" marR="0" lvl="0" indent="0" algn="l" rtl="0">
              <a:spcBef>
                <a:spcPts val="0"/>
              </a:spcBef>
              <a:spcAft>
                <a:spcPts val="0"/>
              </a:spcAft>
              <a:buNone/>
            </a:pPr>
            <a:r>
              <a:rPr lang="en-US" sz="1800">
                <a:solidFill>
                  <a:srgbClr val="00A000"/>
                </a:solidFill>
                <a:latin typeface="Arial"/>
                <a:ea typeface="Arial"/>
                <a:cs typeface="Arial"/>
                <a:sym typeface="Arial"/>
              </a:rPr>
              <a:t>Back queues</a:t>
            </a:r>
            <a:r>
              <a:rPr lang="en-US" sz="1800">
                <a:solidFill>
                  <a:schemeClr val="dk1"/>
                </a:solidFill>
                <a:latin typeface="Arial"/>
                <a:ea typeface="Arial"/>
                <a:cs typeface="Arial"/>
                <a:sym typeface="Arial"/>
              </a:rPr>
              <a:t> enforce politeness</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Each queue is FIFO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dirty="0"/>
              <a:t>Outline</a:t>
            </a:r>
            <a:endParaRPr dirty="0"/>
          </a:p>
        </p:txBody>
      </p:sp>
      <p:sp>
        <p:nvSpPr>
          <p:cNvPr id="110" name="Google Shape;110;p2"/>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p>
            <a:pPr marL="257175" lvl="1" indent="-41672" algn="l" rtl="0">
              <a:spcBef>
                <a:spcPts val="225"/>
              </a:spcBef>
              <a:spcAft>
                <a:spcPts val="0"/>
              </a:spcAft>
              <a:buSzPts val="956"/>
              <a:buNone/>
            </a:pPr>
            <a:endParaRPr dirty="0"/>
          </a:p>
          <a:p>
            <a:pPr marL="102394" lvl="0" indent="-102394" algn="l" rtl="0">
              <a:spcBef>
                <a:spcPts val="360"/>
              </a:spcBef>
              <a:spcAft>
                <a:spcPts val="0"/>
              </a:spcAft>
              <a:buSzPts val="1530"/>
              <a:buChar char="•"/>
            </a:pPr>
            <a:r>
              <a:rPr lang="en-US" dirty="0"/>
              <a:t> What is Web Crawling?</a:t>
            </a:r>
          </a:p>
          <a:p>
            <a:pPr marL="102394" lvl="0" indent="-102394" algn="l" rtl="0">
              <a:spcBef>
                <a:spcPts val="360"/>
              </a:spcBef>
              <a:spcAft>
                <a:spcPts val="0"/>
              </a:spcAft>
              <a:buSzPts val="1530"/>
              <a:buChar char="•"/>
            </a:pPr>
            <a:endParaRPr lang="en-US" dirty="0"/>
          </a:p>
          <a:p>
            <a:pPr marL="102394" lvl="0" indent="-102394" algn="l" rtl="0">
              <a:spcBef>
                <a:spcPts val="360"/>
              </a:spcBef>
              <a:spcAft>
                <a:spcPts val="0"/>
              </a:spcAft>
              <a:buSzPts val="1530"/>
              <a:buChar char="•"/>
            </a:pPr>
            <a:r>
              <a:rPr lang="en-US" dirty="0"/>
              <a:t> How to build a web crawler</a:t>
            </a:r>
          </a:p>
          <a:p>
            <a:pPr marL="102394" lvl="0" indent="-102394" algn="l" rtl="0">
              <a:spcBef>
                <a:spcPts val="360"/>
              </a:spcBef>
              <a:spcAft>
                <a:spcPts val="0"/>
              </a:spcAft>
              <a:buSzPts val="1530"/>
              <a:buChar char="•"/>
            </a:pPr>
            <a:endParaRPr lang="en-US" dirty="0"/>
          </a:p>
          <a:p>
            <a:pPr marL="102394" lvl="0" indent="-102394" algn="l" rtl="0">
              <a:spcBef>
                <a:spcPts val="360"/>
              </a:spcBef>
              <a:spcAft>
                <a:spcPts val="0"/>
              </a:spcAft>
              <a:buSzPts val="1530"/>
              <a:buChar char="•"/>
            </a:pPr>
            <a:r>
              <a:rPr lang="en-US" dirty="0"/>
              <a:t> Scrappy – off the shelf web-crawler </a:t>
            </a:r>
          </a:p>
          <a:p>
            <a:pPr marL="102394" lvl="0" indent="-102394" algn="l" rtl="0">
              <a:spcBef>
                <a:spcPts val="360"/>
              </a:spcBef>
              <a:spcAft>
                <a:spcPts val="0"/>
              </a:spcAft>
              <a:buSzPts val="1530"/>
              <a:buChar char="•"/>
            </a:pPr>
            <a:endParaRPr lang="en-US" dirty="0"/>
          </a:p>
          <a:p>
            <a:pPr marL="102394" lvl="0" indent="-102394" algn="l" rtl="0">
              <a:spcBef>
                <a:spcPts val="360"/>
              </a:spcBef>
              <a:spcAft>
                <a:spcPts val="0"/>
              </a:spcAft>
              <a:buSzPts val="1530"/>
              <a:buChar char="•"/>
            </a:pPr>
            <a:r>
              <a:rPr lang="en-US" dirty="0"/>
              <a:t> Data gathering using APIs</a:t>
            </a:r>
            <a:endParaRPr dirty="0"/>
          </a:p>
          <a:p>
            <a:pPr marL="257175" lvl="1" indent="-102394" algn="l" rtl="0">
              <a:spcBef>
                <a:spcPts val="220"/>
              </a:spcBef>
              <a:spcAft>
                <a:spcPts val="0"/>
              </a:spcAft>
              <a:buSzPts val="935"/>
              <a:buChar char="•"/>
            </a:pPr>
            <a:endParaRPr dirty="0"/>
          </a:p>
        </p:txBody>
      </p:sp>
      <p:sp>
        <p:nvSpPr>
          <p:cNvPr id="111" name="Google Shape;111;p2"/>
          <p:cNvSpPr txBox="1">
            <a:spLocks noGrp="1"/>
          </p:cNvSpPr>
          <p:nvPr>
            <p:ph type="sldNum" idx="12"/>
          </p:nvPr>
        </p:nvSpPr>
        <p:spPr>
          <a:xfrm>
            <a:off x="7620000" y="19052"/>
            <a:ext cx="1066800" cy="32861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57"/>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Front queues</a:t>
            </a:r>
            <a:endParaRPr/>
          </a:p>
        </p:txBody>
      </p:sp>
      <p:cxnSp>
        <p:nvCxnSpPr>
          <p:cNvPr id="668" name="Google Shape;668;p57"/>
          <p:cNvCxnSpPr/>
          <p:nvPr/>
        </p:nvCxnSpPr>
        <p:spPr>
          <a:xfrm>
            <a:off x="4495800" y="1676400"/>
            <a:ext cx="0" cy="228600"/>
          </a:xfrm>
          <a:prstGeom prst="straightConnector1">
            <a:avLst/>
          </a:prstGeom>
          <a:noFill/>
          <a:ln w="9525" cap="flat" cmpd="sng">
            <a:solidFill>
              <a:schemeClr val="dk1"/>
            </a:solidFill>
            <a:prstDash val="solid"/>
            <a:miter lim="800000"/>
            <a:headEnd type="none" w="med" len="med"/>
            <a:tailEnd type="triangle" w="med" len="med"/>
          </a:ln>
        </p:spPr>
      </p:cxnSp>
      <p:sp>
        <p:nvSpPr>
          <p:cNvPr id="669" name="Google Shape;669;p57"/>
          <p:cNvSpPr txBox="1"/>
          <p:nvPr/>
        </p:nvSpPr>
        <p:spPr>
          <a:xfrm>
            <a:off x="2819400" y="1905000"/>
            <a:ext cx="3352800" cy="46672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Lucida Sans"/>
                <a:ea typeface="Lucida Sans"/>
                <a:cs typeface="Lucida Sans"/>
                <a:sym typeface="Lucida Sans"/>
              </a:rPr>
              <a:t>Prioritizer</a:t>
            </a:r>
            <a:endParaRPr/>
          </a:p>
        </p:txBody>
      </p:sp>
      <p:cxnSp>
        <p:nvCxnSpPr>
          <p:cNvPr id="670" name="Google Shape;670;p57"/>
          <p:cNvCxnSpPr/>
          <p:nvPr/>
        </p:nvCxnSpPr>
        <p:spPr>
          <a:xfrm>
            <a:off x="990600" y="3048000"/>
            <a:ext cx="0" cy="2209800"/>
          </a:xfrm>
          <a:prstGeom prst="straightConnector1">
            <a:avLst/>
          </a:prstGeom>
          <a:noFill/>
          <a:ln w="9525" cap="flat" cmpd="sng">
            <a:solidFill>
              <a:schemeClr val="hlink"/>
            </a:solidFill>
            <a:prstDash val="solid"/>
            <a:miter lim="800000"/>
            <a:headEnd type="none" w="med" len="med"/>
            <a:tailEnd type="none" w="med" len="med"/>
          </a:ln>
        </p:spPr>
      </p:cxnSp>
      <p:cxnSp>
        <p:nvCxnSpPr>
          <p:cNvPr id="671" name="Google Shape;671;p57"/>
          <p:cNvCxnSpPr/>
          <p:nvPr/>
        </p:nvCxnSpPr>
        <p:spPr>
          <a:xfrm rot="10800000">
            <a:off x="990600" y="4191000"/>
            <a:ext cx="609600" cy="0"/>
          </a:xfrm>
          <a:prstGeom prst="straightConnector1">
            <a:avLst/>
          </a:prstGeom>
          <a:noFill/>
          <a:ln w="9525" cap="flat" cmpd="sng">
            <a:solidFill>
              <a:schemeClr val="hlink"/>
            </a:solidFill>
            <a:prstDash val="solid"/>
            <a:miter lim="800000"/>
            <a:headEnd type="none" w="med" len="med"/>
            <a:tailEnd type="none" w="med" len="med"/>
          </a:ln>
        </p:spPr>
      </p:cxnSp>
      <p:cxnSp>
        <p:nvCxnSpPr>
          <p:cNvPr id="672" name="Google Shape;672;p57"/>
          <p:cNvCxnSpPr/>
          <p:nvPr/>
        </p:nvCxnSpPr>
        <p:spPr>
          <a:xfrm rot="10800000">
            <a:off x="990600" y="3581400"/>
            <a:ext cx="609600" cy="0"/>
          </a:xfrm>
          <a:prstGeom prst="straightConnector1">
            <a:avLst/>
          </a:prstGeom>
          <a:noFill/>
          <a:ln w="9525" cap="flat" cmpd="sng">
            <a:solidFill>
              <a:schemeClr val="hlink"/>
            </a:solidFill>
            <a:prstDash val="solid"/>
            <a:miter lim="800000"/>
            <a:headEnd type="none" w="med" len="med"/>
            <a:tailEnd type="none" w="med" len="med"/>
          </a:ln>
        </p:spPr>
      </p:cxnSp>
      <p:cxnSp>
        <p:nvCxnSpPr>
          <p:cNvPr id="673" name="Google Shape;673;p57"/>
          <p:cNvCxnSpPr/>
          <p:nvPr/>
        </p:nvCxnSpPr>
        <p:spPr>
          <a:xfrm rot="10800000">
            <a:off x="990600" y="4800600"/>
            <a:ext cx="609600" cy="0"/>
          </a:xfrm>
          <a:prstGeom prst="straightConnector1">
            <a:avLst/>
          </a:prstGeom>
          <a:noFill/>
          <a:ln w="9525" cap="flat" cmpd="sng">
            <a:solidFill>
              <a:schemeClr val="hlink"/>
            </a:solidFill>
            <a:prstDash val="solid"/>
            <a:miter lim="800000"/>
            <a:headEnd type="none" w="med" len="med"/>
            <a:tailEnd type="none" w="med" len="med"/>
          </a:ln>
        </p:spPr>
      </p:cxnSp>
      <p:cxnSp>
        <p:nvCxnSpPr>
          <p:cNvPr id="674" name="Google Shape;674;p57"/>
          <p:cNvCxnSpPr/>
          <p:nvPr/>
        </p:nvCxnSpPr>
        <p:spPr>
          <a:xfrm rot="10800000">
            <a:off x="990600" y="5257800"/>
            <a:ext cx="609600" cy="0"/>
          </a:xfrm>
          <a:prstGeom prst="straightConnector1">
            <a:avLst/>
          </a:prstGeom>
          <a:noFill/>
          <a:ln w="9525" cap="flat" cmpd="sng">
            <a:solidFill>
              <a:schemeClr val="hlink"/>
            </a:solidFill>
            <a:prstDash val="solid"/>
            <a:miter lim="800000"/>
            <a:headEnd type="none" w="med" len="med"/>
            <a:tailEnd type="none" w="med" len="med"/>
          </a:ln>
        </p:spPr>
      </p:cxnSp>
      <p:cxnSp>
        <p:nvCxnSpPr>
          <p:cNvPr id="675" name="Google Shape;675;p57"/>
          <p:cNvCxnSpPr/>
          <p:nvPr/>
        </p:nvCxnSpPr>
        <p:spPr>
          <a:xfrm>
            <a:off x="990600" y="3048000"/>
            <a:ext cx="609600" cy="0"/>
          </a:xfrm>
          <a:prstGeom prst="straightConnector1">
            <a:avLst/>
          </a:prstGeom>
          <a:noFill/>
          <a:ln w="9525" cap="flat" cmpd="sng">
            <a:solidFill>
              <a:schemeClr val="hlink"/>
            </a:solidFill>
            <a:prstDash val="solid"/>
            <a:miter lim="800000"/>
            <a:headEnd type="none" w="med" len="med"/>
            <a:tailEnd type="none" w="med" len="med"/>
          </a:ln>
        </p:spPr>
      </p:cxnSp>
      <p:cxnSp>
        <p:nvCxnSpPr>
          <p:cNvPr id="676" name="Google Shape;676;p57"/>
          <p:cNvCxnSpPr/>
          <p:nvPr/>
        </p:nvCxnSpPr>
        <p:spPr>
          <a:xfrm rot="10800000">
            <a:off x="1600200" y="3048000"/>
            <a:ext cx="0" cy="2209800"/>
          </a:xfrm>
          <a:prstGeom prst="straightConnector1">
            <a:avLst/>
          </a:prstGeom>
          <a:noFill/>
          <a:ln w="9525" cap="flat" cmpd="sng">
            <a:solidFill>
              <a:schemeClr val="hlink"/>
            </a:solidFill>
            <a:prstDash val="solid"/>
            <a:miter lim="800000"/>
            <a:headEnd type="none" w="med" len="med"/>
            <a:tailEnd type="none" w="med" len="med"/>
          </a:ln>
        </p:spPr>
      </p:cxnSp>
      <p:cxnSp>
        <p:nvCxnSpPr>
          <p:cNvPr id="677" name="Google Shape;677;p57"/>
          <p:cNvCxnSpPr/>
          <p:nvPr/>
        </p:nvCxnSpPr>
        <p:spPr>
          <a:xfrm>
            <a:off x="2057400" y="3048000"/>
            <a:ext cx="0" cy="2209800"/>
          </a:xfrm>
          <a:prstGeom prst="straightConnector1">
            <a:avLst/>
          </a:prstGeom>
          <a:noFill/>
          <a:ln w="9525" cap="flat" cmpd="sng">
            <a:solidFill>
              <a:schemeClr val="hlink"/>
            </a:solidFill>
            <a:prstDash val="solid"/>
            <a:miter lim="800000"/>
            <a:headEnd type="none" w="med" len="med"/>
            <a:tailEnd type="none" w="med" len="med"/>
          </a:ln>
        </p:spPr>
      </p:cxnSp>
      <p:cxnSp>
        <p:nvCxnSpPr>
          <p:cNvPr id="678" name="Google Shape;678;p57"/>
          <p:cNvCxnSpPr/>
          <p:nvPr/>
        </p:nvCxnSpPr>
        <p:spPr>
          <a:xfrm rot="10800000">
            <a:off x="2057400" y="4191000"/>
            <a:ext cx="609600" cy="0"/>
          </a:xfrm>
          <a:prstGeom prst="straightConnector1">
            <a:avLst/>
          </a:prstGeom>
          <a:noFill/>
          <a:ln w="9525" cap="flat" cmpd="sng">
            <a:solidFill>
              <a:schemeClr val="hlink"/>
            </a:solidFill>
            <a:prstDash val="solid"/>
            <a:miter lim="800000"/>
            <a:headEnd type="none" w="med" len="med"/>
            <a:tailEnd type="none" w="med" len="med"/>
          </a:ln>
        </p:spPr>
      </p:cxnSp>
      <p:cxnSp>
        <p:nvCxnSpPr>
          <p:cNvPr id="679" name="Google Shape;679;p57"/>
          <p:cNvCxnSpPr/>
          <p:nvPr/>
        </p:nvCxnSpPr>
        <p:spPr>
          <a:xfrm rot="10800000">
            <a:off x="2057400" y="3581400"/>
            <a:ext cx="609600" cy="0"/>
          </a:xfrm>
          <a:prstGeom prst="straightConnector1">
            <a:avLst/>
          </a:prstGeom>
          <a:noFill/>
          <a:ln w="9525" cap="flat" cmpd="sng">
            <a:solidFill>
              <a:schemeClr val="hlink"/>
            </a:solidFill>
            <a:prstDash val="solid"/>
            <a:miter lim="800000"/>
            <a:headEnd type="none" w="med" len="med"/>
            <a:tailEnd type="none" w="med" len="med"/>
          </a:ln>
        </p:spPr>
      </p:cxnSp>
      <p:cxnSp>
        <p:nvCxnSpPr>
          <p:cNvPr id="680" name="Google Shape;680;p57"/>
          <p:cNvCxnSpPr/>
          <p:nvPr/>
        </p:nvCxnSpPr>
        <p:spPr>
          <a:xfrm rot="10800000">
            <a:off x="2057400" y="4800600"/>
            <a:ext cx="609600" cy="0"/>
          </a:xfrm>
          <a:prstGeom prst="straightConnector1">
            <a:avLst/>
          </a:prstGeom>
          <a:noFill/>
          <a:ln w="9525" cap="flat" cmpd="sng">
            <a:solidFill>
              <a:schemeClr val="hlink"/>
            </a:solidFill>
            <a:prstDash val="solid"/>
            <a:miter lim="800000"/>
            <a:headEnd type="none" w="med" len="med"/>
            <a:tailEnd type="none" w="med" len="med"/>
          </a:ln>
        </p:spPr>
      </p:cxnSp>
      <p:cxnSp>
        <p:nvCxnSpPr>
          <p:cNvPr id="681" name="Google Shape;681;p57"/>
          <p:cNvCxnSpPr/>
          <p:nvPr/>
        </p:nvCxnSpPr>
        <p:spPr>
          <a:xfrm rot="10800000">
            <a:off x="2057400" y="5257800"/>
            <a:ext cx="609600" cy="0"/>
          </a:xfrm>
          <a:prstGeom prst="straightConnector1">
            <a:avLst/>
          </a:prstGeom>
          <a:noFill/>
          <a:ln w="9525" cap="flat" cmpd="sng">
            <a:solidFill>
              <a:schemeClr val="hlink"/>
            </a:solidFill>
            <a:prstDash val="solid"/>
            <a:miter lim="800000"/>
            <a:headEnd type="none" w="med" len="med"/>
            <a:tailEnd type="none" w="med" len="med"/>
          </a:ln>
        </p:spPr>
      </p:cxnSp>
      <p:cxnSp>
        <p:nvCxnSpPr>
          <p:cNvPr id="682" name="Google Shape;682;p57"/>
          <p:cNvCxnSpPr/>
          <p:nvPr/>
        </p:nvCxnSpPr>
        <p:spPr>
          <a:xfrm>
            <a:off x="2057400" y="3048000"/>
            <a:ext cx="609600" cy="0"/>
          </a:xfrm>
          <a:prstGeom prst="straightConnector1">
            <a:avLst/>
          </a:prstGeom>
          <a:noFill/>
          <a:ln w="9525" cap="flat" cmpd="sng">
            <a:solidFill>
              <a:schemeClr val="hlink"/>
            </a:solidFill>
            <a:prstDash val="solid"/>
            <a:miter lim="800000"/>
            <a:headEnd type="none" w="med" len="med"/>
            <a:tailEnd type="none" w="med" len="med"/>
          </a:ln>
        </p:spPr>
      </p:cxnSp>
      <p:cxnSp>
        <p:nvCxnSpPr>
          <p:cNvPr id="683" name="Google Shape;683;p57"/>
          <p:cNvCxnSpPr/>
          <p:nvPr/>
        </p:nvCxnSpPr>
        <p:spPr>
          <a:xfrm rot="10800000">
            <a:off x="2667000" y="3048000"/>
            <a:ext cx="0" cy="2209800"/>
          </a:xfrm>
          <a:prstGeom prst="straightConnector1">
            <a:avLst/>
          </a:prstGeom>
          <a:noFill/>
          <a:ln w="9525" cap="flat" cmpd="sng">
            <a:solidFill>
              <a:schemeClr val="hlink"/>
            </a:solidFill>
            <a:prstDash val="solid"/>
            <a:miter lim="800000"/>
            <a:headEnd type="none" w="med" len="med"/>
            <a:tailEnd type="none" w="med" len="med"/>
          </a:ln>
        </p:spPr>
      </p:cxnSp>
      <p:cxnSp>
        <p:nvCxnSpPr>
          <p:cNvPr id="684" name="Google Shape;684;p57"/>
          <p:cNvCxnSpPr/>
          <p:nvPr/>
        </p:nvCxnSpPr>
        <p:spPr>
          <a:xfrm>
            <a:off x="6781800" y="3048000"/>
            <a:ext cx="0" cy="2209800"/>
          </a:xfrm>
          <a:prstGeom prst="straightConnector1">
            <a:avLst/>
          </a:prstGeom>
          <a:noFill/>
          <a:ln w="9525" cap="flat" cmpd="sng">
            <a:solidFill>
              <a:schemeClr val="hlink"/>
            </a:solidFill>
            <a:prstDash val="solid"/>
            <a:miter lim="800000"/>
            <a:headEnd type="none" w="med" len="med"/>
            <a:tailEnd type="none" w="med" len="med"/>
          </a:ln>
        </p:spPr>
      </p:cxnSp>
      <p:cxnSp>
        <p:nvCxnSpPr>
          <p:cNvPr id="685" name="Google Shape;685;p57"/>
          <p:cNvCxnSpPr/>
          <p:nvPr/>
        </p:nvCxnSpPr>
        <p:spPr>
          <a:xfrm rot="10800000">
            <a:off x="6781800" y="4191000"/>
            <a:ext cx="609600" cy="0"/>
          </a:xfrm>
          <a:prstGeom prst="straightConnector1">
            <a:avLst/>
          </a:prstGeom>
          <a:noFill/>
          <a:ln w="9525" cap="flat" cmpd="sng">
            <a:solidFill>
              <a:schemeClr val="hlink"/>
            </a:solidFill>
            <a:prstDash val="solid"/>
            <a:miter lim="800000"/>
            <a:headEnd type="none" w="med" len="med"/>
            <a:tailEnd type="none" w="med" len="med"/>
          </a:ln>
        </p:spPr>
      </p:cxnSp>
      <p:cxnSp>
        <p:nvCxnSpPr>
          <p:cNvPr id="686" name="Google Shape;686;p57"/>
          <p:cNvCxnSpPr/>
          <p:nvPr/>
        </p:nvCxnSpPr>
        <p:spPr>
          <a:xfrm rot="10800000">
            <a:off x="6781800" y="3581400"/>
            <a:ext cx="609600" cy="0"/>
          </a:xfrm>
          <a:prstGeom prst="straightConnector1">
            <a:avLst/>
          </a:prstGeom>
          <a:noFill/>
          <a:ln w="9525" cap="flat" cmpd="sng">
            <a:solidFill>
              <a:schemeClr val="hlink"/>
            </a:solidFill>
            <a:prstDash val="solid"/>
            <a:miter lim="800000"/>
            <a:headEnd type="none" w="med" len="med"/>
            <a:tailEnd type="none" w="med" len="med"/>
          </a:ln>
        </p:spPr>
      </p:cxnSp>
      <p:cxnSp>
        <p:nvCxnSpPr>
          <p:cNvPr id="687" name="Google Shape;687;p57"/>
          <p:cNvCxnSpPr/>
          <p:nvPr/>
        </p:nvCxnSpPr>
        <p:spPr>
          <a:xfrm rot="10800000">
            <a:off x="6781800" y="4800600"/>
            <a:ext cx="609600" cy="0"/>
          </a:xfrm>
          <a:prstGeom prst="straightConnector1">
            <a:avLst/>
          </a:prstGeom>
          <a:noFill/>
          <a:ln w="9525" cap="flat" cmpd="sng">
            <a:solidFill>
              <a:schemeClr val="hlink"/>
            </a:solidFill>
            <a:prstDash val="solid"/>
            <a:miter lim="800000"/>
            <a:headEnd type="none" w="med" len="med"/>
            <a:tailEnd type="none" w="med" len="med"/>
          </a:ln>
        </p:spPr>
      </p:cxnSp>
      <p:cxnSp>
        <p:nvCxnSpPr>
          <p:cNvPr id="688" name="Google Shape;688;p57"/>
          <p:cNvCxnSpPr/>
          <p:nvPr/>
        </p:nvCxnSpPr>
        <p:spPr>
          <a:xfrm rot="10800000">
            <a:off x="6781800" y="5257800"/>
            <a:ext cx="609600" cy="0"/>
          </a:xfrm>
          <a:prstGeom prst="straightConnector1">
            <a:avLst/>
          </a:prstGeom>
          <a:noFill/>
          <a:ln w="9525" cap="flat" cmpd="sng">
            <a:solidFill>
              <a:schemeClr val="hlink"/>
            </a:solidFill>
            <a:prstDash val="solid"/>
            <a:miter lim="800000"/>
            <a:headEnd type="none" w="med" len="med"/>
            <a:tailEnd type="none" w="med" len="med"/>
          </a:ln>
        </p:spPr>
      </p:cxnSp>
      <p:cxnSp>
        <p:nvCxnSpPr>
          <p:cNvPr id="689" name="Google Shape;689;p57"/>
          <p:cNvCxnSpPr/>
          <p:nvPr/>
        </p:nvCxnSpPr>
        <p:spPr>
          <a:xfrm>
            <a:off x="6781800" y="3048000"/>
            <a:ext cx="609600" cy="0"/>
          </a:xfrm>
          <a:prstGeom prst="straightConnector1">
            <a:avLst/>
          </a:prstGeom>
          <a:noFill/>
          <a:ln w="9525" cap="flat" cmpd="sng">
            <a:solidFill>
              <a:schemeClr val="hlink"/>
            </a:solidFill>
            <a:prstDash val="solid"/>
            <a:miter lim="800000"/>
            <a:headEnd type="none" w="med" len="med"/>
            <a:tailEnd type="none" w="med" len="med"/>
          </a:ln>
        </p:spPr>
      </p:cxnSp>
      <p:cxnSp>
        <p:nvCxnSpPr>
          <p:cNvPr id="690" name="Google Shape;690;p57"/>
          <p:cNvCxnSpPr/>
          <p:nvPr/>
        </p:nvCxnSpPr>
        <p:spPr>
          <a:xfrm rot="10800000">
            <a:off x="7391400" y="3048000"/>
            <a:ext cx="0" cy="2209800"/>
          </a:xfrm>
          <a:prstGeom prst="straightConnector1">
            <a:avLst/>
          </a:prstGeom>
          <a:noFill/>
          <a:ln w="9525" cap="flat" cmpd="sng">
            <a:solidFill>
              <a:schemeClr val="hlink"/>
            </a:solidFill>
            <a:prstDash val="solid"/>
            <a:miter lim="800000"/>
            <a:headEnd type="none" w="med" len="med"/>
            <a:tailEnd type="none" w="med" len="med"/>
          </a:ln>
        </p:spPr>
      </p:cxnSp>
      <p:cxnSp>
        <p:nvCxnSpPr>
          <p:cNvPr id="691" name="Google Shape;691;p57"/>
          <p:cNvCxnSpPr/>
          <p:nvPr/>
        </p:nvCxnSpPr>
        <p:spPr>
          <a:xfrm>
            <a:off x="7848600" y="3048000"/>
            <a:ext cx="0" cy="2209800"/>
          </a:xfrm>
          <a:prstGeom prst="straightConnector1">
            <a:avLst/>
          </a:prstGeom>
          <a:noFill/>
          <a:ln w="9525" cap="flat" cmpd="sng">
            <a:solidFill>
              <a:schemeClr val="hlink"/>
            </a:solidFill>
            <a:prstDash val="solid"/>
            <a:miter lim="800000"/>
            <a:headEnd type="none" w="med" len="med"/>
            <a:tailEnd type="none" w="med" len="med"/>
          </a:ln>
        </p:spPr>
      </p:cxnSp>
      <p:cxnSp>
        <p:nvCxnSpPr>
          <p:cNvPr id="692" name="Google Shape;692;p57"/>
          <p:cNvCxnSpPr/>
          <p:nvPr/>
        </p:nvCxnSpPr>
        <p:spPr>
          <a:xfrm rot="10800000">
            <a:off x="7848600" y="4191000"/>
            <a:ext cx="609600" cy="0"/>
          </a:xfrm>
          <a:prstGeom prst="straightConnector1">
            <a:avLst/>
          </a:prstGeom>
          <a:noFill/>
          <a:ln w="9525" cap="flat" cmpd="sng">
            <a:solidFill>
              <a:schemeClr val="hlink"/>
            </a:solidFill>
            <a:prstDash val="solid"/>
            <a:miter lim="800000"/>
            <a:headEnd type="none" w="med" len="med"/>
            <a:tailEnd type="none" w="med" len="med"/>
          </a:ln>
        </p:spPr>
      </p:cxnSp>
      <p:cxnSp>
        <p:nvCxnSpPr>
          <p:cNvPr id="693" name="Google Shape;693;p57"/>
          <p:cNvCxnSpPr/>
          <p:nvPr/>
        </p:nvCxnSpPr>
        <p:spPr>
          <a:xfrm rot="10800000">
            <a:off x="7848600" y="3581400"/>
            <a:ext cx="609600" cy="0"/>
          </a:xfrm>
          <a:prstGeom prst="straightConnector1">
            <a:avLst/>
          </a:prstGeom>
          <a:noFill/>
          <a:ln w="9525" cap="flat" cmpd="sng">
            <a:solidFill>
              <a:schemeClr val="hlink"/>
            </a:solidFill>
            <a:prstDash val="solid"/>
            <a:miter lim="800000"/>
            <a:headEnd type="none" w="med" len="med"/>
            <a:tailEnd type="none" w="med" len="med"/>
          </a:ln>
        </p:spPr>
      </p:cxnSp>
      <p:cxnSp>
        <p:nvCxnSpPr>
          <p:cNvPr id="694" name="Google Shape;694;p57"/>
          <p:cNvCxnSpPr/>
          <p:nvPr/>
        </p:nvCxnSpPr>
        <p:spPr>
          <a:xfrm rot="10800000">
            <a:off x="7848600" y="4800600"/>
            <a:ext cx="609600" cy="0"/>
          </a:xfrm>
          <a:prstGeom prst="straightConnector1">
            <a:avLst/>
          </a:prstGeom>
          <a:noFill/>
          <a:ln w="9525" cap="flat" cmpd="sng">
            <a:solidFill>
              <a:schemeClr val="hlink"/>
            </a:solidFill>
            <a:prstDash val="solid"/>
            <a:miter lim="800000"/>
            <a:headEnd type="none" w="med" len="med"/>
            <a:tailEnd type="none" w="med" len="med"/>
          </a:ln>
        </p:spPr>
      </p:cxnSp>
      <p:cxnSp>
        <p:nvCxnSpPr>
          <p:cNvPr id="695" name="Google Shape;695;p57"/>
          <p:cNvCxnSpPr/>
          <p:nvPr/>
        </p:nvCxnSpPr>
        <p:spPr>
          <a:xfrm rot="10800000">
            <a:off x="7848600" y="5257800"/>
            <a:ext cx="609600" cy="0"/>
          </a:xfrm>
          <a:prstGeom prst="straightConnector1">
            <a:avLst/>
          </a:prstGeom>
          <a:noFill/>
          <a:ln w="9525" cap="flat" cmpd="sng">
            <a:solidFill>
              <a:schemeClr val="hlink"/>
            </a:solidFill>
            <a:prstDash val="solid"/>
            <a:miter lim="800000"/>
            <a:headEnd type="none" w="med" len="med"/>
            <a:tailEnd type="none" w="med" len="med"/>
          </a:ln>
        </p:spPr>
      </p:cxnSp>
      <p:cxnSp>
        <p:nvCxnSpPr>
          <p:cNvPr id="696" name="Google Shape;696;p57"/>
          <p:cNvCxnSpPr/>
          <p:nvPr/>
        </p:nvCxnSpPr>
        <p:spPr>
          <a:xfrm>
            <a:off x="7848600" y="3048000"/>
            <a:ext cx="609600" cy="0"/>
          </a:xfrm>
          <a:prstGeom prst="straightConnector1">
            <a:avLst/>
          </a:prstGeom>
          <a:noFill/>
          <a:ln w="9525" cap="flat" cmpd="sng">
            <a:solidFill>
              <a:schemeClr val="hlink"/>
            </a:solidFill>
            <a:prstDash val="solid"/>
            <a:miter lim="800000"/>
            <a:headEnd type="none" w="med" len="med"/>
            <a:tailEnd type="none" w="med" len="med"/>
          </a:ln>
        </p:spPr>
      </p:cxnSp>
      <p:cxnSp>
        <p:nvCxnSpPr>
          <p:cNvPr id="697" name="Google Shape;697;p57"/>
          <p:cNvCxnSpPr/>
          <p:nvPr/>
        </p:nvCxnSpPr>
        <p:spPr>
          <a:xfrm rot="10800000">
            <a:off x="8458200" y="3048000"/>
            <a:ext cx="0" cy="2209800"/>
          </a:xfrm>
          <a:prstGeom prst="straightConnector1">
            <a:avLst/>
          </a:prstGeom>
          <a:noFill/>
          <a:ln w="9525" cap="flat" cmpd="sng">
            <a:solidFill>
              <a:schemeClr val="hlink"/>
            </a:solidFill>
            <a:prstDash val="solid"/>
            <a:miter lim="800000"/>
            <a:headEnd type="none" w="med" len="med"/>
            <a:tailEnd type="none" w="med" len="med"/>
          </a:ln>
        </p:spPr>
      </p:cxnSp>
      <p:sp>
        <p:nvSpPr>
          <p:cNvPr id="698" name="Google Shape;698;p57"/>
          <p:cNvSpPr/>
          <p:nvPr/>
        </p:nvSpPr>
        <p:spPr>
          <a:xfrm>
            <a:off x="3200400" y="3962400"/>
            <a:ext cx="152400" cy="152400"/>
          </a:xfrm>
          <a:prstGeom prst="ellipse">
            <a:avLst/>
          </a:prstGeom>
          <a:solidFill>
            <a:schemeClr va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None/>
            </a:pPr>
            <a:endParaRPr sz="2400">
              <a:solidFill>
                <a:schemeClr val="dk1"/>
              </a:solidFill>
              <a:latin typeface="Lucida Sans"/>
              <a:ea typeface="Lucida Sans"/>
              <a:cs typeface="Lucida Sans"/>
              <a:sym typeface="Lucida Sans"/>
            </a:endParaRPr>
          </a:p>
        </p:txBody>
      </p:sp>
      <p:sp>
        <p:nvSpPr>
          <p:cNvPr id="699" name="Google Shape;699;p57"/>
          <p:cNvSpPr/>
          <p:nvPr/>
        </p:nvSpPr>
        <p:spPr>
          <a:xfrm>
            <a:off x="3810000" y="3962400"/>
            <a:ext cx="152400" cy="152400"/>
          </a:xfrm>
          <a:prstGeom prst="ellipse">
            <a:avLst/>
          </a:prstGeom>
          <a:solidFill>
            <a:schemeClr va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None/>
            </a:pPr>
            <a:endParaRPr sz="2400">
              <a:solidFill>
                <a:schemeClr val="dk1"/>
              </a:solidFill>
              <a:latin typeface="Lucida Sans"/>
              <a:ea typeface="Lucida Sans"/>
              <a:cs typeface="Lucida Sans"/>
              <a:sym typeface="Lucida Sans"/>
            </a:endParaRPr>
          </a:p>
        </p:txBody>
      </p:sp>
      <p:sp>
        <p:nvSpPr>
          <p:cNvPr id="700" name="Google Shape;700;p57"/>
          <p:cNvSpPr/>
          <p:nvPr/>
        </p:nvSpPr>
        <p:spPr>
          <a:xfrm>
            <a:off x="4572000" y="3962400"/>
            <a:ext cx="152400" cy="152400"/>
          </a:xfrm>
          <a:prstGeom prst="ellipse">
            <a:avLst/>
          </a:prstGeom>
          <a:solidFill>
            <a:schemeClr va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None/>
            </a:pPr>
            <a:endParaRPr sz="2400">
              <a:solidFill>
                <a:schemeClr val="dk1"/>
              </a:solidFill>
              <a:latin typeface="Lucida Sans"/>
              <a:ea typeface="Lucida Sans"/>
              <a:cs typeface="Lucida Sans"/>
              <a:sym typeface="Lucida Sans"/>
            </a:endParaRPr>
          </a:p>
        </p:txBody>
      </p:sp>
      <p:sp>
        <p:nvSpPr>
          <p:cNvPr id="701" name="Google Shape;701;p57"/>
          <p:cNvSpPr/>
          <p:nvPr/>
        </p:nvSpPr>
        <p:spPr>
          <a:xfrm>
            <a:off x="5334000" y="3962400"/>
            <a:ext cx="152400" cy="152400"/>
          </a:xfrm>
          <a:prstGeom prst="ellipse">
            <a:avLst/>
          </a:prstGeom>
          <a:solidFill>
            <a:schemeClr va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None/>
            </a:pPr>
            <a:endParaRPr sz="2400">
              <a:solidFill>
                <a:schemeClr val="dk1"/>
              </a:solidFill>
              <a:latin typeface="Lucida Sans"/>
              <a:ea typeface="Lucida Sans"/>
              <a:cs typeface="Lucida Sans"/>
              <a:sym typeface="Lucida Sans"/>
            </a:endParaRPr>
          </a:p>
        </p:txBody>
      </p:sp>
      <p:sp>
        <p:nvSpPr>
          <p:cNvPr id="702" name="Google Shape;702;p57"/>
          <p:cNvSpPr/>
          <p:nvPr/>
        </p:nvSpPr>
        <p:spPr>
          <a:xfrm>
            <a:off x="6019800" y="3962400"/>
            <a:ext cx="152400" cy="152400"/>
          </a:xfrm>
          <a:prstGeom prst="ellipse">
            <a:avLst/>
          </a:prstGeom>
          <a:solidFill>
            <a:schemeClr va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None/>
            </a:pPr>
            <a:endParaRPr sz="2400">
              <a:solidFill>
                <a:schemeClr val="dk1"/>
              </a:solidFill>
              <a:latin typeface="Lucida Sans"/>
              <a:ea typeface="Lucida Sans"/>
              <a:cs typeface="Lucida Sans"/>
              <a:sym typeface="Lucida Sans"/>
            </a:endParaRPr>
          </a:p>
        </p:txBody>
      </p:sp>
      <p:sp>
        <p:nvSpPr>
          <p:cNvPr id="703" name="Google Shape;703;p57"/>
          <p:cNvSpPr txBox="1"/>
          <p:nvPr/>
        </p:nvSpPr>
        <p:spPr>
          <a:xfrm>
            <a:off x="1093788" y="2667000"/>
            <a:ext cx="354012" cy="4572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400">
                <a:solidFill>
                  <a:schemeClr val="hlink"/>
                </a:solidFill>
                <a:latin typeface="Lucida Sans"/>
                <a:ea typeface="Lucida Sans"/>
                <a:cs typeface="Lucida Sans"/>
                <a:sym typeface="Lucida Sans"/>
              </a:rPr>
              <a:t>1</a:t>
            </a:r>
            <a:endParaRPr/>
          </a:p>
        </p:txBody>
      </p:sp>
      <p:sp>
        <p:nvSpPr>
          <p:cNvPr id="704" name="Google Shape;704;p57"/>
          <p:cNvSpPr txBox="1"/>
          <p:nvPr/>
        </p:nvSpPr>
        <p:spPr>
          <a:xfrm>
            <a:off x="8001000" y="2667000"/>
            <a:ext cx="387350" cy="4572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400" i="1">
                <a:solidFill>
                  <a:schemeClr val="hlink"/>
                </a:solidFill>
                <a:latin typeface="Lucida Sans"/>
                <a:ea typeface="Lucida Sans"/>
                <a:cs typeface="Lucida Sans"/>
                <a:sym typeface="Lucida Sans"/>
              </a:rPr>
              <a:t>K</a:t>
            </a:r>
            <a:endParaRPr/>
          </a:p>
        </p:txBody>
      </p:sp>
      <p:sp>
        <p:nvSpPr>
          <p:cNvPr id="705" name="Google Shape;705;p57"/>
          <p:cNvSpPr/>
          <p:nvPr/>
        </p:nvSpPr>
        <p:spPr>
          <a:xfrm>
            <a:off x="2590800" y="5791200"/>
            <a:ext cx="4268788" cy="830263"/>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a:solidFill>
                  <a:schemeClr val="dk1"/>
                </a:solidFill>
                <a:latin typeface="Lucida Sans"/>
                <a:ea typeface="Lucida Sans"/>
                <a:cs typeface="Lucida Sans"/>
                <a:sym typeface="Lucida Sans"/>
              </a:rPr>
              <a:t>Biased front queue selector</a:t>
            </a:r>
            <a:endParaRPr/>
          </a:p>
          <a:p>
            <a:pPr marL="0" marR="0" lvl="0" indent="0" algn="ctr" rtl="0">
              <a:spcBef>
                <a:spcPts val="0"/>
              </a:spcBef>
              <a:spcAft>
                <a:spcPts val="0"/>
              </a:spcAft>
              <a:buNone/>
            </a:pPr>
            <a:r>
              <a:rPr lang="en-US" sz="2400">
                <a:solidFill>
                  <a:schemeClr val="dk1"/>
                </a:solidFill>
                <a:latin typeface="Lucida Sans"/>
                <a:ea typeface="Lucida Sans"/>
                <a:cs typeface="Lucida Sans"/>
                <a:sym typeface="Lucida Sans"/>
              </a:rPr>
              <a:t>Back queue router</a:t>
            </a:r>
            <a:endParaRPr/>
          </a:p>
        </p:txBody>
      </p:sp>
      <p:cxnSp>
        <p:nvCxnSpPr>
          <p:cNvPr id="706" name="Google Shape;706;p57"/>
          <p:cNvCxnSpPr>
            <a:stCxn id="669" idx="2"/>
            <a:endCxn id="675" idx="1"/>
          </p:cNvCxnSpPr>
          <p:nvPr/>
        </p:nvCxnSpPr>
        <p:spPr>
          <a:xfrm flipH="1">
            <a:off x="1600200" y="2371725"/>
            <a:ext cx="2895600" cy="676200"/>
          </a:xfrm>
          <a:prstGeom prst="straightConnector1">
            <a:avLst/>
          </a:prstGeom>
          <a:noFill/>
          <a:ln w="9525" cap="flat" cmpd="sng">
            <a:solidFill>
              <a:schemeClr val="dk1"/>
            </a:solidFill>
            <a:prstDash val="solid"/>
            <a:miter lim="800000"/>
            <a:headEnd type="none" w="med" len="med"/>
            <a:tailEnd type="triangle" w="med" len="med"/>
          </a:ln>
        </p:spPr>
      </p:cxnSp>
      <p:cxnSp>
        <p:nvCxnSpPr>
          <p:cNvPr id="707" name="Google Shape;707;p57"/>
          <p:cNvCxnSpPr>
            <a:stCxn id="669" idx="2"/>
            <a:endCxn id="682" idx="1"/>
          </p:cNvCxnSpPr>
          <p:nvPr/>
        </p:nvCxnSpPr>
        <p:spPr>
          <a:xfrm flipH="1">
            <a:off x="2667000" y="2371725"/>
            <a:ext cx="1828800" cy="676200"/>
          </a:xfrm>
          <a:prstGeom prst="straightConnector1">
            <a:avLst/>
          </a:prstGeom>
          <a:noFill/>
          <a:ln w="9525" cap="flat" cmpd="sng">
            <a:solidFill>
              <a:schemeClr val="dk1"/>
            </a:solidFill>
            <a:prstDash val="solid"/>
            <a:miter lim="800000"/>
            <a:headEnd type="none" w="med" len="med"/>
            <a:tailEnd type="triangle" w="med" len="med"/>
          </a:ln>
        </p:spPr>
      </p:cxnSp>
      <p:cxnSp>
        <p:nvCxnSpPr>
          <p:cNvPr id="708" name="Google Shape;708;p57"/>
          <p:cNvCxnSpPr>
            <a:stCxn id="669" idx="2"/>
            <a:endCxn id="689" idx="0"/>
          </p:cNvCxnSpPr>
          <p:nvPr/>
        </p:nvCxnSpPr>
        <p:spPr>
          <a:xfrm>
            <a:off x="4495800" y="2371725"/>
            <a:ext cx="2286000" cy="676200"/>
          </a:xfrm>
          <a:prstGeom prst="straightConnector1">
            <a:avLst/>
          </a:prstGeom>
          <a:noFill/>
          <a:ln w="9525" cap="flat" cmpd="sng">
            <a:solidFill>
              <a:schemeClr val="dk1"/>
            </a:solidFill>
            <a:prstDash val="solid"/>
            <a:miter lim="800000"/>
            <a:headEnd type="none" w="med" len="med"/>
            <a:tailEnd type="triangle" w="med" len="med"/>
          </a:ln>
        </p:spPr>
      </p:cxnSp>
      <p:cxnSp>
        <p:nvCxnSpPr>
          <p:cNvPr id="709" name="Google Shape;709;p57"/>
          <p:cNvCxnSpPr>
            <a:stCxn id="669" idx="2"/>
            <a:endCxn id="696" idx="0"/>
          </p:cNvCxnSpPr>
          <p:nvPr/>
        </p:nvCxnSpPr>
        <p:spPr>
          <a:xfrm>
            <a:off x="4495800" y="2371725"/>
            <a:ext cx="3352800" cy="676200"/>
          </a:xfrm>
          <a:prstGeom prst="straightConnector1">
            <a:avLst/>
          </a:prstGeom>
          <a:noFill/>
          <a:ln w="9525" cap="flat" cmpd="sng">
            <a:solidFill>
              <a:schemeClr val="dk1"/>
            </a:solidFill>
            <a:prstDash val="solid"/>
            <a:miter lim="800000"/>
            <a:headEnd type="none" w="med" len="med"/>
            <a:tailEnd type="triangle" w="med" len="med"/>
          </a:ln>
        </p:spPr>
      </p:cxnSp>
      <p:cxnSp>
        <p:nvCxnSpPr>
          <p:cNvPr id="710" name="Google Shape;710;p57"/>
          <p:cNvCxnSpPr>
            <a:stCxn id="674" idx="0"/>
            <a:endCxn id="705" idx="0"/>
          </p:cNvCxnSpPr>
          <p:nvPr/>
        </p:nvCxnSpPr>
        <p:spPr>
          <a:xfrm>
            <a:off x="1599494" y="5257800"/>
            <a:ext cx="3125700" cy="533400"/>
          </a:xfrm>
          <a:prstGeom prst="straightConnector1">
            <a:avLst/>
          </a:prstGeom>
          <a:noFill/>
          <a:ln w="9525" cap="flat" cmpd="sng">
            <a:solidFill>
              <a:schemeClr val="dk1"/>
            </a:solidFill>
            <a:prstDash val="solid"/>
            <a:miter lim="800000"/>
            <a:headEnd type="none" w="med" len="med"/>
            <a:tailEnd type="triangle" w="med" len="med"/>
          </a:ln>
        </p:spPr>
      </p:cxnSp>
      <p:cxnSp>
        <p:nvCxnSpPr>
          <p:cNvPr id="711" name="Google Shape;711;p57"/>
          <p:cNvCxnSpPr>
            <a:stCxn id="683" idx="0"/>
            <a:endCxn id="705" idx="0"/>
          </p:cNvCxnSpPr>
          <p:nvPr/>
        </p:nvCxnSpPr>
        <p:spPr>
          <a:xfrm>
            <a:off x="2666294" y="5257800"/>
            <a:ext cx="2058900" cy="533400"/>
          </a:xfrm>
          <a:prstGeom prst="straightConnector1">
            <a:avLst/>
          </a:prstGeom>
          <a:noFill/>
          <a:ln w="9525" cap="flat" cmpd="sng">
            <a:solidFill>
              <a:schemeClr val="dk1"/>
            </a:solidFill>
            <a:prstDash val="solid"/>
            <a:miter lim="800000"/>
            <a:headEnd type="none" w="med" len="med"/>
            <a:tailEnd type="triangle" w="med" len="med"/>
          </a:ln>
        </p:spPr>
      </p:cxnSp>
      <p:cxnSp>
        <p:nvCxnSpPr>
          <p:cNvPr id="712" name="Google Shape;712;p57"/>
          <p:cNvCxnSpPr>
            <a:stCxn id="684" idx="1"/>
            <a:endCxn id="705" idx="0"/>
          </p:cNvCxnSpPr>
          <p:nvPr/>
        </p:nvCxnSpPr>
        <p:spPr>
          <a:xfrm flipH="1">
            <a:off x="4725194" y="5257800"/>
            <a:ext cx="2055900" cy="533400"/>
          </a:xfrm>
          <a:prstGeom prst="straightConnector1">
            <a:avLst/>
          </a:prstGeom>
          <a:noFill/>
          <a:ln w="9525" cap="flat" cmpd="sng">
            <a:solidFill>
              <a:schemeClr val="dk1"/>
            </a:solidFill>
            <a:prstDash val="solid"/>
            <a:miter lim="800000"/>
            <a:headEnd type="none" w="med" len="med"/>
            <a:tailEnd type="triangle" w="med" len="med"/>
          </a:ln>
        </p:spPr>
      </p:cxnSp>
      <p:cxnSp>
        <p:nvCxnSpPr>
          <p:cNvPr id="713" name="Google Shape;713;p57"/>
          <p:cNvCxnSpPr>
            <a:stCxn id="695" idx="1"/>
            <a:endCxn id="705" idx="0"/>
          </p:cNvCxnSpPr>
          <p:nvPr/>
        </p:nvCxnSpPr>
        <p:spPr>
          <a:xfrm flipH="1">
            <a:off x="4725194" y="5257800"/>
            <a:ext cx="3122700" cy="533400"/>
          </a:xfrm>
          <a:prstGeom prst="straightConnector1">
            <a:avLst/>
          </a:prstGeom>
          <a:noFill/>
          <a:ln w="9525" cap="flat" cmpd="sng">
            <a:solidFill>
              <a:schemeClr val="dk1"/>
            </a:solidFill>
            <a:prstDash val="solid"/>
            <a:miter lim="800000"/>
            <a:headEnd type="none" w="med" len="med"/>
            <a:tailEnd type="triangle" w="med" len="med"/>
          </a:ln>
        </p:spPr>
      </p:cxnSp>
      <p:cxnSp>
        <p:nvCxnSpPr>
          <p:cNvPr id="714" name="Google Shape;714;p57"/>
          <p:cNvCxnSpPr/>
          <p:nvPr/>
        </p:nvCxnSpPr>
        <p:spPr>
          <a:xfrm>
            <a:off x="4495800" y="6629400"/>
            <a:ext cx="0" cy="228600"/>
          </a:xfrm>
          <a:prstGeom prst="straightConnector1">
            <a:avLst/>
          </a:prstGeom>
          <a:noFill/>
          <a:ln w="9525" cap="flat" cmpd="sng">
            <a:solidFill>
              <a:schemeClr val="dk1"/>
            </a:solidFill>
            <a:prstDash val="solid"/>
            <a:miter lim="800000"/>
            <a:headEnd type="none" w="med" len="med"/>
            <a:tailEnd type="triangle" w="med" len="med"/>
          </a:ln>
        </p:spPr>
      </p:cxnSp>
      <p:sp>
        <p:nvSpPr>
          <p:cNvPr id="715" name="Google Shape;715;p57"/>
          <p:cNvSpPr txBox="1">
            <a:spLocks noGrp="1"/>
          </p:cNvSpPr>
          <p:nvPr>
            <p:ph type="sldNum" idx="12"/>
          </p:nvPr>
        </p:nvSpPr>
        <p:spPr>
          <a:xfrm>
            <a:off x="7620000" y="19052"/>
            <a:ext cx="1066800" cy="3286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200" b="1">
                <a:solidFill>
                  <a:srgbClr val="898989"/>
                </a:solidFill>
                <a:latin typeface="Calibri"/>
                <a:ea typeface="Calibri"/>
                <a:cs typeface="Calibri"/>
                <a:sym typeface="Calibri"/>
              </a:rPr>
              <a:t>20</a:t>
            </a:fld>
            <a:endParaRPr sz="1200" b="1">
              <a:solidFill>
                <a:srgbClr val="898989"/>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65"/>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Sitemaps</a:t>
            </a:r>
            <a:endParaRPr/>
          </a:p>
        </p:txBody>
      </p:sp>
      <p:sp>
        <p:nvSpPr>
          <p:cNvPr id="814" name="Google Shape;814;p65"/>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p>
            <a:pPr marL="102394" lvl="0" indent="-107950" algn="l" rtl="0">
              <a:lnSpc>
                <a:spcPct val="150000"/>
              </a:lnSpc>
              <a:spcBef>
                <a:spcPts val="0"/>
              </a:spcBef>
              <a:spcAft>
                <a:spcPts val="0"/>
              </a:spcAft>
              <a:buSzPts val="1700"/>
              <a:buChar char="•"/>
            </a:pPr>
            <a:r>
              <a:rPr lang="en-US" sz="2000"/>
              <a:t>Sitemaps contain lists of URLs and data about those URLs, such as modification time and modification frequency</a:t>
            </a:r>
            <a:endParaRPr/>
          </a:p>
          <a:p>
            <a:pPr marL="102394" lvl="0" indent="-107950" algn="l" rtl="0">
              <a:lnSpc>
                <a:spcPct val="150000"/>
              </a:lnSpc>
              <a:spcBef>
                <a:spcPts val="400"/>
              </a:spcBef>
              <a:spcAft>
                <a:spcPts val="0"/>
              </a:spcAft>
              <a:buSzPts val="1700"/>
              <a:buChar char="•"/>
            </a:pPr>
            <a:r>
              <a:rPr lang="en-US" sz="2000"/>
              <a:t>Generated by web server administrators</a:t>
            </a:r>
            <a:endParaRPr/>
          </a:p>
          <a:p>
            <a:pPr marL="102394" lvl="0" indent="-107950" algn="l" rtl="0">
              <a:lnSpc>
                <a:spcPct val="150000"/>
              </a:lnSpc>
              <a:spcBef>
                <a:spcPts val="400"/>
              </a:spcBef>
              <a:spcAft>
                <a:spcPts val="0"/>
              </a:spcAft>
              <a:buSzPts val="1700"/>
              <a:buChar char="•"/>
            </a:pPr>
            <a:r>
              <a:rPr lang="en-US" sz="2000"/>
              <a:t>Tells crawler about </a:t>
            </a:r>
            <a:r>
              <a:rPr lang="en-US" sz="2000" u="sng"/>
              <a:t>pages it might not otherwise find</a:t>
            </a:r>
            <a:endParaRPr/>
          </a:p>
          <a:p>
            <a:pPr marL="102394" lvl="0" indent="-107950" algn="l" rtl="0">
              <a:lnSpc>
                <a:spcPct val="150000"/>
              </a:lnSpc>
              <a:spcBef>
                <a:spcPts val="400"/>
              </a:spcBef>
              <a:spcAft>
                <a:spcPts val="0"/>
              </a:spcAft>
              <a:buSzPts val="1700"/>
              <a:buChar char="•"/>
            </a:pPr>
            <a:r>
              <a:rPr lang="en-US" sz="2000"/>
              <a:t>Gives crawler a </a:t>
            </a:r>
            <a:r>
              <a:rPr lang="en-US" sz="2000" u="sng"/>
              <a:t>hint </a:t>
            </a:r>
            <a:r>
              <a:rPr lang="en-US" sz="2000"/>
              <a:t>about when to </a:t>
            </a:r>
            <a:r>
              <a:rPr lang="en-US" sz="2000" u="sng"/>
              <a:t>check a page for changes</a:t>
            </a:r>
            <a:endParaRPr/>
          </a:p>
        </p:txBody>
      </p:sp>
      <p:sp>
        <p:nvSpPr>
          <p:cNvPr id="815" name="Google Shape;815;p65"/>
          <p:cNvSpPr txBox="1">
            <a:spLocks noGrp="1"/>
          </p:cNvSpPr>
          <p:nvPr>
            <p:ph type="sldNum" idx="12"/>
          </p:nvPr>
        </p:nvSpPr>
        <p:spPr>
          <a:xfrm>
            <a:off x="7620000" y="19052"/>
            <a:ext cx="1066800" cy="32861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66"/>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Sitemap Example</a:t>
            </a:r>
            <a:endParaRPr/>
          </a:p>
        </p:txBody>
      </p:sp>
      <p:sp>
        <p:nvSpPr>
          <p:cNvPr id="821" name="Google Shape;821;p66"/>
          <p:cNvSpPr txBox="1">
            <a:spLocks noGrp="1"/>
          </p:cNvSpPr>
          <p:nvPr>
            <p:ph type="sldNum" idx="12"/>
          </p:nvPr>
        </p:nvSpPr>
        <p:spPr>
          <a:xfrm>
            <a:off x="7620000" y="19052"/>
            <a:ext cx="1066800" cy="32861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22</a:t>
            </a:fld>
            <a:endParaRPr/>
          </a:p>
        </p:txBody>
      </p:sp>
      <p:pic>
        <p:nvPicPr>
          <p:cNvPr id="822" name="Google Shape;822;p66" descr="TP_tmp.png"/>
          <p:cNvPicPr preferRelativeResize="0"/>
          <p:nvPr/>
        </p:nvPicPr>
        <p:blipFill rotWithShape="1">
          <a:blip r:embed="rId3">
            <a:alphaModFix/>
          </a:blip>
          <a:srcRect/>
          <a:stretch/>
        </p:blipFill>
        <p:spPr>
          <a:xfrm>
            <a:off x="1371600" y="1828800"/>
            <a:ext cx="6711482" cy="4267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67"/>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Simple Crawler Thread</a:t>
            </a:r>
            <a:endParaRPr/>
          </a:p>
        </p:txBody>
      </p:sp>
      <p:sp>
        <p:nvSpPr>
          <p:cNvPr id="828" name="Google Shape;828;p67"/>
          <p:cNvSpPr txBox="1">
            <a:spLocks noGrp="1"/>
          </p:cNvSpPr>
          <p:nvPr>
            <p:ph type="sldNum" idx="12"/>
          </p:nvPr>
        </p:nvSpPr>
        <p:spPr>
          <a:xfrm>
            <a:off x="7620000" y="19052"/>
            <a:ext cx="1066800" cy="32861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23</a:t>
            </a:fld>
            <a:endParaRPr/>
          </a:p>
        </p:txBody>
      </p:sp>
      <p:pic>
        <p:nvPicPr>
          <p:cNvPr id="829" name="Google Shape;829;p67" descr="TP_tmp.png"/>
          <p:cNvPicPr preferRelativeResize="0"/>
          <p:nvPr/>
        </p:nvPicPr>
        <p:blipFill rotWithShape="1">
          <a:blip r:embed="rId3">
            <a:alphaModFix/>
          </a:blip>
          <a:srcRect/>
          <a:stretch/>
        </p:blipFill>
        <p:spPr>
          <a:xfrm>
            <a:off x="2514600" y="1981200"/>
            <a:ext cx="4048212" cy="3733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68"/>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Freshness</a:t>
            </a:r>
            <a:endParaRPr/>
          </a:p>
        </p:txBody>
      </p:sp>
      <p:sp>
        <p:nvSpPr>
          <p:cNvPr id="836" name="Google Shape;836;p68"/>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p>
            <a:pPr marL="102394" lvl="0" indent="-107950" algn="l" rtl="0">
              <a:lnSpc>
                <a:spcPct val="150000"/>
              </a:lnSpc>
              <a:spcBef>
                <a:spcPts val="0"/>
              </a:spcBef>
              <a:spcAft>
                <a:spcPts val="0"/>
              </a:spcAft>
              <a:buSzPts val="1700"/>
              <a:buChar char="•"/>
            </a:pPr>
            <a:r>
              <a:rPr lang="en-US" sz="2000"/>
              <a:t>Web pages are constantly being added, deleted, and modified</a:t>
            </a:r>
            <a:endParaRPr/>
          </a:p>
          <a:p>
            <a:pPr marL="102394" lvl="0" indent="-107950" algn="l" rtl="0">
              <a:lnSpc>
                <a:spcPct val="150000"/>
              </a:lnSpc>
              <a:spcBef>
                <a:spcPts val="400"/>
              </a:spcBef>
              <a:spcAft>
                <a:spcPts val="0"/>
              </a:spcAft>
              <a:buSzPts val="1700"/>
              <a:buChar char="•"/>
            </a:pPr>
            <a:r>
              <a:rPr lang="en-US" sz="2000"/>
              <a:t>Web crawler must continually revisit pages it has already crawled to see if they have changed in order to maintain the </a:t>
            </a:r>
            <a:r>
              <a:rPr lang="en-US" sz="2000" i="1">
                <a:solidFill>
                  <a:schemeClr val="accent2"/>
                </a:solidFill>
              </a:rPr>
              <a:t>freshness</a:t>
            </a:r>
            <a:r>
              <a:rPr lang="en-US" sz="2000" i="1"/>
              <a:t> </a:t>
            </a:r>
            <a:r>
              <a:rPr lang="en-US" sz="2000"/>
              <a:t>of the document collection</a:t>
            </a:r>
            <a:endParaRPr/>
          </a:p>
          <a:p>
            <a:pPr marL="257175" lvl="1" indent="-107950" algn="l" rtl="0">
              <a:lnSpc>
                <a:spcPct val="150000"/>
              </a:lnSpc>
              <a:spcBef>
                <a:spcPts val="400"/>
              </a:spcBef>
              <a:spcAft>
                <a:spcPts val="0"/>
              </a:spcAft>
              <a:buSzPts val="1700"/>
              <a:buChar char="•"/>
            </a:pPr>
            <a:r>
              <a:rPr lang="en-US" sz="2000" i="1"/>
              <a:t>stale</a:t>
            </a:r>
            <a:r>
              <a:rPr lang="en-US" sz="2000"/>
              <a:t> copies no longer reflect the real contents of the web pages</a:t>
            </a:r>
            <a:endParaRPr/>
          </a:p>
        </p:txBody>
      </p:sp>
      <p:sp>
        <p:nvSpPr>
          <p:cNvPr id="837" name="Google Shape;837;p68"/>
          <p:cNvSpPr txBox="1">
            <a:spLocks noGrp="1"/>
          </p:cNvSpPr>
          <p:nvPr>
            <p:ph type="sldNum" idx="12"/>
          </p:nvPr>
        </p:nvSpPr>
        <p:spPr>
          <a:xfrm>
            <a:off x="7620000" y="19052"/>
            <a:ext cx="1066800" cy="32861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Google Shape;842;p69"/>
          <p:cNvSpPr txBox="1">
            <a:spLocks noGrp="1"/>
          </p:cNvSpPr>
          <p:nvPr>
            <p:ph type="title"/>
          </p:nvPr>
        </p:nvSpPr>
        <p:spPr>
          <a:xfrm>
            <a:off x="457200" y="347665"/>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Freshness</a:t>
            </a:r>
            <a:endParaRPr/>
          </a:p>
        </p:txBody>
      </p:sp>
      <p:sp>
        <p:nvSpPr>
          <p:cNvPr id="843" name="Google Shape;843;p69"/>
          <p:cNvSpPr txBox="1">
            <a:spLocks noGrp="1"/>
          </p:cNvSpPr>
          <p:nvPr>
            <p:ph type="body" idx="1"/>
          </p:nvPr>
        </p:nvSpPr>
        <p:spPr>
          <a:xfrm>
            <a:off x="457200" y="1295400"/>
            <a:ext cx="8229600" cy="4525963"/>
          </a:xfrm>
          <a:prstGeom prst="rect">
            <a:avLst/>
          </a:prstGeom>
          <a:noFill/>
          <a:ln>
            <a:noFill/>
          </a:ln>
        </p:spPr>
        <p:txBody>
          <a:bodyPr spcFirstLastPara="1" wrap="square" lIns="91425" tIns="45700" rIns="91425" bIns="45700" anchor="t" anchorCtr="0">
            <a:noAutofit/>
          </a:bodyPr>
          <a:lstStyle/>
          <a:p>
            <a:pPr marL="102394" lvl="0" indent="-107950" algn="l" rtl="0">
              <a:spcBef>
                <a:spcPts val="0"/>
              </a:spcBef>
              <a:spcAft>
                <a:spcPts val="0"/>
              </a:spcAft>
              <a:buSzPts val="1700"/>
              <a:buChar char="•"/>
            </a:pPr>
            <a:r>
              <a:rPr lang="en-US" sz="2000"/>
              <a:t>HTTP protocol has a special request type called HEAD that makes it easy to check for page changes</a:t>
            </a:r>
            <a:endParaRPr/>
          </a:p>
          <a:p>
            <a:pPr marL="257175" lvl="1" indent="-107950" algn="l" rtl="0">
              <a:spcBef>
                <a:spcPts val="400"/>
              </a:spcBef>
              <a:spcAft>
                <a:spcPts val="0"/>
              </a:spcAft>
              <a:buSzPts val="1700"/>
              <a:buChar char="•"/>
            </a:pPr>
            <a:r>
              <a:rPr lang="en-US" sz="2000"/>
              <a:t> returns information about page, not page itself</a:t>
            </a:r>
            <a:endParaRPr/>
          </a:p>
        </p:txBody>
      </p:sp>
      <p:sp>
        <p:nvSpPr>
          <p:cNvPr id="844" name="Google Shape;844;p69"/>
          <p:cNvSpPr txBox="1">
            <a:spLocks noGrp="1"/>
          </p:cNvSpPr>
          <p:nvPr>
            <p:ph type="sldNum" idx="12"/>
          </p:nvPr>
        </p:nvSpPr>
        <p:spPr>
          <a:xfrm>
            <a:off x="7620000" y="19052"/>
            <a:ext cx="1066800" cy="32861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25</a:t>
            </a:fld>
            <a:endParaRPr/>
          </a:p>
        </p:txBody>
      </p:sp>
      <p:pic>
        <p:nvPicPr>
          <p:cNvPr id="845" name="Google Shape;845;p69" descr="TP_tmp.png"/>
          <p:cNvPicPr preferRelativeResize="0"/>
          <p:nvPr/>
        </p:nvPicPr>
        <p:blipFill rotWithShape="1">
          <a:blip r:embed="rId3">
            <a:alphaModFix/>
          </a:blip>
          <a:srcRect/>
          <a:stretch/>
        </p:blipFill>
        <p:spPr>
          <a:xfrm>
            <a:off x="1066800" y="2971800"/>
            <a:ext cx="6755907" cy="305697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710CC-2EB6-1E42-84EC-C958B786AF67}"/>
              </a:ext>
            </a:extLst>
          </p:cNvPr>
          <p:cNvSpPr>
            <a:spLocks noGrp="1"/>
          </p:cNvSpPr>
          <p:nvPr>
            <p:ph type="title"/>
          </p:nvPr>
        </p:nvSpPr>
        <p:spPr>
          <a:xfrm>
            <a:off x="614470" y="1028700"/>
            <a:ext cx="8229600" cy="990600"/>
          </a:xfrm>
        </p:spPr>
        <p:txBody>
          <a:bodyPr/>
          <a:lstStyle/>
          <a:p>
            <a:r>
              <a:rPr lang="en-US" dirty="0"/>
              <a:t>1) </a:t>
            </a:r>
            <a:r>
              <a:rPr lang="en-US" dirty="0" err="1"/>
              <a:t>Scrapy</a:t>
            </a:r>
            <a:r>
              <a:rPr lang="en-US" dirty="0"/>
              <a:t>	</a:t>
            </a:r>
          </a:p>
        </p:txBody>
      </p:sp>
      <p:sp>
        <p:nvSpPr>
          <p:cNvPr id="3" name="Text Placeholder 2">
            <a:extLst>
              <a:ext uri="{FF2B5EF4-FFF2-40B4-BE49-F238E27FC236}">
                <a16:creationId xmlns:a16="http://schemas.microsoft.com/office/drawing/2014/main" id="{C4902FC6-DAAD-CB46-88B8-B9D657135591}"/>
              </a:ext>
            </a:extLst>
          </p:cNvPr>
          <p:cNvSpPr>
            <a:spLocks noGrp="1"/>
          </p:cNvSpPr>
          <p:nvPr>
            <p:ph type="body" idx="1"/>
          </p:nvPr>
        </p:nvSpPr>
        <p:spPr/>
        <p:txBody>
          <a:bodyPr/>
          <a:lstStyle/>
          <a:p>
            <a:endParaRPr lang="en-US" dirty="0"/>
          </a:p>
          <a:p>
            <a:pPr marL="131445" indent="0">
              <a:buNone/>
            </a:pPr>
            <a:r>
              <a:rPr lang="en-US" dirty="0"/>
              <a:t>Open source web spider written in Python</a:t>
            </a:r>
          </a:p>
          <a:p>
            <a:endParaRPr lang="en-US" dirty="0"/>
          </a:p>
          <a:p>
            <a:endParaRPr lang="en-US" dirty="0"/>
          </a:p>
        </p:txBody>
      </p:sp>
      <p:sp>
        <p:nvSpPr>
          <p:cNvPr id="4" name="Slide Number Placeholder 3">
            <a:extLst>
              <a:ext uri="{FF2B5EF4-FFF2-40B4-BE49-F238E27FC236}">
                <a16:creationId xmlns:a16="http://schemas.microsoft.com/office/drawing/2014/main" id="{DB4195D7-BA5F-1E4B-85BA-934DFF6BBFD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26</a:t>
            </a:fld>
            <a:endParaRPr lang="en-US"/>
          </a:p>
        </p:txBody>
      </p:sp>
      <p:pic>
        <p:nvPicPr>
          <p:cNvPr id="7" name="Picture 6" descr="A picture containing food, drawing&#10;&#10;Description automatically generated">
            <a:extLst>
              <a:ext uri="{FF2B5EF4-FFF2-40B4-BE49-F238E27FC236}">
                <a16:creationId xmlns:a16="http://schemas.microsoft.com/office/drawing/2014/main" id="{35ED14A3-70D0-5440-8A8D-296438DB7473}"/>
              </a:ext>
            </a:extLst>
          </p:cNvPr>
          <p:cNvPicPr>
            <a:picLocks noChangeAspect="1"/>
          </p:cNvPicPr>
          <p:nvPr/>
        </p:nvPicPr>
        <p:blipFill>
          <a:blip r:embed="rId2"/>
          <a:stretch>
            <a:fillRect/>
          </a:stretch>
        </p:blipFill>
        <p:spPr>
          <a:xfrm>
            <a:off x="454289" y="2343933"/>
            <a:ext cx="3416253" cy="1209123"/>
          </a:xfrm>
          <a:prstGeom prst="rect">
            <a:avLst/>
          </a:prstGeom>
        </p:spPr>
      </p:pic>
      <p:pic>
        <p:nvPicPr>
          <p:cNvPr id="8" name="Picture 7">
            <a:extLst>
              <a:ext uri="{FF2B5EF4-FFF2-40B4-BE49-F238E27FC236}">
                <a16:creationId xmlns:a16="http://schemas.microsoft.com/office/drawing/2014/main" id="{B5A85ED2-AD23-6C46-8C48-E0A4F2A3B263}"/>
              </a:ext>
            </a:extLst>
          </p:cNvPr>
          <p:cNvPicPr>
            <a:picLocks noChangeAspect="1"/>
          </p:cNvPicPr>
          <p:nvPr/>
        </p:nvPicPr>
        <p:blipFill>
          <a:blip r:embed="rId3"/>
          <a:stretch>
            <a:fillRect/>
          </a:stretch>
        </p:blipFill>
        <p:spPr>
          <a:xfrm>
            <a:off x="5669680" y="3975100"/>
            <a:ext cx="1587500" cy="1282700"/>
          </a:xfrm>
          <a:prstGeom prst="rect">
            <a:avLst/>
          </a:prstGeom>
        </p:spPr>
      </p:pic>
      <p:sp>
        <p:nvSpPr>
          <p:cNvPr id="9" name="Title 1">
            <a:extLst>
              <a:ext uri="{FF2B5EF4-FFF2-40B4-BE49-F238E27FC236}">
                <a16:creationId xmlns:a16="http://schemas.microsoft.com/office/drawing/2014/main" id="{174D8AE1-675A-6C4C-BA7F-5718B848C414}"/>
              </a:ext>
            </a:extLst>
          </p:cNvPr>
          <p:cNvSpPr txBox="1">
            <a:spLocks/>
          </p:cNvSpPr>
          <p:nvPr/>
        </p:nvSpPr>
        <p:spPr>
          <a:xfrm>
            <a:off x="4267635" y="5369274"/>
            <a:ext cx="8229600" cy="9906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Arial"/>
                <a:ea typeface="Arial"/>
                <a:cs typeface="Arial"/>
                <a:sym typeface="Arial"/>
              </a:defRPr>
            </a:lvl9pPr>
          </a:lstStyle>
          <a:p>
            <a:r>
              <a:rPr lang="en-US" dirty="0"/>
              <a:t>3) </a:t>
            </a:r>
            <a:r>
              <a:rPr lang="en-US" dirty="0" err="1"/>
              <a:t>MechanicalSoup</a:t>
            </a:r>
            <a:r>
              <a:rPr lang="en-US" dirty="0"/>
              <a:t> + </a:t>
            </a:r>
            <a:r>
              <a:rPr lang="en-US" dirty="0" err="1"/>
              <a:t>BeautifulSoup</a:t>
            </a:r>
            <a:endParaRPr lang="en-US" dirty="0"/>
          </a:p>
        </p:txBody>
      </p:sp>
      <p:sp>
        <p:nvSpPr>
          <p:cNvPr id="10" name="Title 1">
            <a:extLst>
              <a:ext uri="{FF2B5EF4-FFF2-40B4-BE49-F238E27FC236}">
                <a16:creationId xmlns:a16="http://schemas.microsoft.com/office/drawing/2014/main" id="{500DD525-83F7-5D48-8E7C-FD5E06401CD3}"/>
              </a:ext>
            </a:extLst>
          </p:cNvPr>
          <p:cNvSpPr txBox="1">
            <a:spLocks/>
          </p:cNvSpPr>
          <p:nvPr/>
        </p:nvSpPr>
        <p:spPr>
          <a:xfrm>
            <a:off x="811669" y="4176887"/>
            <a:ext cx="8229600" cy="9906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Arial"/>
                <a:ea typeface="Arial"/>
                <a:cs typeface="Arial"/>
                <a:sym typeface="Arial"/>
              </a:defRPr>
            </a:lvl9pPr>
          </a:lstStyle>
          <a:p>
            <a:r>
              <a:rPr lang="en-US" dirty="0"/>
              <a:t>2) </a:t>
            </a:r>
            <a:r>
              <a:rPr lang="en-US" dirty="0" err="1"/>
              <a:t>PySpider</a:t>
            </a:r>
            <a:endParaRPr lang="en-US" dirty="0"/>
          </a:p>
        </p:txBody>
      </p:sp>
    </p:spTree>
    <p:extLst>
      <p:ext uri="{BB962C8B-B14F-4D97-AF65-F5344CB8AC3E}">
        <p14:creationId xmlns:p14="http://schemas.microsoft.com/office/powerpoint/2010/main" val="1364160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C13AD-3FE8-E14D-81DB-8CB3CA96A7E3}"/>
              </a:ext>
            </a:extLst>
          </p:cNvPr>
          <p:cNvSpPr>
            <a:spLocks noGrp="1"/>
          </p:cNvSpPr>
          <p:nvPr>
            <p:ph type="title"/>
          </p:nvPr>
        </p:nvSpPr>
        <p:spPr/>
        <p:txBody>
          <a:bodyPr/>
          <a:lstStyle/>
          <a:p>
            <a:r>
              <a:rPr lang="en-US" dirty="0"/>
              <a:t>What is </a:t>
            </a:r>
            <a:r>
              <a:rPr lang="en-US" dirty="0" err="1"/>
              <a:t>Scrapy</a:t>
            </a:r>
            <a:r>
              <a:rPr lang="en-US" dirty="0"/>
              <a:t> </a:t>
            </a:r>
          </a:p>
        </p:txBody>
      </p:sp>
      <p:sp>
        <p:nvSpPr>
          <p:cNvPr id="3" name="Text Placeholder 2">
            <a:extLst>
              <a:ext uri="{FF2B5EF4-FFF2-40B4-BE49-F238E27FC236}">
                <a16:creationId xmlns:a16="http://schemas.microsoft.com/office/drawing/2014/main" id="{1FF288A4-F54A-AE41-B0DA-B5D17F3F81D4}"/>
              </a:ext>
            </a:extLst>
          </p:cNvPr>
          <p:cNvSpPr>
            <a:spLocks noGrp="1"/>
          </p:cNvSpPr>
          <p:nvPr>
            <p:ph type="body" idx="1"/>
          </p:nvPr>
        </p:nvSpPr>
        <p:spPr/>
        <p:txBody>
          <a:bodyPr/>
          <a:lstStyle/>
          <a:p>
            <a:r>
              <a:rPr lang="en-US" dirty="0" err="1"/>
              <a:t>Scrapy</a:t>
            </a:r>
            <a:r>
              <a:rPr lang="en-US" dirty="0"/>
              <a:t> is a open source and collaborative framework for crawling the web</a:t>
            </a:r>
          </a:p>
          <a:p>
            <a:endParaRPr lang="en-US" dirty="0"/>
          </a:p>
          <a:p>
            <a:r>
              <a:rPr lang="en-US" dirty="0" err="1"/>
              <a:t>Scrapy</a:t>
            </a:r>
            <a:r>
              <a:rPr lang="en-US" dirty="0"/>
              <a:t> is an excellent choice for focused crawls</a:t>
            </a:r>
          </a:p>
          <a:p>
            <a:pPr lvl="1"/>
            <a:r>
              <a:rPr lang="en-US" sz="1800" dirty="0" err="1"/>
              <a:t>Scrapy</a:t>
            </a:r>
            <a:r>
              <a:rPr lang="en-US" sz="1800" dirty="0"/>
              <a:t> is generally faster than other open source crawlers </a:t>
            </a:r>
          </a:p>
          <a:p>
            <a:pPr lvl="1"/>
            <a:r>
              <a:rPr lang="en-US" sz="1800" dirty="0" err="1"/>
              <a:t>Scrapy</a:t>
            </a:r>
            <a:r>
              <a:rPr lang="en-US" sz="1800" dirty="0"/>
              <a:t> is written in Python</a:t>
            </a:r>
          </a:p>
          <a:p>
            <a:pPr lvl="1"/>
            <a:endParaRPr lang="en-US" sz="1800" dirty="0"/>
          </a:p>
          <a:p>
            <a:r>
              <a:rPr lang="en-US" dirty="0" err="1"/>
              <a:t>Scrapy</a:t>
            </a:r>
            <a:r>
              <a:rPr lang="en-US" dirty="0"/>
              <a:t> is written in pure Python and depends on a few key Python packages (among others):</a:t>
            </a:r>
          </a:p>
          <a:p>
            <a:pPr lvl="1"/>
            <a:r>
              <a:rPr lang="en-US" dirty="0">
                <a:hlinkClick r:id="rId2"/>
              </a:rPr>
              <a:t>lxml</a:t>
            </a:r>
            <a:r>
              <a:rPr lang="en-US" dirty="0"/>
              <a:t>, an efficient XML and HTML parser</a:t>
            </a:r>
          </a:p>
          <a:p>
            <a:pPr lvl="1"/>
            <a:r>
              <a:rPr lang="en-US" dirty="0">
                <a:hlinkClick r:id="rId3"/>
              </a:rPr>
              <a:t>parsel</a:t>
            </a:r>
            <a:r>
              <a:rPr lang="en-US" dirty="0"/>
              <a:t>, an HTML/XML data extraction library written on top of </a:t>
            </a:r>
            <a:r>
              <a:rPr lang="en-US" dirty="0" err="1"/>
              <a:t>lxml</a:t>
            </a:r>
            <a:r>
              <a:rPr lang="en-US" dirty="0"/>
              <a:t>,</a:t>
            </a:r>
          </a:p>
          <a:p>
            <a:pPr lvl="1"/>
            <a:r>
              <a:rPr lang="en-US" dirty="0">
                <a:hlinkClick r:id="rId4"/>
              </a:rPr>
              <a:t>w3lib</a:t>
            </a:r>
            <a:r>
              <a:rPr lang="en-US" dirty="0"/>
              <a:t>, a multi-purpose helper for dealing with URLs and web page encodings</a:t>
            </a:r>
          </a:p>
          <a:p>
            <a:pPr lvl="1"/>
            <a:r>
              <a:rPr lang="en-US" dirty="0">
                <a:hlinkClick r:id="rId5"/>
              </a:rPr>
              <a:t>twisted</a:t>
            </a:r>
            <a:r>
              <a:rPr lang="en-US" dirty="0"/>
              <a:t>, an asynchronous networking framework</a:t>
            </a:r>
          </a:p>
          <a:p>
            <a:pPr lvl="1"/>
            <a:r>
              <a:rPr lang="en-US" dirty="0">
                <a:hlinkClick r:id="rId6"/>
              </a:rPr>
              <a:t>cryptography</a:t>
            </a:r>
            <a:r>
              <a:rPr lang="en-US" dirty="0"/>
              <a:t> and </a:t>
            </a:r>
            <a:r>
              <a:rPr lang="en-US" dirty="0">
                <a:hlinkClick r:id="rId7"/>
              </a:rPr>
              <a:t>pyOpenSSL</a:t>
            </a:r>
            <a:r>
              <a:rPr lang="en-US" dirty="0"/>
              <a:t>, to deal with various network-level security needs</a:t>
            </a:r>
          </a:p>
          <a:p>
            <a:endParaRPr lang="en-US" sz="2475" dirty="0"/>
          </a:p>
        </p:txBody>
      </p:sp>
      <p:sp>
        <p:nvSpPr>
          <p:cNvPr id="4" name="Slide Number Placeholder 3">
            <a:extLst>
              <a:ext uri="{FF2B5EF4-FFF2-40B4-BE49-F238E27FC236}">
                <a16:creationId xmlns:a16="http://schemas.microsoft.com/office/drawing/2014/main" id="{E9EB00F1-2E37-284C-B56B-FF424101882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27</a:t>
            </a:fld>
            <a:endParaRPr lang="en-US"/>
          </a:p>
        </p:txBody>
      </p:sp>
      <p:sp>
        <p:nvSpPr>
          <p:cNvPr id="5" name="TextBox 4">
            <a:extLst>
              <a:ext uri="{FF2B5EF4-FFF2-40B4-BE49-F238E27FC236}">
                <a16:creationId xmlns:a16="http://schemas.microsoft.com/office/drawing/2014/main" id="{EE057AA3-7392-CD44-8097-8A104B0336DB}"/>
              </a:ext>
            </a:extLst>
          </p:cNvPr>
          <p:cNvSpPr txBox="1"/>
          <p:nvPr/>
        </p:nvSpPr>
        <p:spPr>
          <a:xfrm>
            <a:off x="1954667" y="6016823"/>
            <a:ext cx="5665333" cy="307777"/>
          </a:xfrm>
          <a:prstGeom prst="rect">
            <a:avLst/>
          </a:prstGeom>
          <a:noFill/>
        </p:spPr>
        <p:txBody>
          <a:bodyPr wrap="none" rtlCol="0">
            <a:spAutoFit/>
          </a:bodyPr>
          <a:lstStyle/>
          <a:p>
            <a:r>
              <a:rPr lang="en-US" dirty="0"/>
              <a:t>Tutorial: </a:t>
            </a:r>
            <a:r>
              <a:rPr lang="en-US" dirty="0">
                <a:hlinkClick r:id="rId8"/>
              </a:rPr>
              <a:t>https://docs.scrapy.org/en/latest/intro/install.html#intro-install</a:t>
            </a:r>
            <a:endParaRPr lang="en-US" dirty="0"/>
          </a:p>
        </p:txBody>
      </p:sp>
    </p:spTree>
    <p:extLst>
      <p:ext uri="{BB962C8B-B14F-4D97-AF65-F5344CB8AC3E}">
        <p14:creationId xmlns:p14="http://schemas.microsoft.com/office/powerpoint/2010/main" val="3821717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D976E-5039-CC46-8826-C4E78611A18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CFE384A-84A1-1141-8946-184E9B97DBF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056FB35-4DC6-BA45-9D99-22232DE23E0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28</a:t>
            </a:fld>
            <a:endParaRPr lang="en-US"/>
          </a:p>
        </p:txBody>
      </p:sp>
      <p:pic>
        <p:nvPicPr>
          <p:cNvPr id="6" name="Picture 5" descr="A screenshot of a cell phone&#10;&#10;Description automatically generated">
            <a:extLst>
              <a:ext uri="{FF2B5EF4-FFF2-40B4-BE49-F238E27FC236}">
                <a16:creationId xmlns:a16="http://schemas.microsoft.com/office/drawing/2014/main" id="{52683608-80BF-7F46-AFCD-312D482FA04E}"/>
              </a:ext>
            </a:extLst>
          </p:cNvPr>
          <p:cNvPicPr>
            <a:picLocks noChangeAspect="1"/>
          </p:cNvPicPr>
          <p:nvPr/>
        </p:nvPicPr>
        <p:blipFill>
          <a:blip r:embed="rId2"/>
          <a:stretch>
            <a:fillRect/>
          </a:stretch>
        </p:blipFill>
        <p:spPr>
          <a:xfrm>
            <a:off x="285750" y="533400"/>
            <a:ext cx="8572500" cy="6032500"/>
          </a:xfrm>
          <a:prstGeom prst="rect">
            <a:avLst/>
          </a:prstGeom>
        </p:spPr>
      </p:pic>
      <p:sp>
        <p:nvSpPr>
          <p:cNvPr id="7" name="Rectangle 6">
            <a:extLst>
              <a:ext uri="{FF2B5EF4-FFF2-40B4-BE49-F238E27FC236}">
                <a16:creationId xmlns:a16="http://schemas.microsoft.com/office/drawing/2014/main" id="{AAEE4359-2640-F744-9747-6DFBDBB997FD}"/>
              </a:ext>
            </a:extLst>
          </p:cNvPr>
          <p:cNvSpPr/>
          <p:nvPr/>
        </p:nvSpPr>
        <p:spPr>
          <a:xfrm>
            <a:off x="685800" y="5767754"/>
            <a:ext cx="7174523" cy="709246"/>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3D7B180-E7E9-3445-A547-561F625D4BEB}"/>
              </a:ext>
            </a:extLst>
          </p:cNvPr>
          <p:cNvSpPr txBox="1"/>
          <p:nvPr/>
        </p:nvSpPr>
        <p:spPr>
          <a:xfrm>
            <a:off x="4758142" y="6488211"/>
            <a:ext cx="3119765" cy="307777"/>
          </a:xfrm>
          <a:prstGeom prst="rect">
            <a:avLst/>
          </a:prstGeom>
          <a:noFill/>
        </p:spPr>
        <p:txBody>
          <a:bodyPr wrap="none" rtlCol="0">
            <a:spAutoFit/>
          </a:bodyPr>
          <a:lstStyle/>
          <a:p>
            <a:r>
              <a:rPr lang="en-US" dirty="0"/>
              <a:t>We write our spiders in this directory </a:t>
            </a:r>
          </a:p>
        </p:txBody>
      </p:sp>
    </p:spTree>
    <p:extLst>
      <p:ext uri="{BB962C8B-B14F-4D97-AF65-F5344CB8AC3E}">
        <p14:creationId xmlns:p14="http://schemas.microsoft.com/office/powerpoint/2010/main" val="158978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B131E-BA5D-5B44-8D2E-25948E9AE1C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CBE3F5A-DCDC-B945-876C-8D8D4C9C496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172719F-8124-5247-96CC-1A162B37E0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29</a:t>
            </a:fld>
            <a:endParaRPr lang="en-US"/>
          </a:p>
        </p:txBody>
      </p:sp>
      <p:pic>
        <p:nvPicPr>
          <p:cNvPr id="6" name="Picture 5" descr="A screenshot of a cell phone&#10;&#10;Description automatically generated">
            <a:extLst>
              <a:ext uri="{FF2B5EF4-FFF2-40B4-BE49-F238E27FC236}">
                <a16:creationId xmlns:a16="http://schemas.microsoft.com/office/drawing/2014/main" id="{88B5EE1D-B79B-D642-B89B-AAFB7DA78B21}"/>
              </a:ext>
            </a:extLst>
          </p:cNvPr>
          <p:cNvPicPr>
            <a:picLocks noChangeAspect="1"/>
          </p:cNvPicPr>
          <p:nvPr/>
        </p:nvPicPr>
        <p:blipFill>
          <a:blip r:embed="rId2"/>
          <a:stretch>
            <a:fillRect/>
          </a:stretch>
        </p:blipFill>
        <p:spPr>
          <a:xfrm>
            <a:off x="508000" y="533400"/>
            <a:ext cx="8128000" cy="4432300"/>
          </a:xfrm>
          <a:prstGeom prst="rect">
            <a:avLst/>
          </a:prstGeom>
        </p:spPr>
      </p:pic>
      <p:sp>
        <p:nvSpPr>
          <p:cNvPr id="7" name="TextBox 6">
            <a:extLst>
              <a:ext uri="{FF2B5EF4-FFF2-40B4-BE49-F238E27FC236}">
                <a16:creationId xmlns:a16="http://schemas.microsoft.com/office/drawing/2014/main" id="{5C1E00D6-DF02-6A47-9DF7-FC83C3177C83}"/>
              </a:ext>
            </a:extLst>
          </p:cNvPr>
          <p:cNvSpPr txBox="1"/>
          <p:nvPr/>
        </p:nvSpPr>
        <p:spPr>
          <a:xfrm>
            <a:off x="984738" y="5257800"/>
            <a:ext cx="7174523" cy="954107"/>
          </a:xfrm>
          <a:prstGeom prst="rect">
            <a:avLst/>
          </a:prstGeom>
          <a:noFill/>
        </p:spPr>
        <p:txBody>
          <a:bodyPr wrap="square" rtlCol="0">
            <a:spAutoFit/>
          </a:bodyPr>
          <a:lstStyle/>
          <a:p>
            <a:r>
              <a:rPr lang="en-US" dirty="0"/>
              <a:t>Spiders are classes that you define and that </a:t>
            </a:r>
            <a:r>
              <a:rPr lang="en-US" dirty="0" err="1"/>
              <a:t>Scrapy</a:t>
            </a:r>
            <a:r>
              <a:rPr lang="en-US" dirty="0"/>
              <a:t> uses to scrape information from a website (or a group of websites). They must subclass Spider and define the initial requests to make, optionally how to follow links in the pages, and how to parse the downloaded page content to extract data.</a:t>
            </a:r>
          </a:p>
        </p:txBody>
      </p:sp>
    </p:spTree>
    <p:extLst>
      <p:ext uri="{BB962C8B-B14F-4D97-AF65-F5344CB8AC3E}">
        <p14:creationId xmlns:p14="http://schemas.microsoft.com/office/powerpoint/2010/main" val="1723126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3E33-0C39-5F4D-BCC6-D7537E4DDB5B}"/>
              </a:ext>
            </a:extLst>
          </p:cNvPr>
          <p:cNvSpPr>
            <a:spLocks noGrp="1"/>
          </p:cNvSpPr>
          <p:nvPr>
            <p:ph type="title"/>
          </p:nvPr>
        </p:nvSpPr>
        <p:spPr/>
        <p:txBody>
          <a:bodyPr/>
          <a:lstStyle/>
          <a:p>
            <a:r>
              <a:rPr lang="en-US" dirty="0"/>
              <a:t>What is Web Crawling?</a:t>
            </a:r>
          </a:p>
        </p:txBody>
      </p:sp>
      <p:sp>
        <p:nvSpPr>
          <p:cNvPr id="3" name="Text Placeholder 2">
            <a:extLst>
              <a:ext uri="{FF2B5EF4-FFF2-40B4-BE49-F238E27FC236}">
                <a16:creationId xmlns:a16="http://schemas.microsoft.com/office/drawing/2014/main" id="{893D850B-D818-2440-8BCC-E5B95070938B}"/>
              </a:ext>
            </a:extLst>
          </p:cNvPr>
          <p:cNvSpPr>
            <a:spLocks noGrp="1"/>
          </p:cNvSpPr>
          <p:nvPr>
            <p:ph type="body" idx="1"/>
          </p:nvPr>
        </p:nvSpPr>
        <p:spPr/>
        <p:txBody>
          <a:bodyPr/>
          <a:lstStyle/>
          <a:p>
            <a:r>
              <a:rPr lang="en-US" dirty="0"/>
              <a:t>A </a:t>
            </a:r>
            <a:r>
              <a:rPr lang="en-US" b="1" dirty="0"/>
              <a:t>Web crawler</a:t>
            </a:r>
            <a:r>
              <a:rPr lang="en-US" dirty="0"/>
              <a:t>, sometimes called a </a:t>
            </a:r>
            <a:r>
              <a:rPr lang="en-US" b="1" dirty="0"/>
              <a:t>spider</a:t>
            </a:r>
            <a:r>
              <a:rPr lang="en-US" dirty="0"/>
              <a:t>, is a bot that systematically browses the WWW (by following a link from one page to another) to perform Web indexing (learn about web-pages and the graph network) and to scrape data from websites. </a:t>
            </a:r>
          </a:p>
          <a:p>
            <a:endParaRPr lang="en-US" dirty="0"/>
          </a:p>
          <a:p>
            <a:r>
              <a:rPr lang="en-US" dirty="0"/>
              <a:t>A </a:t>
            </a:r>
            <a:r>
              <a:rPr lang="en-US" b="1" dirty="0"/>
              <a:t>Web scraper </a:t>
            </a:r>
            <a:r>
              <a:rPr lang="en-US" dirty="0"/>
              <a:t>is a specialized tool designed to accurately and quickly extract data from a web page. </a:t>
            </a:r>
          </a:p>
          <a:p>
            <a:endParaRPr lang="en-US" dirty="0"/>
          </a:p>
          <a:p>
            <a:r>
              <a:rPr lang="en-US" dirty="0"/>
              <a:t>So the difference is that the web-crawler locates web-pages, and a scraper simply extracts the content of interest from a given page. </a:t>
            </a:r>
          </a:p>
        </p:txBody>
      </p:sp>
      <p:sp>
        <p:nvSpPr>
          <p:cNvPr id="4" name="Slide Number Placeholder 3">
            <a:extLst>
              <a:ext uri="{FF2B5EF4-FFF2-40B4-BE49-F238E27FC236}">
                <a16:creationId xmlns:a16="http://schemas.microsoft.com/office/drawing/2014/main" id="{B5F3603F-BA6B-A84A-A24B-C3DAA284064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2939868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51FC24-4698-5C4A-9918-9A6638E444C2}"/>
              </a:ext>
            </a:extLst>
          </p:cNvPr>
          <p:cNvSpPr>
            <a:spLocks noGrp="1"/>
          </p:cNvSpPr>
          <p:nvPr>
            <p:ph type="body" idx="1"/>
          </p:nvPr>
        </p:nvSpPr>
        <p:spPr/>
        <p:txBody>
          <a:bodyPr/>
          <a:lstStyle/>
          <a:p>
            <a:r>
              <a:rPr lang="en-US" dirty="0"/>
              <a:t>Run the spider by going to the project top level directory and run</a:t>
            </a:r>
          </a:p>
          <a:p>
            <a:endParaRPr lang="en-US" dirty="0"/>
          </a:p>
          <a:p>
            <a:endParaRPr lang="en-US" dirty="0"/>
          </a:p>
          <a:p>
            <a:endParaRPr lang="en-US" dirty="0"/>
          </a:p>
          <a:p>
            <a:endParaRPr lang="en-US" dirty="0"/>
          </a:p>
          <a:p>
            <a:endParaRPr lang="en-US" dirty="0"/>
          </a:p>
          <a:p>
            <a:endParaRPr lang="en-US" dirty="0"/>
          </a:p>
          <a:p>
            <a:r>
              <a:rPr lang="en-US" dirty="0"/>
              <a:t>The next step is to write code to extract select content from the page. </a:t>
            </a:r>
          </a:p>
          <a:p>
            <a:r>
              <a:rPr lang="en-US" dirty="0"/>
              <a:t>This is accomplished by selecting elements using CSS, or </a:t>
            </a:r>
            <a:r>
              <a:rPr lang="en-US" dirty="0" err="1"/>
              <a:t>Xpath</a:t>
            </a:r>
            <a:endParaRPr lang="en-US" dirty="0"/>
          </a:p>
          <a:p>
            <a:pPr lvl="1"/>
            <a:r>
              <a:rPr lang="en-US" dirty="0"/>
              <a:t>XPath is a expression that allows you to select elements based on structure as well as content.</a:t>
            </a:r>
          </a:p>
        </p:txBody>
      </p:sp>
      <p:sp>
        <p:nvSpPr>
          <p:cNvPr id="4" name="Slide Number Placeholder 3">
            <a:extLst>
              <a:ext uri="{FF2B5EF4-FFF2-40B4-BE49-F238E27FC236}">
                <a16:creationId xmlns:a16="http://schemas.microsoft.com/office/drawing/2014/main" id="{E0D26DFF-6E75-FD4B-8867-C665FB79123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30</a:t>
            </a:fld>
            <a:endParaRPr lang="en-US"/>
          </a:p>
        </p:txBody>
      </p:sp>
      <p:pic>
        <p:nvPicPr>
          <p:cNvPr id="6" name="Picture 5">
            <a:extLst>
              <a:ext uri="{FF2B5EF4-FFF2-40B4-BE49-F238E27FC236}">
                <a16:creationId xmlns:a16="http://schemas.microsoft.com/office/drawing/2014/main" id="{3D564962-235E-E64C-A82A-8A8F406C4F02}"/>
              </a:ext>
            </a:extLst>
          </p:cNvPr>
          <p:cNvPicPr>
            <a:picLocks noChangeAspect="1"/>
          </p:cNvPicPr>
          <p:nvPr/>
        </p:nvPicPr>
        <p:blipFill>
          <a:blip r:embed="rId2"/>
          <a:stretch>
            <a:fillRect/>
          </a:stretch>
        </p:blipFill>
        <p:spPr>
          <a:xfrm>
            <a:off x="406400" y="2288931"/>
            <a:ext cx="8331200" cy="838200"/>
          </a:xfrm>
          <a:prstGeom prst="rect">
            <a:avLst/>
          </a:prstGeom>
        </p:spPr>
      </p:pic>
      <p:pic>
        <p:nvPicPr>
          <p:cNvPr id="8" name="Picture 7" descr="A picture containing knife&#10;&#10;Description automatically generated">
            <a:extLst>
              <a:ext uri="{FF2B5EF4-FFF2-40B4-BE49-F238E27FC236}">
                <a16:creationId xmlns:a16="http://schemas.microsoft.com/office/drawing/2014/main" id="{F076FCC2-5EE8-854B-B64C-5316528A5649}"/>
              </a:ext>
            </a:extLst>
          </p:cNvPr>
          <p:cNvPicPr>
            <a:picLocks noChangeAspect="1"/>
          </p:cNvPicPr>
          <p:nvPr/>
        </p:nvPicPr>
        <p:blipFill>
          <a:blip r:embed="rId3"/>
          <a:stretch>
            <a:fillRect/>
          </a:stretch>
        </p:blipFill>
        <p:spPr>
          <a:xfrm>
            <a:off x="488950" y="5295901"/>
            <a:ext cx="8166100" cy="1168400"/>
          </a:xfrm>
          <a:prstGeom prst="rect">
            <a:avLst/>
          </a:prstGeom>
        </p:spPr>
      </p:pic>
    </p:spTree>
    <p:extLst>
      <p:ext uri="{BB962C8B-B14F-4D97-AF65-F5344CB8AC3E}">
        <p14:creationId xmlns:p14="http://schemas.microsoft.com/office/powerpoint/2010/main" val="1079201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DF5F6-E0F5-084B-921F-4C1F1A5F9965}"/>
              </a:ext>
            </a:extLst>
          </p:cNvPr>
          <p:cNvSpPr>
            <a:spLocks noGrp="1"/>
          </p:cNvSpPr>
          <p:nvPr>
            <p:ph type="title"/>
          </p:nvPr>
        </p:nvSpPr>
        <p:spPr/>
        <p:txBody>
          <a:bodyPr/>
          <a:lstStyle/>
          <a:p>
            <a:r>
              <a:rPr lang="en-US" dirty="0"/>
              <a:t>Other ways to acquire data</a:t>
            </a:r>
          </a:p>
        </p:txBody>
      </p:sp>
      <p:sp>
        <p:nvSpPr>
          <p:cNvPr id="3" name="Text Placeholder 2">
            <a:extLst>
              <a:ext uri="{FF2B5EF4-FFF2-40B4-BE49-F238E27FC236}">
                <a16:creationId xmlns:a16="http://schemas.microsoft.com/office/drawing/2014/main" id="{8E492727-6534-C841-B135-CCE5E85558A6}"/>
              </a:ext>
            </a:extLst>
          </p:cNvPr>
          <p:cNvSpPr>
            <a:spLocks noGrp="1"/>
          </p:cNvSpPr>
          <p:nvPr>
            <p:ph type="body" idx="1"/>
          </p:nvPr>
        </p:nvSpPr>
        <p:spPr/>
        <p:txBody>
          <a:bodyPr/>
          <a:lstStyle/>
          <a:p>
            <a:r>
              <a:rPr lang="en-US" dirty="0"/>
              <a:t>In some cases, companies make their data and functionality available via APIs.</a:t>
            </a:r>
          </a:p>
          <a:p>
            <a:pPr marL="131445" indent="0">
              <a:buNone/>
            </a:pPr>
            <a:endParaRPr lang="en-US" dirty="0"/>
          </a:p>
          <a:p>
            <a:r>
              <a:rPr lang="en-US" dirty="0"/>
              <a:t>What is an API?</a:t>
            </a:r>
          </a:p>
          <a:p>
            <a:endParaRPr lang="en-US" dirty="0"/>
          </a:p>
          <a:p>
            <a:pPr lvl="1"/>
            <a:r>
              <a:rPr lang="en-US" sz="1800" dirty="0"/>
              <a:t>Formally, Application Programming Interface (API) is a specification intended to be used as an interface by software components to communicate with each other. </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7278B4A3-0502-4742-A6FB-43AFDB87BF3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31</a:t>
            </a:fld>
            <a:endParaRPr lang="en-US"/>
          </a:p>
        </p:txBody>
      </p:sp>
      <p:sp>
        <p:nvSpPr>
          <p:cNvPr id="5" name="Rectangle 4">
            <a:extLst>
              <a:ext uri="{FF2B5EF4-FFF2-40B4-BE49-F238E27FC236}">
                <a16:creationId xmlns:a16="http://schemas.microsoft.com/office/drawing/2014/main" id="{2690BFF1-560A-E843-8444-242545CA4EE1}"/>
              </a:ext>
            </a:extLst>
          </p:cNvPr>
          <p:cNvSpPr/>
          <p:nvPr/>
        </p:nvSpPr>
        <p:spPr>
          <a:xfrm>
            <a:off x="597877" y="4642338"/>
            <a:ext cx="1529861" cy="87923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Consumer Program</a:t>
            </a:r>
          </a:p>
        </p:txBody>
      </p:sp>
      <p:sp>
        <p:nvSpPr>
          <p:cNvPr id="6" name="Rectangle 5">
            <a:extLst>
              <a:ext uri="{FF2B5EF4-FFF2-40B4-BE49-F238E27FC236}">
                <a16:creationId xmlns:a16="http://schemas.microsoft.com/office/drawing/2014/main" id="{B14CD77D-8738-AB49-A35F-89B3CBF3C43C}"/>
              </a:ext>
            </a:extLst>
          </p:cNvPr>
          <p:cNvSpPr/>
          <p:nvPr/>
        </p:nvSpPr>
        <p:spPr>
          <a:xfrm>
            <a:off x="6972299" y="4642338"/>
            <a:ext cx="1480039" cy="87923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Provider </a:t>
            </a:r>
          </a:p>
          <a:p>
            <a:pPr algn="ctr"/>
            <a:r>
              <a:rPr lang="en-US" sz="1800" dirty="0"/>
              <a:t>Program</a:t>
            </a:r>
          </a:p>
        </p:txBody>
      </p:sp>
      <p:sp>
        <p:nvSpPr>
          <p:cNvPr id="7" name="Cloud 6">
            <a:extLst>
              <a:ext uri="{FF2B5EF4-FFF2-40B4-BE49-F238E27FC236}">
                <a16:creationId xmlns:a16="http://schemas.microsoft.com/office/drawing/2014/main" id="{D41C10B5-EA22-A042-9005-006D5A222551}"/>
              </a:ext>
            </a:extLst>
          </p:cNvPr>
          <p:cNvSpPr/>
          <p:nvPr/>
        </p:nvSpPr>
        <p:spPr>
          <a:xfrm>
            <a:off x="3475892" y="4659922"/>
            <a:ext cx="1266093" cy="879231"/>
          </a:xfrm>
          <a:prstGeom prst="cloud">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7A2A2FBB-93A9-474F-AD73-4B7A1952E00E}"/>
              </a:ext>
            </a:extLst>
          </p:cNvPr>
          <p:cNvSpPr/>
          <p:nvPr/>
        </p:nvSpPr>
        <p:spPr>
          <a:xfrm>
            <a:off x="6090139" y="4519246"/>
            <a:ext cx="1014046" cy="1160585"/>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API </a:t>
            </a:r>
          </a:p>
        </p:txBody>
      </p:sp>
      <p:cxnSp>
        <p:nvCxnSpPr>
          <p:cNvPr id="10" name="Straight Arrow Connector 9">
            <a:extLst>
              <a:ext uri="{FF2B5EF4-FFF2-40B4-BE49-F238E27FC236}">
                <a16:creationId xmlns:a16="http://schemas.microsoft.com/office/drawing/2014/main" id="{22ADEEA0-979E-3D44-A41A-CAAAF77CE3BE}"/>
              </a:ext>
            </a:extLst>
          </p:cNvPr>
          <p:cNvCxnSpPr/>
          <p:nvPr/>
        </p:nvCxnSpPr>
        <p:spPr>
          <a:xfrm>
            <a:off x="2127738" y="4853354"/>
            <a:ext cx="13481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11FB8A0-FE6E-754D-9D81-8E69003D9E24}"/>
              </a:ext>
            </a:extLst>
          </p:cNvPr>
          <p:cNvCxnSpPr>
            <a:cxnSpLocks/>
          </p:cNvCxnSpPr>
          <p:nvPr/>
        </p:nvCxnSpPr>
        <p:spPr>
          <a:xfrm flipH="1">
            <a:off x="2171700" y="5287108"/>
            <a:ext cx="1260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E905501-39F7-C548-85B7-55C41B1E2015}"/>
              </a:ext>
            </a:extLst>
          </p:cNvPr>
          <p:cNvCxnSpPr>
            <a:cxnSpLocks/>
          </p:cNvCxnSpPr>
          <p:nvPr/>
        </p:nvCxnSpPr>
        <p:spPr>
          <a:xfrm flipH="1">
            <a:off x="4741985" y="5287108"/>
            <a:ext cx="1260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D47200C-BE59-9C4B-B293-E447405FD7C5}"/>
              </a:ext>
            </a:extLst>
          </p:cNvPr>
          <p:cNvCxnSpPr/>
          <p:nvPr/>
        </p:nvCxnSpPr>
        <p:spPr>
          <a:xfrm>
            <a:off x="4741985" y="4829908"/>
            <a:ext cx="13481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778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E70D-5283-934D-819F-574724F19949}"/>
              </a:ext>
            </a:extLst>
          </p:cNvPr>
          <p:cNvSpPr>
            <a:spLocks noGrp="1"/>
          </p:cNvSpPr>
          <p:nvPr>
            <p:ph type="title"/>
          </p:nvPr>
        </p:nvSpPr>
        <p:spPr/>
        <p:txBody>
          <a:bodyPr/>
          <a:lstStyle/>
          <a:p>
            <a:r>
              <a:rPr lang="en-US" dirty="0"/>
              <a:t>A bit about APIs</a:t>
            </a:r>
          </a:p>
        </p:txBody>
      </p:sp>
      <p:sp>
        <p:nvSpPr>
          <p:cNvPr id="6" name="Text Placeholder 5">
            <a:extLst>
              <a:ext uri="{FF2B5EF4-FFF2-40B4-BE49-F238E27FC236}">
                <a16:creationId xmlns:a16="http://schemas.microsoft.com/office/drawing/2014/main" id="{E21360D8-F09E-D649-B1A6-01E66CCF6AE8}"/>
              </a:ext>
            </a:extLst>
          </p:cNvPr>
          <p:cNvSpPr>
            <a:spLocks noGrp="1"/>
          </p:cNvSpPr>
          <p:nvPr>
            <p:ph type="body" idx="1"/>
          </p:nvPr>
        </p:nvSpPr>
        <p:spPr/>
        <p:txBody>
          <a:bodyPr/>
          <a:lstStyle/>
          <a:p>
            <a:endParaRPr lang="en-US"/>
          </a:p>
        </p:txBody>
      </p:sp>
      <p:sp>
        <p:nvSpPr>
          <p:cNvPr id="7" name="Text Placeholder 6">
            <a:extLst>
              <a:ext uri="{FF2B5EF4-FFF2-40B4-BE49-F238E27FC236}">
                <a16:creationId xmlns:a16="http://schemas.microsoft.com/office/drawing/2014/main" id="{1AAF2707-0EB5-B244-BFAF-72BA5C6D5C2B}"/>
              </a:ext>
            </a:extLst>
          </p:cNvPr>
          <p:cNvSpPr>
            <a:spLocks noGrp="1"/>
          </p:cNvSpPr>
          <p:nvPr>
            <p:ph type="body" idx="2"/>
          </p:nvPr>
        </p:nvSpPr>
        <p:spPr>
          <a:xfrm>
            <a:off x="457200" y="3887764"/>
            <a:ext cx="2411632" cy="1480344"/>
          </a:xfrm>
        </p:spPr>
        <p:txBody>
          <a:bodyPr/>
          <a:lstStyle/>
          <a:p>
            <a:pPr marL="155734" indent="0">
              <a:buNone/>
            </a:pPr>
            <a:r>
              <a:rPr lang="en-US" dirty="0"/>
              <a:t>Private APIs are used internally to facilitate the integration of different applications and systems used by a company. </a:t>
            </a:r>
          </a:p>
          <a:p>
            <a:pPr marL="155734" indent="0">
              <a:buNone/>
            </a:pPr>
            <a:endParaRPr lang="en-US" dirty="0"/>
          </a:p>
          <a:p>
            <a:pPr marL="155734" indent="0">
              <a:buNone/>
            </a:pPr>
            <a:endParaRPr lang="en-US" dirty="0"/>
          </a:p>
        </p:txBody>
      </p:sp>
      <p:sp>
        <p:nvSpPr>
          <p:cNvPr id="8" name="Text Placeholder 7">
            <a:extLst>
              <a:ext uri="{FF2B5EF4-FFF2-40B4-BE49-F238E27FC236}">
                <a16:creationId xmlns:a16="http://schemas.microsoft.com/office/drawing/2014/main" id="{A681A664-9EA5-CD42-AC2A-7B0055956E58}"/>
              </a:ext>
            </a:extLst>
          </p:cNvPr>
          <p:cNvSpPr>
            <a:spLocks noGrp="1"/>
          </p:cNvSpPr>
          <p:nvPr>
            <p:ph type="body" idx="3"/>
          </p:nvPr>
        </p:nvSpPr>
        <p:spPr/>
        <p:txBody>
          <a:bodyPr/>
          <a:lstStyle/>
          <a:p>
            <a:endParaRPr lang="en-US"/>
          </a:p>
        </p:txBody>
      </p:sp>
      <p:sp>
        <p:nvSpPr>
          <p:cNvPr id="9" name="Text Placeholder 8">
            <a:extLst>
              <a:ext uri="{FF2B5EF4-FFF2-40B4-BE49-F238E27FC236}">
                <a16:creationId xmlns:a16="http://schemas.microsoft.com/office/drawing/2014/main" id="{B44923AF-4FD7-A64D-BF2E-9F4844ABC0E8}"/>
              </a:ext>
            </a:extLst>
          </p:cNvPr>
          <p:cNvSpPr>
            <a:spLocks noGrp="1"/>
          </p:cNvSpPr>
          <p:nvPr>
            <p:ph type="body" idx="4"/>
          </p:nvPr>
        </p:nvSpPr>
        <p:spPr>
          <a:xfrm>
            <a:off x="6275168" y="3887765"/>
            <a:ext cx="2411632" cy="1293836"/>
          </a:xfrm>
        </p:spPr>
        <p:txBody>
          <a:bodyPr/>
          <a:lstStyle/>
          <a:p>
            <a:pPr marL="155734" indent="0">
              <a:buNone/>
            </a:pPr>
            <a:r>
              <a:rPr lang="en-US" dirty="0"/>
              <a:t>Public APIs allow companies to publicly expose information and functionalities of one or various systems and applications to third parties that do not have a relationship. </a:t>
            </a:r>
          </a:p>
          <a:p>
            <a:pPr marL="155734" indent="0">
              <a:buNone/>
            </a:pPr>
            <a:endParaRPr lang="en-US" dirty="0"/>
          </a:p>
          <a:p>
            <a:pPr marL="155734" indent="0">
              <a:buNone/>
            </a:pPr>
            <a:r>
              <a:rPr lang="en-US" dirty="0"/>
              <a:t>Ex. Release data so developers can create an app</a:t>
            </a:r>
          </a:p>
        </p:txBody>
      </p:sp>
      <p:sp>
        <p:nvSpPr>
          <p:cNvPr id="4" name="Slide Number Placeholder 3">
            <a:extLst>
              <a:ext uri="{FF2B5EF4-FFF2-40B4-BE49-F238E27FC236}">
                <a16:creationId xmlns:a16="http://schemas.microsoft.com/office/drawing/2014/main" id="{5BA0C50D-6FC2-554C-9B20-86009C9A24A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32</a:t>
            </a:fld>
            <a:endParaRPr lang="en-US"/>
          </a:p>
        </p:txBody>
      </p:sp>
      <p:pic>
        <p:nvPicPr>
          <p:cNvPr id="11" name="Picture 10" descr="A close up of a logo&#10;&#10;Description automatically generated">
            <a:extLst>
              <a:ext uri="{FF2B5EF4-FFF2-40B4-BE49-F238E27FC236}">
                <a16:creationId xmlns:a16="http://schemas.microsoft.com/office/drawing/2014/main" id="{6E04201C-63CB-3842-BAC7-7C53A7EB1003}"/>
              </a:ext>
            </a:extLst>
          </p:cNvPr>
          <p:cNvPicPr>
            <a:picLocks noChangeAspect="1"/>
          </p:cNvPicPr>
          <p:nvPr/>
        </p:nvPicPr>
        <p:blipFill>
          <a:blip r:embed="rId2"/>
          <a:stretch>
            <a:fillRect/>
          </a:stretch>
        </p:blipFill>
        <p:spPr>
          <a:xfrm>
            <a:off x="435903" y="1489892"/>
            <a:ext cx="2616200" cy="2032000"/>
          </a:xfrm>
          <a:prstGeom prst="rect">
            <a:avLst/>
          </a:prstGeom>
        </p:spPr>
      </p:pic>
      <p:pic>
        <p:nvPicPr>
          <p:cNvPr id="13" name="Picture 12" descr="A close up of a logo&#10;&#10;Description automatically generated">
            <a:extLst>
              <a:ext uri="{FF2B5EF4-FFF2-40B4-BE49-F238E27FC236}">
                <a16:creationId xmlns:a16="http://schemas.microsoft.com/office/drawing/2014/main" id="{356FFB5B-0BE8-4A4D-B8EF-B63EFB864AB3}"/>
              </a:ext>
            </a:extLst>
          </p:cNvPr>
          <p:cNvPicPr>
            <a:picLocks noChangeAspect="1"/>
          </p:cNvPicPr>
          <p:nvPr/>
        </p:nvPicPr>
        <p:blipFill>
          <a:blip r:embed="rId3"/>
          <a:stretch>
            <a:fillRect/>
          </a:stretch>
        </p:blipFill>
        <p:spPr>
          <a:xfrm>
            <a:off x="3238500" y="1524000"/>
            <a:ext cx="2578100" cy="2032000"/>
          </a:xfrm>
          <a:prstGeom prst="rect">
            <a:avLst/>
          </a:prstGeom>
        </p:spPr>
      </p:pic>
      <p:pic>
        <p:nvPicPr>
          <p:cNvPr id="15" name="Picture 14" descr="A close up of a sign&#10;&#10;Description automatically generated">
            <a:extLst>
              <a:ext uri="{FF2B5EF4-FFF2-40B4-BE49-F238E27FC236}">
                <a16:creationId xmlns:a16="http://schemas.microsoft.com/office/drawing/2014/main" id="{E3559914-BB59-0241-B923-5B08AA3705E9}"/>
              </a:ext>
            </a:extLst>
          </p:cNvPr>
          <p:cNvPicPr>
            <a:picLocks noChangeAspect="1"/>
          </p:cNvPicPr>
          <p:nvPr/>
        </p:nvPicPr>
        <p:blipFill>
          <a:blip r:embed="rId4"/>
          <a:stretch>
            <a:fillRect/>
          </a:stretch>
        </p:blipFill>
        <p:spPr>
          <a:xfrm>
            <a:off x="6186268" y="1320800"/>
            <a:ext cx="2743200" cy="2235200"/>
          </a:xfrm>
          <a:prstGeom prst="rect">
            <a:avLst/>
          </a:prstGeom>
        </p:spPr>
      </p:pic>
      <p:sp>
        <p:nvSpPr>
          <p:cNvPr id="16" name="Text Placeholder 6">
            <a:extLst>
              <a:ext uri="{FF2B5EF4-FFF2-40B4-BE49-F238E27FC236}">
                <a16:creationId xmlns:a16="http://schemas.microsoft.com/office/drawing/2014/main" id="{57EA5517-4ACC-4E4A-8713-D7FFABA7BAF1}"/>
              </a:ext>
            </a:extLst>
          </p:cNvPr>
          <p:cNvSpPr txBox="1">
            <a:spLocks/>
          </p:cNvSpPr>
          <p:nvPr/>
        </p:nvSpPr>
        <p:spPr>
          <a:xfrm>
            <a:off x="3238500" y="3887764"/>
            <a:ext cx="2411632" cy="148034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01466" algn="l" rtl="0">
              <a:lnSpc>
                <a:spcPct val="100000"/>
              </a:lnSpc>
              <a:spcBef>
                <a:spcPts val="270"/>
              </a:spcBef>
              <a:spcAft>
                <a:spcPts val="0"/>
              </a:spcAft>
              <a:buClr>
                <a:schemeClr val="accent1"/>
              </a:buClr>
              <a:buSzPts val="1148"/>
              <a:buFont typeface="Arial"/>
              <a:buChar char="•"/>
              <a:defRPr sz="1350" b="0" i="0" u="none" strike="noStrike" cap="none">
                <a:solidFill>
                  <a:schemeClr val="dk1"/>
                </a:solidFill>
                <a:latin typeface="Arial"/>
                <a:ea typeface="Arial"/>
                <a:cs typeface="Arial"/>
                <a:sym typeface="Arial"/>
              </a:defRPr>
            </a:lvl1pPr>
            <a:lvl2pPr marL="914400" marR="0" lvl="1" indent="-289321" algn="l" rtl="0">
              <a:lnSpc>
                <a:spcPct val="100000"/>
              </a:lnSpc>
              <a:spcBef>
                <a:spcPts val="225"/>
              </a:spcBef>
              <a:spcAft>
                <a:spcPts val="0"/>
              </a:spcAft>
              <a:buClr>
                <a:schemeClr val="accent1"/>
              </a:buClr>
              <a:buSzPts val="956"/>
              <a:buFont typeface="Arial"/>
              <a:buChar char="•"/>
              <a:defRPr sz="1125" b="0" i="0" u="none" strike="noStrike" cap="none">
                <a:solidFill>
                  <a:schemeClr val="dk1"/>
                </a:solidFill>
                <a:latin typeface="Arial"/>
                <a:ea typeface="Arial"/>
                <a:cs typeface="Arial"/>
                <a:sym typeface="Arial"/>
              </a:defRPr>
            </a:lvl2pPr>
            <a:lvl3pPr marL="1371600" marR="0" lvl="2" indent="-286492" algn="l" rtl="0">
              <a:lnSpc>
                <a:spcPct val="100000"/>
              </a:lnSpc>
              <a:spcBef>
                <a:spcPts val="203"/>
              </a:spcBef>
              <a:spcAft>
                <a:spcPts val="0"/>
              </a:spcAft>
              <a:buClr>
                <a:schemeClr val="accent1"/>
              </a:buClr>
              <a:buSzPts val="912"/>
              <a:buFont typeface="Arial"/>
              <a:buChar char="•"/>
              <a:defRPr sz="1013" b="0" i="0" u="none" strike="noStrike" cap="none">
                <a:solidFill>
                  <a:schemeClr val="dk1"/>
                </a:solidFill>
                <a:latin typeface="Arial"/>
                <a:ea typeface="Arial"/>
                <a:cs typeface="Arial"/>
                <a:sym typeface="Arial"/>
              </a:defRPr>
            </a:lvl3pPr>
            <a:lvl4pPr marL="1828800" marR="0" lvl="3" indent="-285750" algn="l" rtl="0">
              <a:lnSpc>
                <a:spcPct val="100000"/>
              </a:lnSpc>
              <a:spcBef>
                <a:spcPts val="180"/>
              </a:spcBef>
              <a:spcAft>
                <a:spcPts val="0"/>
              </a:spcAft>
              <a:buClr>
                <a:schemeClr val="accent1"/>
              </a:buClr>
              <a:buSzPts val="900"/>
              <a:buFont typeface="Arial"/>
              <a:buChar char="•"/>
              <a:defRPr sz="900" b="0" i="0" u="none" strike="noStrike" cap="none">
                <a:solidFill>
                  <a:schemeClr val="dk1"/>
                </a:solidFill>
                <a:latin typeface="Arial"/>
                <a:ea typeface="Arial"/>
                <a:cs typeface="Arial"/>
                <a:sym typeface="Arial"/>
              </a:defRPr>
            </a:lvl4pPr>
            <a:lvl5pPr marL="2286000" marR="0" lvl="4" indent="-285750" algn="l" rtl="0">
              <a:lnSpc>
                <a:spcPct val="100000"/>
              </a:lnSpc>
              <a:spcBef>
                <a:spcPts val="180"/>
              </a:spcBef>
              <a:spcAft>
                <a:spcPts val="0"/>
              </a:spcAft>
              <a:buClr>
                <a:schemeClr val="accent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85750" algn="l" rtl="0">
              <a:lnSpc>
                <a:spcPct val="100000"/>
              </a:lnSpc>
              <a:spcBef>
                <a:spcPts val="180"/>
              </a:spcBef>
              <a:spcAft>
                <a:spcPts val="0"/>
              </a:spcAft>
              <a:buClr>
                <a:schemeClr val="accent1"/>
              </a:buClr>
              <a:buSzPts val="900"/>
              <a:buFont typeface="Arial"/>
              <a:buChar char="•"/>
              <a:defRPr sz="900" b="0" i="0" u="none" strike="noStrike" cap="none">
                <a:solidFill>
                  <a:schemeClr val="dk1"/>
                </a:solidFill>
                <a:latin typeface="Arial"/>
                <a:ea typeface="Arial"/>
                <a:cs typeface="Arial"/>
                <a:sym typeface="Arial"/>
              </a:defRPr>
            </a:lvl6pPr>
            <a:lvl7pPr marL="3200400" marR="0" lvl="6" indent="-285750" algn="l" rtl="0">
              <a:lnSpc>
                <a:spcPct val="100000"/>
              </a:lnSpc>
              <a:spcBef>
                <a:spcPts val="180"/>
              </a:spcBef>
              <a:spcAft>
                <a:spcPts val="0"/>
              </a:spcAft>
              <a:buClr>
                <a:schemeClr val="accent1"/>
              </a:buClr>
              <a:buSzPts val="900"/>
              <a:buFont typeface="Arial"/>
              <a:buChar char="•"/>
              <a:defRPr sz="900" b="0" i="0" u="none" strike="noStrike" cap="none">
                <a:solidFill>
                  <a:schemeClr val="dk1"/>
                </a:solidFill>
                <a:latin typeface="Arial"/>
                <a:ea typeface="Arial"/>
                <a:cs typeface="Arial"/>
                <a:sym typeface="Arial"/>
              </a:defRPr>
            </a:lvl7pPr>
            <a:lvl8pPr marL="3657600" marR="0" lvl="7" indent="-285750" algn="l" rtl="0">
              <a:lnSpc>
                <a:spcPct val="100000"/>
              </a:lnSpc>
              <a:spcBef>
                <a:spcPts val="180"/>
              </a:spcBef>
              <a:spcAft>
                <a:spcPts val="0"/>
              </a:spcAft>
              <a:buClr>
                <a:schemeClr val="accent1"/>
              </a:buClr>
              <a:buSzPts val="900"/>
              <a:buFont typeface="Arial"/>
              <a:buChar char="•"/>
              <a:defRPr sz="900" b="0" i="0" u="none" strike="noStrike" cap="none">
                <a:solidFill>
                  <a:schemeClr val="dk1"/>
                </a:solidFill>
                <a:latin typeface="Arial"/>
                <a:ea typeface="Arial"/>
                <a:cs typeface="Arial"/>
                <a:sym typeface="Arial"/>
              </a:defRPr>
            </a:lvl8pPr>
            <a:lvl9pPr marL="4114800" marR="0" lvl="8" indent="-285750" algn="l" rtl="0">
              <a:lnSpc>
                <a:spcPct val="100000"/>
              </a:lnSpc>
              <a:spcBef>
                <a:spcPts val="180"/>
              </a:spcBef>
              <a:spcAft>
                <a:spcPts val="0"/>
              </a:spcAft>
              <a:buClr>
                <a:schemeClr val="accent1"/>
              </a:buClr>
              <a:buSzPts val="900"/>
              <a:buFont typeface="Arial"/>
              <a:buChar char="•"/>
              <a:defRPr sz="900" b="0" i="0" u="none" strike="noStrike" cap="none">
                <a:solidFill>
                  <a:schemeClr val="dk1"/>
                </a:solidFill>
                <a:latin typeface="Arial"/>
                <a:ea typeface="Arial"/>
                <a:cs typeface="Arial"/>
                <a:sym typeface="Arial"/>
              </a:defRPr>
            </a:lvl9pPr>
          </a:lstStyle>
          <a:p>
            <a:pPr marL="155734" indent="0">
              <a:buFont typeface="Arial"/>
              <a:buNone/>
            </a:pPr>
            <a:r>
              <a:rPr lang="en-US" dirty="0"/>
              <a:t>Partner APIs are used to facilitate communication and integration of software between a company and its business partners. </a:t>
            </a:r>
          </a:p>
          <a:p>
            <a:pPr marL="155734" indent="0">
              <a:buFont typeface="Arial"/>
              <a:buNone/>
            </a:pPr>
            <a:endParaRPr lang="en-US" dirty="0"/>
          </a:p>
        </p:txBody>
      </p:sp>
    </p:spTree>
    <p:extLst>
      <p:ext uri="{BB962C8B-B14F-4D97-AF65-F5344CB8AC3E}">
        <p14:creationId xmlns:p14="http://schemas.microsoft.com/office/powerpoint/2010/main" val="909576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815B0-D1CC-5E45-B427-63390AB6C1E2}"/>
              </a:ext>
            </a:extLst>
          </p:cNvPr>
          <p:cNvSpPr>
            <a:spLocks noGrp="1"/>
          </p:cNvSpPr>
          <p:nvPr>
            <p:ph type="title"/>
          </p:nvPr>
        </p:nvSpPr>
        <p:spPr/>
        <p:txBody>
          <a:bodyPr/>
          <a:lstStyle/>
          <a:p>
            <a:r>
              <a:rPr lang="en-US" dirty="0"/>
              <a:t>Extensive use of APIs</a:t>
            </a:r>
          </a:p>
        </p:txBody>
      </p:sp>
      <p:sp>
        <p:nvSpPr>
          <p:cNvPr id="8" name="Text Placeholder 7">
            <a:extLst>
              <a:ext uri="{FF2B5EF4-FFF2-40B4-BE49-F238E27FC236}">
                <a16:creationId xmlns:a16="http://schemas.microsoft.com/office/drawing/2014/main" id="{BF71D14A-1E51-FD48-AD1C-AB4EE8C8B6B2}"/>
              </a:ext>
            </a:extLst>
          </p:cNvPr>
          <p:cNvSpPr>
            <a:spLocks noGrp="1"/>
          </p:cNvSpPr>
          <p:nvPr>
            <p:ph type="body" idx="1"/>
          </p:nvPr>
        </p:nvSpPr>
        <p:spPr/>
        <p:txBody>
          <a:bodyPr/>
          <a:lstStyle/>
          <a:p>
            <a:endParaRPr lang="en-US"/>
          </a:p>
        </p:txBody>
      </p:sp>
      <p:sp>
        <p:nvSpPr>
          <p:cNvPr id="7" name="Slide Number Placeholder 6">
            <a:extLst>
              <a:ext uri="{FF2B5EF4-FFF2-40B4-BE49-F238E27FC236}">
                <a16:creationId xmlns:a16="http://schemas.microsoft.com/office/drawing/2014/main" id="{AB4F151A-16C0-8140-AB8A-2A37EC0D85F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33</a:t>
            </a:fld>
            <a:endParaRPr lang="en-US"/>
          </a:p>
        </p:txBody>
      </p:sp>
      <p:pic>
        <p:nvPicPr>
          <p:cNvPr id="10" name="Picture 9" descr="A screenshot of a cell phone&#10;&#10;Description automatically generated">
            <a:extLst>
              <a:ext uri="{FF2B5EF4-FFF2-40B4-BE49-F238E27FC236}">
                <a16:creationId xmlns:a16="http://schemas.microsoft.com/office/drawing/2014/main" id="{6C8C9323-35FC-8E4C-AB94-77C1F840AE1C}"/>
              </a:ext>
            </a:extLst>
          </p:cNvPr>
          <p:cNvPicPr>
            <a:picLocks noChangeAspect="1"/>
          </p:cNvPicPr>
          <p:nvPr/>
        </p:nvPicPr>
        <p:blipFill>
          <a:blip r:embed="rId2"/>
          <a:stretch>
            <a:fillRect/>
          </a:stretch>
        </p:blipFill>
        <p:spPr>
          <a:xfrm>
            <a:off x="0" y="1674091"/>
            <a:ext cx="9144000" cy="4802909"/>
          </a:xfrm>
          <a:prstGeom prst="rect">
            <a:avLst/>
          </a:prstGeom>
        </p:spPr>
      </p:pic>
    </p:spTree>
    <p:extLst>
      <p:ext uri="{BB962C8B-B14F-4D97-AF65-F5344CB8AC3E}">
        <p14:creationId xmlns:p14="http://schemas.microsoft.com/office/powerpoint/2010/main" val="3208191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8FC2C-CE89-5B48-A2BB-95AD9FF8B874}"/>
              </a:ext>
            </a:extLst>
          </p:cNvPr>
          <p:cNvSpPr>
            <a:spLocks noGrp="1"/>
          </p:cNvSpPr>
          <p:nvPr>
            <p:ph type="title"/>
          </p:nvPr>
        </p:nvSpPr>
        <p:spPr/>
        <p:txBody>
          <a:bodyPr/>
          <a:lstStyle/>
          <a:p>
            <a:r>
              <a:rPr lang="en-US" dirty="0"/>
              <a:t>How to use an API</a:t>
            </a:r>
          </a:p>
        </p:txBody>
      </p:sp>
      <p:sp>
        <p:nvSpPr>
          <p:cNvPr id="3" name="Text Placeholder 2">
            <a:extLst>
              <a:ext uri="{FF2B5EF4-FFF2-40B4-BE49-F238E27FC236}">
                <a16:creationId xmlns:a16="http://schemas.microsoft.com/office/drawing/2014/main" id="{2B753540-9B47-DA41-89C6-6C8EA8DB43A0}"/>
              </a:ext>
            </a:extLst>
          </p:cNvPr>
          <p:cNvSpPr>
            <a:spLocks noGrp="1"/>
          </p:cNvSpPr>
          <p:nvPr>
            <p:ph type="body" idx="1"/>
          </p:nvPr>
        </p:nvSpPr>
        <p:spPr/>
        <p:txBody>
          <a:bodyPr/>
          <a:lstStyle/>
          <a:p>
            <a:r>
              <a:rPr lang="en-US" dirty="0"/>
              <a:t>APIs consist of three parts:</a:t>
            </a:r>
          </a:p>
          <a:p>
            <a:pPr lvl="1"/>
            <a:r>
              <a:rPr lang="en-US" sz="1800" dirty="0"/>
              <a:t>User: the person who makes a request</a:t>
            </a:r>
          </a:p>
          <a:p>
            <a:pPr lvl="1"/>
            <a:r>
              <a:rPr lang="en-US" sz="1800" dirty="0"/>
              <a:t>Client: the computer that sends the request to the server</a:t>
            </a:r>
          </a:p>
          <a:p>
            <a:pPr lvl="1"/>
            <a:r>
              <a:rPr lang="en-US" sz="1800" dirty="0"/>
              <a:t>Server: the computer that responds to the request</a:t>
            </a:r>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r>
              <a:rPr lang="en-US" dirty="0"/>
              <a:t>APIs offer endpoints to obtain, change, or delete data</a:t>
            </a:r>
          </a:p>
          <a:p>
            <a:r>
              <a:rPr lang="en-US" dirty="0"/>
              <a:t>There are four types of actions an API can take:</a:t>
            </a:r>
          </a:p>
          <a:p>
            <a:pPr lvl="1"/>
            <a:r>
              <a:rPr lang="en-US" b="1" dirty="0"/>
              <a:t>GET:</a:t>
            </a:r>
            <a:r>
              <a:rPr lang="en-US" dirty="0"/>
              <a:t> requests data from a server — can be status or specifics (like </a:t>
            </a:r>
            <a:r>
              <a:rPr lang="en-US" dirty="0" err="1"/>
              <a:t>last_name</a:t>
            </a:r>
            <a:r>
              <a:rPr lang="en-US" dirty="0"/>
              <a:t>)</a:t>
            </a:r>
          </a:p>
          <a:p>
            <a:pPr lvl="1"/>
            <a:r>
              <a:rPr lang="en-US" b="1" dirty="0"/>
              <a:t>POST:</a:t>
            </a:r>
            <a:r>
              <a:rPr lang="en-US" dirty="0"/>
              <a:t> sends changes from the client to the server; think of this as adding information to the server, like making a new entry</a:t>
            </a:r>
          </a:p>
          <a:p>
            <a:pPr lvl="1"/>
            <a:r>
              <a:rPr lang="en-US" b="1" dirty="0"/>
              <a:t>PUT:</a:t>
            </a:r>
            <a:r>
              <a:rPr lang="en-US" dirty="0"/>
              <a:t> revises or adds to existing information</a:t>
            </a:r>
          </a:p>
          <a:p>
            <a:pPr lvl="1"/>
            <a:r>
              <a:rPr lang="en-US" b="1" dirty="0"/>
              <a:t>DELETE:</a:t>
            </a:r>
            <a:r>
              <a:rPr lang="en-US" dirty="0"/>
              <a:t> deletes existing information</a:t>
            </a:r>
          </a:p>
          <a:p>
            <a:endParaRPr lang="en-US" dirty="0"/>
          </a:p>
          <a:p>
            <a:pPr lvl="1"/>
            <a:endParaRPr lang="en-US" dirty="0"/>
          </a:p>
        </p:txBody>
      </p:sp>
      <p:sp>
        <p:nvSpPr>
          <p:cNvPr id="4" name="Slide Number Placeholder 3">
            <a:extLst>
              <a:ext uri="{FF2B5EF4-FFF2-40B4-BE49-F238E27FC236}">
                <a16:creationId xmlns:a16="http://schemas.microsoft.com/office/drawing/2014/main" id="{E2731CC4-B2C1-D84E-ACFD-545F51A3A42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34</a:t>
            </a:fld>
            <a:endParaRPr lang="en-US"/>
          </a:p>
        </p:txBody>
      </p:sp>
      <p:sp>
        <p:nvSpPr>
          <p:cNvPr id="5" name="Rectangle 4">
            <a:extLst>
              <a:ext uri="{FF2B5EF4-FFF2-40B4-BE49-F238E27FC236}">
                <a16:creationId xmlns:a16="http://schemas.microsoft.com/office/drawing/2014/main" id="{A06DFA8E-6B28-9546-84D7-F8AC985B0043}"/>
              </a:ext>
            </a:extLst>
          </p:cNvPr>
          <p:cNvSpPr/>
          <p:nvPr/>
        </p:nvSpPr>
        <p:spPr>
          <a:xfrm>
            <a:off x="505558" y="3429000"/>
            <a:ext cx="1529861" cy="87923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Consumer Program</a:t>
            </a:r>
          </a:p>
        </p:txBody>
      </p:sp>
      <p:sp>
        <p:nvSpPr>
          <p:cNvPr id="6" name="Rectangle 5">
            <a:extLst>
              <a:ext uri="{FF2B5EF4-FFF2-40B4-BE49-F238E27FC236}">
                <a16:creationId xmlns:a16="http://schemas.microsoft.com/office/drawing/2014/main" id="{35A61E52-4145-7E4D-A981-5AF50EBFB66A}"/>
              </a:ext>
            </a:extLst>
          </p:cNvPr>
          <p:cNvSpPr/>
          <p:nvPr/>
        </p:nvSpPr>
        <p:spPr>
          <a:xfrm>
            <a:off x="6879980" y="3429000"/>
            <a:ext cx="1480039" cy="87923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Provider </a:t>
            </a:r>
          </a:p>
          <a:p>
            <a:pPr algn="ctr"/>
            <a:r>
              <a:rPr lang="en-US" sz="1800" dirty="0"/>
              <a:t>Program</a:t>
            </a:r>
          </a:p>
        </p:txBody>
      </p:sp>
      <p:sp>
        <p:nvSpPr>
          <p:cNvPr id="7" name="Cloud 6">
            <a:extLst>
              <a:ext uri="{FF2B5EF4-FFF2-40B4-BE49-F238E27FC236}">
                <a16:creationId xmlns:a16="http://schemas.microsoft.com/office/drawing/2014/main" id="{C10AAD3A-1B80-8742-A950-7D28F8945BAE}"/>
              </a:ext>
            </a:extLst>
          </p:cNvPr>
          <p:cNvSpPr/>
          <p:nvPr/>
        </p:nvSpPr>
        <p:spPr>
          <a:xfrm>
            <a:off x="3383573" y="3446584"/>
            <a:ext cx="1266093" cy="879231"/>
          </a:xfrm>
          <a:prstGeom prst="cloud">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BC7D4A2C-4723-A043-8811-CAEC5B23E80B}"/>
              </a:ext>
            </a:extLst>
          </p:cNvPr>
          <p:cNvSpPr/>
          <p:nvPr/>
        </p:nvSpPr>
        <p:spPr>
          <a:xfrm>
            <a:off x="5997820" y="3305908"/>
            <a:ext cx="1014046" cy="1160585"/>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API </a:t>
            </a:r>
          </a:p>
        </p:txBody>
      </p:sp>
      <p:cxnSp>
        <p:nvCxnSpPr>
          <p:cNvPr id="9" name="Straight Arrow Connector 8">
            <a:extLst>
              <a:ext uri="{FF2B5EF4-FFF2-40B4-BE49-F238E27FC236}">
                <a16:creationId xmlns:a16="http://schemas.microsoft.com/office/drawing/2014/main" id="{226208B8-5A93-6A44-98B4-2EBFB70E6B71}"/>
              </a:ext>
            </a:extLst>
          </p:cNvPr>
          <p:cNvCxnSpPr/>
          <p:nvPr/>
        </p:nvCxnSpPr>
        <p:spPr>
          <a:xfrm>
            <a:off x="2035419" y="3640016"/>
            <a:ext cx="13481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F7BC61C-94D1-3D49-8D07-248101D06FF5}"/>
              </a:ext>
            </a:extLst>
          </p:cNvPr>
          <p:cNvCxnSpPr>
            <a:cxnSpLocks/>
          </p:cNvCxnSpPr>
          <p:nvPr/>
        </p:nvCxnSpPr>
        <p:spPr>
          <a:xfrm flipH="1">
            <a:off x="2079381" y="4073770"/>
            <a:ext cx="1260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48E024A-D1DF-CA4D-A887-97538D37DF3C}"/>
              </a:ext>
            </a:extLst>
          </p:cNvPr>
          <p:cNvCxnSpPr>
            <a:cxnSpLocks/>
          </p:cNvCxnSpPr>
          <p:nvPr/>
        </p:nvCxnSpPr>
        <p:spPr>
          <a:xfrm flipH="1">
            <a:off x="4649666" y="4073770"/>
            <a:ext cx="1260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3647C87-7625-0144-A41D-86BCDB38E9D8}"/>
              </a:ext>
            </a:extLst>
          </p:cNvPr>
          <p:cNvCxnSpPr/>
          <p:nvPr/>
        </p:nvCxnSpPr>
        <p:spPr>
          <a:xfrm>
            <a:off x="4649666" y="3616570"/>
            <a:ext cx="13481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5851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6DFF5-FD1A-BF48-89EC-2147F41D5F0D}"/>
              </a:ext>
            </a:extLst>
          </p:cNvPr>
          <p:cNvSpPr>
            <a:spLocks noGrp="1"/>
          </p:cNvSpPr>
          <p:nvPr>
            <p:ph type="title"/>
          </p:nvPr>
        </p:nvSpPr>
        <p:spPr/>
        <p:txBody>
          <a:bodyPr/>
          <a:lstStyle/>
          <a:p>
            <a:r>
              <a:rPr lang="en-US" dirty="0"/>
              <a:t>How to use an API	</a:t>
            </a:r>
          </a:p>
        </p:txBody>
      </p:sp>
      <p:sp>
        <p:nvSpPr>
          <p:cNvPr id="3" name="Text Placeholder 2">
            <a:extLst>
              <a:ext uri="{FF2B5EF4-FFF2-40B4-BE49-F238E27FC236}">
                <a16:creationId xmlns:a16="http://schemas.microsoft.com/office/drawing/2014/main" id="{AB6FB37A-08A4-7A43-BD58-07331B4F0926}"/>
              </a:ext>
            </a:extLst>
          </p:cNvPr>
          <p:cNvSpPr>
            <a:spLocks noGrp="1"/>
          </p:cNvSpPr>
          <p:nvPr>
            <p:ph type="body" idx="1"/>
          </p:nvPr>
        </p:nvSpPr>
        <p:spPr/>
        <p:txBody>
          <a:bodyPr/>
          <a:lstStyle/>
          <a:p>
            <a:r>
              <a:rPr lang="en-US" dirty="0"/>
              <a:t>Well, you need to read the documentation for the particular API you are interested in. </a:t>
            </a:r>
          </a:p>
          <a:p>
            <a:endParaRPr lang="en-US" dirty="0"/>
          </a:p>
          <a:p>
            <a:r>
              <a:rPr lang="en-US" dirty="0"/>
              <a:t>Most APIs require an API key. Once you find an API you want to play with, look in the documentation for access requirements.</a:t>
            </a:r>
          </a:p>
          <a:p>
            <a:endParaRPr lang="en-US" dirty="0"/>
          </a:p>
          <a:p>
            <a:r>
              <a:rPr lang="en-US" dirty="0"/>
              <a:t>The easiest way to start using an API is by finding an HTTP client online, like REST-Client, </a:t>
            </a:r>
            <a:r>
              <a:rPr lang="en-US" dirty="0">
                <a:hlinkClick r:id="rId2"/>
              </a:rPr>
              <a:t>Postman</a:t>
            </a:r>
            <a:r>
              <a:rPr lang="en-US" dirty="0"/>
              <a:t>, or </a:t>
            </a:r>
            <a:r>
              <a:rPr lang="en-US" dirty="0">
                <a:hlinkClick r:id="rId3"/>
              </a:rPr>
              <a:t>Paw</a:t>
            </a:r>
            <a:r>
              <a:rPr lang="en-US" dirty="0"/>
              <a:t>. These ready-made (and often free) tools help you structure your requests to access existing APIs with the API key you received. </a:t>
            </a:r>
          </a:p>
          <a:p>
            <a:endParaRPr lang="en-US" dirty="0"/>
          </a:p>
          <a:p>
            <a:r>
              <a:rPr lang="en-US" dirty="0"/>
              <a:t>Once you pull data from the API, understand the format of the data (XML or JSON) and how to extract the data of interest. </a:t>
            </a:r>
          </a:p>
        </p:txBody>
      </p:sp>
      <p:sp>
        <p:nvSpPr>
          <p:cNvPr id="4" name="Slide Number Placeholder 3">
            <a:extLst>
              <a:ext uri="{FF2B5EF4-FFF2-40B4-BE49-F238E27FC236}">
                <a16:creationId xmlns:a16="http://schemas.microsoft.com/office/drawing/2014/main" id="{D6F22C6F-9F9D-E54A-A99C-47A91ACCA6C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35</a:t>
            </a:fld>
            <a:endParaRPr lang="en-US"/>
          </a:p>
        </p:txBody>
      </p:sp>
    </p:spTree>
    <p:extLst>
      <p:ext uri="{BB962C8B-B14F-4D97-AF65-F5344CB8AC3E}">
        <p14:creationId xmlns:p14="http://schemas.microsoft.com/office/powerpoint/2010/main" val="367725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7"/>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dirty="0"/>
              <a:t>Basic crawler operation</a:t>
            </a:r>
            <a:endParaRPr dirty="0"/>
          </a:p>
        </p:txBody>
      </p:sp>
      <p:sp>
        <p:nvSpPr>
          <p:cNvPr id="347" name="Google Shape;347;p37"/>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p>
            <a:pPr marL="102394" lvl="0" indent="-107950" algn="l" rtl="0">
              <a:lnSpc>
                <a:spcPct val="150000"/>
              </a:lnSpc>
              <a:spcBef>
                <a:spcPts val="0"/>
              </a:spcBef>
              <a:spcAft>
                <a:spcPts val="0"/>
              </a:spcAft>
              <a:buSzPts val="1700"/>
              <a:buChar char="•"/>
            </a:pPr>
            <a:r>
              <a:rPr lang="en-US" sz="2000" dirty="0"/>
              <a:t>Begin with known “seed” URLs</a:t>
            </a:r>
            <a:endParaRPr dirty="0"/>
          </a:p>
          <a:p>
            <a:pPr marL="102394" lvl="0" indent="-107950" algn="l" rtl="0">
              <a:lnSpc>
                <a:spcPct val="150000"/>
              </a:lnSpc>
              <a:spcBef>
                <a:spcPts val="400"/>
              </a:spcBef>
              <a:spcAft>
                <a:spcPts val="0"/>
              </a:spcAft>
              <a:buSzPts val="1700"/>
              <a:buChar char="•"/>
            </a:pPr>
            <a:r>
              <a:rPr lang="en-US" sz="2000" dirty="0"/>
              <a:t>Fetch and parse them</a:t>
            </a:r>
            <a:endParaRPr dirty="0"/>
          </a:p>
          <a:p>
            <a:pPr marL="257175" lvl="1" indent="-107950" algn="l" rtl="0">
              <a:lnSpc>
                <a:spcPct val="150000"/>
              </a:lnSpc>
              <a:spcBef>
                <a:spcPts val="400"/>
              </a:spcBef>
              <a:spcAft>
                <a:spcPts val="0"/>
              </a:spcAft>
              <a:buSzPts val="1700"/>
              <a:buChar char="•"/>
            </a:pPr>
            <a:r>
              <a:rPr lang="en-US" sz="2000" dirty="0"/>
              <a:t>Extract URLs they point to</a:t>
            </a:r>
            <a:endParaRPr dirty="0"/>
          </a:p>
          <a:p>
            <a:pPr marL="257175" lvl="1" indent="-107950" algn="l" rtl="0">
              <a:lnSpc>
                <a:spcPct val="150000"/>
              </a:lnSpc>
              <a:spcBef>
                <a:spcPts val="400"/>
              </a:spcBef>
              <a:spcAft>
                <a:spcPts val="0"/>
              </a:spcAft>
              <a:buSzPts val="1700"/>
              <a:buChar char="•"/>
            </a:pPr>
            <a:r>
              <a:rPr lang="en-US" sz="2000" dirty="0"/>
              <a:t>Place the extracted URLs on a queue</a:t>
            </a:r>
            <a:endParaRPr dirty="0"/>
          </a:p>
          <a:p>
            <a:pPr marL="102394" lvl="0" indent="-107950" algn="l" rtl="0">
              <a:lnSpc>
                <a:spcPct val="150000"/>
              </a:lnSpc>
              <a:spcBef>
                <a:spcPts val="400"/>
              </a:spcBef>
              <a:spcAft>
                <a:spcPts val="0"/>
              </a:spcAft>
              <a:buSzPts val="1700"/>
              <a:buChar char="•"/>
            </a:pPr>
            <a:r>
              <a:rPr lang="en-US" sz="2000" dirty="0"/>
              <a:t>Fetch each URL on the queue and repeat</a:t>
            </a:r>
            <a:endParaRPr dirty="0"/>
          </a:p>
        </p:txBody>
      </p:sp>
      <p:cxnSp>
        <p:nvCxnSpPr>
          <p:cNvPr id="3" name="Curved Connector 2">
            <a:extLst>
              <a:ext uri="{FF2B5EF4-FFF2-40B4-BE49-F238E27FC236}">
                <a16:creationId xmlns:a16="http://schemas.microsoft.com/office/drawing/2014/main" id="{2BD9F754-B540-3843-BD6B-8558BC15D8BB}"/>
              </a:ext>
            </a:extLst>
          </p:cNvPr>
          <p:cNvCxnSpPr/>
          <p:nvPr/>
        </p:nvCxnSpPr>
        <p:spPr>
          <a:xfrm rot="10800000">
            <a:off x="3348680" y="2323071"/>
            <a:ext cx="2187146" cy="1618735"/>
          </a:xfrm>
          <a:prstGeom prst="curvedConnector3">
            <a:avLst>
              <a:gd name="adj1" fmla="val -48305"/>
            </a:avLst>
          </a:prstGeom>
          <a:ln w="2857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8"/>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Crawling picture</a:t>
            </a:r>
            <a:endParaRPr/>
          </a:p>
        </p:txBody>
      </p:sp>
      <p:grpSp>
        <p:nvGrpSpPr>
          <p:cNvPr id="353" name="Google Shape;353;p38"/>
          <p:cNvGrpSpPr/>
          <p:nvPr/>
        </p:nvGrpSpPr>
        <p:grpSpPr>
          <a:xfrm>
            <a:off x="352425" y="1701800"/>
            <a:ext cx="8448675" cy="5067300"/>
            <a:chOff x="222" y="1072"/>
            <a:chExt cx="5322" cy="3192"/>
          </a:xfrm>
        </p:grpSpPr>
        <p:sp>
          <p:nvSpPr>
            <p:cNvPr id="354" name="Google Shape;354;p38"/>
            <p:cNvSpPr/>
            <p:nvPr/>
          </p:nvSpPr>
          <p:spPr>
            <a:xfrm>
              <a:off x="328" y="1072"/>
              <a:ext cx="5216" cy="3192"/>
            </a:xfrm>
            <a:custGeom>
              <a:avLst/>
              <a:gdLst/>
              <a:ahLst/>
              <a:cxnLst/>
              <a:rect l="l" t="t" r="r" b="b"/>
              <a:pathLst>
                <a:path w="5216" h="3192" extrusionOk="0">
                  <a:moveTo>
                    <a:pt x="1208" y="2768"/>
                  </a:moveTo>
                  <a:cubicBezTo>
                    <a:pt x="632" y="2536"/>
                    <a:pt x="0" y="2184"/>
                    <a:pt x="8" y="1760"/>
                  </a:cubicBezTo>
                  <a:cubicBezTo>
                    <a:pt x="16" y="1336"/>
                    <a:pt x="512" y="448"/>
                    <a:pt x="1256" y="224"/>
                  </a:cubicBezTo>
                  <a:cubicBezTo>
                    <a:pt x="2000" y="0"/>
                    <a:pt x="3840" y="32"/>
                    <a:pt x="4472" y="416"/>
                  </a:cubicBezTo>
                  <a:cubicBezTo>
                    <a:pt x="5104" y="800"/>
                    <a:pt x="5216" y="2072"/>
                    <a:pt x="5048" y="2528"/>
                  </a:cubicBezTo>
                  <a:cubicBezTo>
                    <a:pt x="4880" y="2984"/>
                    <a:pt x="4104" y="3112"/>
                    <a:pt x="3464" y="3152"/>
                  </a:cubicBezTo>
                  <a:cubicBezTo>
                    <a:pt x="2824" y="3192"/>
                    <a:pt x="1784" y="3000"/>
                    <a:pt x="1208" y="2768"/>
                  </a:cubicBezTo>
                  <a:close/>
                </a:path>
              </a:pathLst>
            </a:custGeom>
            <a:no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5" name="Google Shape;355;p38"/>
            <p:cNvSpPr txBox="1"/>
            <p:nvPr/>
          </p:nvSpPr>
          <p:spPr>
            <a:xfrm>
              <a:off x="222" y="3528"/>
              <a:ext cx="508" cy="288"/>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400">
                  <a:solidFill>
                    <a:schemeClr val="dk1"/>
                  </a:solidFill>
                  <a:latin typeface="Lucida Sans"/>
                  <a:ea typeface="Lucida Sans"/>
                  <a:cs typeface="Lucida Sans"/>
                  <a:sym typeface="Lucida Sans"/>
                </a:rPr>
                <a:t>Web</a:t>
              </a:r>
              <a:endParaRPr/>
            </a:p>
          </p:txBody>
        </p:sp>
      </p:grpSp>
      <p:pic>
        <p:nvPicPr>
          <p:cNvPr id="356" name="Google Shape;356;p38" descr="MCj02149840000[1]"/>
          <p:cNvPicPr preferRelativeResize="0"/>
          <p:nvPr/>
        </p:nvPicPr>
        <p:blipFill rotWithShape="1">
          <a:blip r:embed="rId3">
            <a:alphaModFix/>
          </a:blip>
          <a:srcRect/>
          <a:stretch/>
        </p:blipFill>
        <p:spPr>
          <a:xfrm>
            <a:off x="2590800" y="4191000"/>
            <a:ext cx="474663" cy="471488"/>
          </a:xfrm>
          <a:prstGeom prst="rect">
            <a:avLst/>
          </a:prstGeom>
          <a:noFill/>
          <a:ln>
            <a:noFill/>
          </a:ln>
        </p:spPr>
      </p:pic>
      <p:grpSp>
        <p:nvGrpSpPr>
          <p:cNvPr id="357" name="Google Shape;357;p38"/>
          <p:cNvGrpSpPr/>
          <p:nvPr/>
        </p:nvGrpSpPr>
        <p:grpSpPr>
          <a:xfrm>
            <a:off x="2438400" y="1828800"/>
            <a:ext cx="3416300" cy="4800600"/>
            <a:chOff x="1536" y="1152"/>
            <a:chExt cx="2152" cy="3024"/>
          </a:xfrm>
        </p:grpSpPr>
        <p:grpSp>
          <p:nvGrpSpPr>
            <p:cNvPr id="358" name="Google Shape;358;p38"/>
            <p:cNvGrpSpPr/>
            <p:nvPr/>
          </p:nvGrpSpPr>
          <p:grpSpPr>
            <a:xfrm>
              <a:off x="2064" y="1152"/>
              <a:ext cx="1624" cy="3024"/>
              <a:chOff x="2064" y="1152"/>
              <a:chExt cx="1624" cy="3024"/>
            </a:xfrm>
          </p:grpSpPr>
          <p:sp>
            <p:nvSpPr>
              <p:cNvPr id="359" name="Google Shape;359;p38"/>
              <p:cNvSpPr/>
              <p:nvPr/>
            </p:nvSpPr>
            <p:spPr>
              <a:xfrm>
                <a:off x="2880" y="1152"/>
                <a:ext cx="808" cy="3024"/>
              </a:xfrm>
              <a:custGeom>
                <a:avLst/>
                <a:gdLst/>
                <a:ahLst/>
                <a:cxnLst/>
                <a:rect l="l" t="t" r="r" b="b"/>
                <a:pathLst>
                  <a:path w="808" h="3024" extrusionOk="0">
                    <a:moveTo>
                      <a:pt x="528" y="0"/>
                    </a:moveTo>
                    <a:cubicBezTo>
                      <a:pt x="264" y="164"/>
                      <a:pt x="0" y="328"/>
                      <a:pt x="0" y="576"/>
                    </a:cubicBezTo>
                    <a:cubicBezTo>
                      <a:pt x="0" y="824"/>
                      <a:pt x="408" y="1128"/>
                      <a:pt x="528" y="1488"/>
                    </a:cubicBezTo>
                    <a:cubicBezTo>
                      <a:pt x="648" y="1848"/>
                      <a:pt x="808" y="2480"/>
                      <a:pt x="720" y="2736"/>
                    </a:cubicBezTo>
                    <a:cubicBezTo>
                      <a:pt x="632" y="2992"/>
                      <a:pt x="316" y="3008"/>
                      <a:pt x="0" y="3024"/>
                    </a:cubicBezTo>
                  </a:path>
                </a:pathLst>
              </a:custGeom>
              <a:noFill/>
              <a:ln w="9525" cap="flat" cmpd="sng">
                <a:solidFill>
                  <a:schemeClr val="dk1"/>
                </a:solidFill>
                <a:prstDash val="dashDot"/>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0" name="Google Shape;360;p38"/>
              <p:cNvSpPr txBox="1"/>
              <p:nvPr/>
            </p:nvSpPr>
            <p:spPr>
              <a:xfrm>
                <a:off x="2064" y="2904"/>
                <a:ext cx="1248" cy="288"/>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400">
                    <a:solidFill>
                      <a:schemeClr val="dk1"/>
                    </a:solidFill>
                    <a:latin typeface="Lucida Sans"/>
                    <a:ea typeface="Lucida Sans"/>
                    <a:cs typeface="Lucida Sans"/>
                    <a:sym typeface="Lucida Sans"/>
                  </a:rPr>
                  <a:t>URLs </a:t>
                </a:r>
                <a:r>
                  <a:rPr lang="en-US" sz="2400" i="1">
                    <a:solidFill>
                      <a:schemeClr val="dk1"/>
                    </a:solidFill>
                    <a:latin typeface="Lucida Sans"/>
                    <a:ea typeface="Lucida Sans"/>
                    <a:cs typeface="Lucida Sans"/>
                    <a:sym typeface="Lucida Sans"/>
                  </a:rPr>
                  <a:t>frontier</a:t>
                </a:r>
                <a:endParaRPr/>
              </a:p>
            </p:txBody>
          </p:sp>
        </p:grpSp>
        <p:cxnSp>
          <p:nvCxnSpPr>
            <p:cNvPr id="361" name="Google Shape;361;p38"/>
            <p:cNvCxnSpPr/>
            <p:nvPr/>
          </p:nvCxnSpPr>
          <p:spPr>
            <a:xfrm rot="10800000" flipH="1">
              <a:off x="1536" y="3168"/>
              <a:ext cx="912" cy="240"/>
            </a:xfrm>
            <a:prstGeom prst="straightConnector1">
              <a:avLst/>
            </a:prstGeom>
            <a:noFill/>
            <a:ln w="9525" cap="flat" cmpd="sng">
              <a:solidFill>
                <a:schemeClr val="dk1"/>
              </a:solidFill>
              <a:prstDash val="solid"/>
              <a:miter lim="800000"/>
              <a:headEnd type="none" w="med" len="med"/>
              <a:tailEnd type="triangle" w="med" len="med"/>
            </a:ln>
          </p:spPr>
        </p:cxnSp>
        <p:cxnSp>
          <p:nvCxnSpPr>
            <p:cNvPr id="362" name="Google Shape;362;p38"/>
            <p:cNvCxnSpPr/>
            <p:nvPr/>
          </p:nvCxnSpPr>
          <p:spPr>
            <a:xfrm>
              <a:off x="1536" y="3408"/>
              <a:ext cx="912" cy="0"/>
            </a:xfrm>
            <a:prstGeom prst="straightConnector1">
              <a:avLst/>
            </a:prstGeom>
            <a:noFill/>
            <a:ln w="9525" cap="flat" cmpd="sng">
              <a:solidFill>
                <a:schemeClr val="dk1"/>
              </a:solidFill>
              <a:prstDash val="solid"/>
              <a:miter lim="800000"/>
              <a:headEnd type="none" w="med" len="med"/>
              <a:tailEnd type="triangle" w="med" len="med"/>
            </a:ln>
          </p:spPr>
        </p:cxnSp>
        <p:cxnSp>
          <p:nvCxnSpPr>
            <p:cNvPr id="363" name="Google Shape;363;p38"/>
            <p:cNvCxnSpPr/>
            <p:nvPr/>
          </p:nvCxnSpPr>
          <p:spPr>
            <a:xfrm>
              <a:off x="1632" y="2448"/>
              <a:ext cx="1104" cy="288"/>
            </a:xfrm>
            <a:prstGeom prst="straightConnector1">
              <a:avLst/>
            </a:prstGeom>
            <a:noFill/>
            <a:ln w="9525" cap="flat" cmpd="sng">
              <a:solidFill>
                <a:schemeClr val="dk1"/>
              </a:solidFill>
              <a:prstDash val="solid"/>
              <a:miter lim="800000"/>
              <a:headEnd type="none" w="med" len="med"/>
              <a:tailEnd type="triangle" w="med" len="med"/>
            </a:ln>
          </p:spPr>
        </p:cxnSp>
        <p:cxnSp>
          <p:nvCxnSpPr>
            <p:cNvPr id="364" name="Google Shape;364;p38"/>
            <p:cNvCxnSpPr/>
            <p:nvPr/>
          </p:nvCxnSpPr>
          <p:spPr>
            <a:xfrm rot="10800000" flipH="1">
              <a:off x="1968" y="1824"/>
              <a:ext cx="768" cy="96"/>
            </a:xfrm>
            <a:prstGeom prst="straightConnector1">
              <a:avLst/>
            </a:prstGeom>
            <a:noFill/>
            <a:ln w="9525" cap="flat" cmpd="sng">
              <a:solidFill>
                <a:schemeClr val="dk1"/>
              </a:solidFill>
              <a:prstDash val="solid"/>
              <a:miter lim="800000"/>
              <a:headEnd type="none" w="med" len="med"/>
              <a:tailEnd type="triangle" w="med" len="med"/>
            </a:ln>
          </p:spPr>
        </p:cxnSp>
      </p:grpSp>
      <p:sp>
        <p:nvSpPr>
          <p:cNvPr id="365" name="Google Shape;365;p38"/>
          <p:cNvSpPr txBox="1"/>
          <p:nvPr/>
        </p:nvSpPr>
        <p:spPr>
          <a:xfrm>
            <a:off x="6019800" y="3773488"/>
            <a:ext cx="1947863" cy="4572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400">
                <a:solidFill>
                  <a:schemeClr val="dk1"/>
                </a:solidFill>
                <a:latin typeface="Lucida Sans"/>
                <a:ea typeface="Lucida Sans"/>
                <a:cs typeface="Lucida Sans"/>
                <a:sym typeface="Lucida Sans"/>
              </a:rPr>
              <a:t>Unseen Web</a:t>
            </a:r>
            <a:endParaRPr/>
          </a:p>
        </p:txBody>
      </p:sp>
      <p:sp>
        <p:nvSpPr>
          <p:cNvPr id="366" name="Google Shape;366;p38"/>
          <p:cNvSpPr/>
          <p:nvPr/>
        </p:nvSpPr>
        <p:spPr>
          <a:xfrm>
            <a:off x="1257300" y="4564063"/>
            <a:ext cx="1385888" cy="1150937"/>
          </a:xfrm>
          <a:prstGeom prst="ellipse">
            <a:avLst/>
          </a:prstGeom>
          <a:noFill/>
          <a:ln w="25400" cap="flat" cmpd="sng">
            <a:solidFill>
              <a:srgbClr val="489C62"/>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a:solidFill>
                  <a:schemeClr val="dk1"/>
                </a:solidFill>
                <a:latin typeface="Lucida Sans"/>
                <a:ea typeface="Lucida Sans"/>
                <a:cs typeface="Lucida Sans"/>
                <a:sym typeface="Lucida Sans"/>
              </a:rPr>
              <a:t>Seed</a:t>
            </a:r>
            <a:endParaRPr/>
          </a:p>
          <a:p>
            <a:pPr marL="0" marR="0" lvl="0" indent="0" algn="ctr" rtl="0">
              <a:spcBef>
                <a:spcPts val="0"/>
              </a:spcBef>
              <a:spcAft>
                <a:spcPts val="0"/>
              </a:spcAft>
              <a:buNone/>
            </a:pPr>
            <a:r>
              <a:rPr lang="en-US" sz="2400">
                <a:solidFill>
                  <a:schemeClr val="dk1"/>
                </a:solidFill>
                <a:latin typeface="Lucida Sans"/>
                <a:ea typeface="Lucida Sans"/>
                <a:cs typeface="Lucida Sans"/>
                <a:sym typeface="Lucida Sans"/>
              </a:rPr>
              <a:t>pages</a:t>
            </a:r>
            <a:endParaRPr/>
          </a:p>
        </p:txBody>
      </p:sp>
      <p:grpSp>
        <p:nvGrpSpPr>
          <p:cNvPr id="367" name="Google Shape;367;p38"/>
          <p:cNvGrpSpPr/>
          <p:nvPr/>
        </p:nvGrpSpPr>
        <p:grpSpPr>
          <a:xfrm>
            <a:off x="1063625" y="1905000"/>
            <a:ext cx="2657475" cy="4419600"/>
            <a:chOff x="1063625" y="1905000"/>
            <a:chExt cx="2657475" cy="4419600"/>
          </a:xfrm>
        </p:grpSpPr>
        <p:grpSp>
          <p:nvGrpSpPr>
            <p:cNvPr id="368" name="Google Shape;368;p38"/>
            <p:cNvGrpSpPr/>
            <p:nvPr/>
          </p:nvGrpSpPr>
          <p:grpSpPr>
            <a:xfrm>
              <a:off x="1063625" y="1905000"/>
              <a:ext cx="2657475" cy="4419600"/>
              <a:chOff x="670" y="1200"/>
              <a:chExt cx="1674" cy="2784"/>
            </a:xfrm>
          </p:grpSpPr>
          <p:sp>
            <p:nvSpPr>
              <p:cNvPr id="369" name="Google Shape;369;p38"/>
              <p:cNvSpPr/>
              <p:nvPr/>
            </p:nvSpPr>
            <p:spPr>
              <a:xfrm>
                <a:off x="1680" y="1200"/>
                <a:ext cx="664" cy="2784"/>
              </a:xfrm>
              <a:custGeom>
                <a:avLst/>
                <a:gdLst/>
                <a:ahLst/>
                <a:cxnLst/>
                <a:rect l="l" t="t" r="r" b="b"/>
                <a:pathLst>
                  <a:path w="664" h="2784" extrusionOk="0">
                    <a:moveTo>
                      <a:pt x="288" y="0"/>
                    </a:moveTo>
                    <a:cubicBezTo>
                      <a:pt x="476" y="324"/>
                      <a:pt x="664" y="648"/>
                      <a:pt x="624" y="912"/>
                    </a:cubicBezTo>
                    <a:cubicBezTo>
                      <a:pt x="584" y="1176"/>
                      <a:pt x="96" y="1272"/>
                      <a:pt x="48" y="1584"/>
                    </a:cubicBezTo>
                    <a:cubicBezTo>
                      <a:pt x="0" y="1896"/>
                      <a:pt x="168" y="2340"/>
                      <a:pt x="336" y="2784"/>
                    </a:cubicBezTo>
                  </a:path>
                </a:pathLst>
              </a:cu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0" name="Google Shape;370;p38"/>
              <p:cNvSpPr txBox="1"/>
              <p:nvPr/>
            </p:nvSpPr>
            <p:spPr>
              <a:xfrm>
                <a:off x="670" y="1944"/>
                <a:ext cx="1346" cy="5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Lucida Sans"/>
                    <a:ea typeface="Lucida Sans"/>
                    <a:cs typeface="Lucida Sans"/>
                    <a:sym typeface="Lucida Sans"/>
                  </a:rPr>
                  <a:t>URLs crawled</a:t>
                </a:r>
                <a:endParaRPr/>
              </a:p>
              <a:p>
                <a:pPr marL="0" marR="0" lvl="0" indent="0" algn="l" rtl="0">
                  <a:spcBef>
                    <a:spcPts val="0"/>
                  </a:spcBef>
                  <a:spcAft>
                    <a:spcPts val="0"/>
                  </a:spcAft>
                  <a:buNone/>
                </a:pPr>
                <a:r>
                  <a:rPr lang="en-US" sz="2400">
                    <a:solidFill>
                      <a:schemeClr val="dk1"/>
                    </a:solidFill>
                    <a:latin typeface="Lucida Sans"/>
                    <a:ea typeface="Lucida Sans"/>
                    <a:cs typeface="Lucida Sans"/>
                    <a:sym typeface="Lucida Sans"/>
                  </a:rPr>
                  <a:t>and parsed</a:t>
                </a:r>
                <a:endParaRPr/>
              </a:p>
            </p:txBody>
          </p:sp>
        </p:grpSp>
        <p:cxnSp>
          <p:nvCxnSpPr>
            <p:cNvPr id="371" name="Google Shape;371;p38"/>
            <p:cNvCxnSpPr/>
            <p:nvPr/>
          </p:nvCxnSpPr>
          <p:spPr>
            <a:xfrm rot="10800000">
              <a:off x="1752600" y="3886200"/>
              <a:ext cx="0" cy="762000"/>
            </a:xfrm>
            <a:prstGeom prst="straightConnector1">
              <a:avLst/>
            </a:prstGeom>
            <a:noFill/>
            <a:ln w="9525" cap="flat" cmpd="sng">
              <a:solidFill>
                <a:schemeClr val="dk1"/>
              </a:solidFill>
              <a:prstDash val="solid"/>
              <a:miter lim="800000"/>
              <a:headEnd type="none" w="med" len="med"/>
              <a:tailEnd type="triangle" w="med" len="med"/>
            </a:ln>
          </p:spPr>
        </p:cxnSp>
        <p:cxnSp>
          <p:nvCxnSpPr>
            <p:cNvPr id="372" name="Google Shape;372;p38"/>
            <p:cNvCxnSpPr/>
            <p:nvPr/>
          </p:nvCxnSpPr>
          <p:spPr>
            <a:xfrm rot="10800000" flipH="1">
              <a:off x="1981200" y="3810000"/>
              <a:ext cx="304800" cy="838200"/>
            </a:xfrm>
            <a:prstGeom prst="straightConnector1">
              <a:avLst/>
            </a:prstGeom>
            <a:noFill/>
            <a:ln w="9525" cap="flat" cmpd="sng">
              <a:solidFill>
                <a:schemeClr val="dk1"/>
              </a:solidFill>
              <a:prstDash val="solid"/>
              <a:miter lim="800000"/>
              <a:headEnd type="none" w="med" len="med"/>
              <a:tailEnd type="triangle" w="med" len="med"/>
            </a:ln>
          </p:spPr>
        </p:cxnSp>
      </p:grpSp>
      <p:sp>
        <p:nvSpPr>
          <p:cNvPr id="373" name="Google Shape;373;p38"/>
          <p:cNvSpPr txBox="1">
            <a:spLocks noGrp="1"/>
          </p:cNvSpPr>
          <p:nvPr>
            <p:ph type="sldNum" idx="12"/>
          </p:nvPr>
        </p:nvSpPr>
        <p:spPr>
          <a:xfrm>
            <a:off x="7620000" y="19052"/>
            <a:ext cx="1066800" cy="3286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200" b="1">
                <a:solidFill>
                  <a:srgbClr val="898989"/>
                </a:solidFill>
                <a:latin typeface="Calibri"/>
                <a:ea typeface="Calibri"/>
                <a:cs typeface="Calibri"/>
                <a:sym typeface="Calibri"/>
              </a:rPr>
              <a:t>5</a:t>
            </a:fld>
            <a:endParaRPr sz="1200" b="1">
              <a:solidFill>
                <a:srgbClr val="898989"/>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9"/>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dirty="0"/>
              <a:t>Challenges faced when building a crawler</a:t>
            </a:r>
            <a:endParaRPr dirty="0"/>
          </a:p>
        </p:txBody>
      </p:sp>
      <p:sp>
        <p:nvSpPr>
          <p:cNvPr id="379" name="Google Shape;379;p39"/>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p>
            <a:pPr marL="102394" lvl="0" indent="-102394" algn="l" rtl="0">
              <a:lnSpc>
                <a:spcPct val="90000"/>
              </a:lnSpc>
              <a:spcBef>
                <a:spcPts val="0"/>
              </a:spcBef>
              <a:spcAft>
                <a:spcPts val="0"/>
              </a:spcAft>
              <a:buSzPts val="1530"/>
              <a:buChar char="•"/>
            </a:pPr>
            <a:r>
              <a:rPr lang="en-US" dirty="0"/>
              <a:t>Web crawling isn’t feasible with one machine</a:t>
            </a:r>
            <a:endParaRPr dirty="0"/>
          </a:p>
          <a:p>
            <a:pPr marL="257175" lvl="1" indent="-102393" algn="l" rtl="0">
              <a:lnSpc>
                <a:spcPct val="90000"/>
              </a:lnSpc>
              <a:spcBef>
                <a:spcPts val="360"/>
              </a:spcBef>
              <a:spcAft>
                <a:spcPts val="0"/>
              </a:spcAft>
              <a:buSzPts val="1530"/>
              <a:buChar char="•"/>
            </a:pPr>
            <a:r>
              <a:rPr lang="en-US" sz="1800" dirty="0"/>
              <a:t>Must build a robust distributed web-crawler </a:t>
            </a:r>
            <a:endParaRPr dirty="0"/>
          </a:p>
          <a:p>
            <a:pPr marL="257175" lvl="1" indent="-5238" algn="l" rtl="0">
              <a:lnSpc>
                <a:spcPct val="90000"/>
              </a:lnSpc>
              <a:spcBef>
                <a:spcPts val="360"/>
              </a:spcBef>
              <a:spcAft>
                <a:spcPts val="0"/>
              </a:spcAft>
              <a:buSzPts val="1530"/>
              <a:buNone/>
            </a:pPr>
            <a:endParaRPr sz="1800" dirty="0"/>
          </a:p>
          <a:p>
            <a:pPr marL="102394" lvl="0" indent="-102394" algn="l" rtl="0">
              <a:lnSpc>
                <a:spcPct val="90000"/>
              </a:lnSpc>
              <a:spcBef>
                <a:spcPts val="360"/>
              </a:spcBef>
              <a:spcAft>
                <a:spcPts val="0"/>
              </a:spcAft>
              <a:buSzPts val="1530"/>
              <a:buChar char="•"/>
            </a:pPr>
            <a:r>
              <a:rPr lang="en-US" dirty="0">
                <a:solidFill>
                  <a:schemeClr val="tx1"/>
                </a:solidFill>
              </a:rPr>
              <a:t>Robust to malicious pages</a:t>
            </a:r>
            <a:endParaRPr dirty="0">
              <a:solidFill>
                <a:schemeClr val="tx1"/>
              </a:solidFill>
            </a:endParaRPr>
          </a:p>
          <a:p>
            <a:pPr marL="257175" lvl="1" indent="-102393" algn="l" rtl="0">
              <a:lnSpc>
                <a:spcPct val="90000"/>
              </a:lnSpc>
              <a:spcBef>
                <a:spcPts val="360"/>
              </a:spcBef>
              <a:spcAft>
                <a:spcPts val="0"/>
              </a:spcAft>
              <a:buSzPts val="1530"/>
              <a:buChar char="•"/>
            </a:pPr>
            <a:r>
              <a:rPr lang="en-US" sz="1800" dirty="0">
                <a:solidFill>
                  <a:schemeClr val="tx1"/>
                </a:solidFill>
              </a:rPr>
              <a:t>Spam pages </a:t>
            </a:r>
          </a:p>
          <a:p>
            <a:pPr marL="257175" lvl="1" indent="-102393" algn="l" rtl="0">
              <a:lnSpc>
                <a:spcPct val="90000"/>
              </a:lnSpc>
              <a:spcBef>
                <a:spcPts val="360"/>
              </a:spcBef>
              <a:spcAft>
                <a:spcPts val="0"/>
              </a:spcAft>
              <a:buSzPts val="1530"/>
              <a:buChar char="•"/>
            </a:pPr>
            <a:r>
              <a:rPr lang="en-US" sz="1800" dirty="0">
                <a:solidFill>
                  <a:schemeClr val="tx1"/>
                </a:solidFill>
              </a:rPr>
              <a:t>Spider traps </a:t>
            </a:r>
          </a:p>
          <a:p>
            <a:pPr marL="714375" lvl="2" indent="-102393">
              <a:lnSpc>
                <a:spcPct val="90000"/>
              </a:lnSpc>
            </a:pPr>
            <a:r>
              <a:rPr lang="en-US" sz="1650" dirty="0"/>
              <a:t>Be immune to spider traps and other malicious behavior from web servers</a:t>
            </a:r>
          </a:p>
          <a:p>
            <a:pPr marL="257175" lvl="1" indent="-5238" algn="l" rtl="0">
              <a:lnSpc>
                <a:spcPct val="90000"/>
              </a:lnSpc>
              <a:spcBef>
                <a:spcPts val="360"/>
              </a:spcBef>
              <a:spcAft>
                <a:spcPts val="0"/>
              </a:spcAft>
              <a:buSzPts val="1530"/>
              <a:buNone/>
            </a:pPr>
            <a:endParaRPr sz="1800" dirty="0">
              <a:solidFill>
                <a:srgbClr val="C00000"/>
              </a:solidFill>
            </a:endParaRPr>
          </a:p>
          <a:p>
            <a:pPr marL="102394" lvl="0" indent="-102394" algn="l" rtl="0">
              <a:lnSpc>
                <a:spcPct val="90000"/>
              </a:lnSpc>
              <a:spcBef>
                <a:spcPts val="360"/>
              </a:spcBef>
              <a:spcAft>
                <a:spcPts val="0"/>
              </a:spcAft>
              <a:buSzPts val="1530"/>
              <a:buChar char="•"/>
            </a:pPr>
            <a:r>
              <a:rPr lang="en-US" dirty="0"/>
              <a:t>Even non-malicious pages pose challenges</a:t>
            </a:r>
            <a:endParaRPr dirty="0"/>
          </a:p>
          <a:p>
            <a:pPr marL="257175" lvl="1" indent="-102393" algn="l" rtl="0">
              <a:lnSpc>
                <a:spcPct val="90000"/>
              </a:lnSpc>
              <a:spcBef>
                <a:spcPts val="360"/>
              </a:spcBef>
              <a:spcAft>
                <a:spcPts val="0"/>
              </a:spcAft>
              <a:buSzPts val="1530"/>
              <a:buChar char="•"/>
            </a:pPr>
            <a:r>
              <a:rPr lang="en-US" sz="1800" dirty="0"/>
              <a:t>Latency/bandwidth to remote servers vary</a:t>
            </a:r>
            <a:endParaRPr dirty="0"/>
          </a:p>
          <a:p>
            <a:pPr marL="257175" lvl="1" indent="-102393" algn="l" rtl="0">
              <a:lnSpc>
                <a:spcPct val="90000"/>
              </a:lnSpc>
              <a:spcBef>
                <a:spcPts val="360"/>
              </a:spcBef>
              <a:spcAft>
                <a:spcPts val="0"/>
              </a:spcAft>
              <a:buSzPts val="1530"/>
              <a:buChar char="•"/>
            </a:pPr>
            <a:r>
              <a:rPr lang="en-US" sz="1800" dirty="0" err="1"/>
              <a:t>Webmasters’</a:t>
            </a:r>
            <a:r>
              <a:rPr lang="en-US" sz="1800" dirty="0"/>
              <a:t> stipulations</a:t>
            </a:r>
            <a:endParaRPr dirty="0"/>
          </a:p>
          <a:p>
            <a:pPr marL="410766" lvl="2" indent="-102870" algn="l" rtl="0">
              <a:lnSpc>
                <a:spcPct val="90000"/>
              </a:lnSpc>
              <a:spcBef>
                <a:spcPts val="360"/>
              </a:spcBef>
              <a:spcAft>
                <a:spcPts val="0"/>
              </a:spcAft>
              <a:buSzPts val="1620"/>
              <a:buChar char="•"/>
            </a:pPr>
            <a:r>
              <a:rPr lang="en-US" sz="1800" dirty="0"/>
              <a:t>How “deep” should you crawl a site’s URL hierarchy?</a:t>
            </a:r>
            <a:endParaRPr dirty="0"/>
          </a:p>
          <a:p>
            <a:pPr marL="410766" lvl="2" indent="0" algn="l" rtl="0">
              <a:lnSpc>
                <a:spcPct val="90000"/>
              </a:lnSpc>
              <a:spcBef>
                <a:spcPts val="360"/>
              </a:spcBef>
              <a:spcAft>
                <a:spcPts val="0"/>
              </a:spcAft>
              <a:buSzPts val="1620"/>
              <a:buNone/>
            </a:pPr>
            <a:endParaRPr sz="1800" dirty="0">
              <a:solidFill>
                <a:schemeClr val="accent2"/>
              </a:solidFill>
            </a:endParaRPr>
          </a:p>
        </p:txBody>
      </p:sp>
      <p:sp>
        <p:nvSpPr>
          <p:cNvPr id="380" name="Google Shape;380;p39"/>
          <p:cNvSpPr txBox="1">
            <a:spLocks noGrp="1"/>
          </p:cNvSpPr>
          <p:nvPr>
            <p:ph type="sldNum" idx="12"/>
          </p:nvPr>
        </p:nvSpPr>
        <p:spPr>
          <a:xfrm>
            <a:off x="7620000" y="19052"/>
            <a:ext cx="1066800" cy="3286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200" b="1">
                <a:solidFill>
                  <a:srgbClr val="898989"/>
                </a:solidFill>
                <a:latin typeface="Calibri"/>
                <a:ea typeface="Calibri"/>
                <a:cs typeface="Calibri"/>
                <a:sym typeface="Calibri"/>
              </a:rPr>
              <a:t>6</a:t>
            </a:fld>
            <a:endParaRPr sz="1200" b="1">
              <a:solidFill>
                <a:srgbClr val="898989"/>
              </a:solidFill>
              <a:latin typeface="Calibri"/>
              <a:ea typeface="Calibri"/>
              <a:cs typeface="Calibri"/>
              <a:sym typeface="Calibri"/>
            </a:endParaRPr>
          </a:p>
        </p:txBody>
      </p:sp>
      <p:sp>
        <p:nvSpPr>
          <p:cNvPr id="5" name="Google Shape;387;p40">
            <a:extLst>
              <a:ext uri="{FF2B5EF4-FFF2-40B4-BE49-F238E27FC236}">
                <a16:creationId xmlns:a16="http://schemas.microsoft.com/office/drawing/2014/main" id="{6A92F256-B1F1-F149-A489-D7444A8FDE5E}"/>
              </a:ext>
            </a:extLst>
          </p:cNvPr>
          <p:cNvSpPr/>
          <p:nvPr/>
        </p:nvSpPr>
        <p:spPr>
          <a:xfrm>
            <a:off x="6534664" y="2627031"/>
            <a:ext cx="372761" cy="350109"/>
          </a:xfrm>
          <a:prstGeom prst="ellipse">
            <a:avLst/>
          </a:prstGeom>
          <a:solidFill>
            <a:schemeClr val="accent1"/>
          </a:solidFill>
          <a:ln w="26425"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A</a:t>
            </a:r>
            <a:endParaRPr/>
          </a:p>
        </p:txBody>
      </p:sp>
      <p:sp>
        <p:nvSpPr>
          <p:cNvPr id="6" name="Google Shape;388;p40">
            <a:extLst>
              <a:ext uri="{FF2B5EF4-FFF2-40B4-BE49-F238E27FC236}">
                <a16:creationId xmlns:a16="http://schemas.microsoft.com/office/drawing/2014/main" id="{C5747216-1B6D-1843-82E3-68DA79988D63}"/>
              </a:ext>
            </a:extLst>
          </p:cNvPr>
          <p:cNvSpPr/>
          <p:nvPr/>
        </p:nvSpPr>
        <p:spPr>
          <a:xfrm>
            <a:off x="7277099" y="2764734"/>
            <a:ext cx="342901" cy="304935"/>
          </a:xfrm>
          <a:prstGeom prst="ellipse">
            <a:avLst/>
          </a:prstGeom>
          <a:solidFill>
            <a:schemeClr val="accent1"/>
          </a:solidFill>
          <a:ln w="26425"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Arial"/>
                <a:ea typeface="Arial"/>
                <a:cs typeface="Arial"/>
                <a:sym typeface="Arial"/>
              </a:rPr>
              <a:t>B</a:t>
            </a:r>
            <a:endParaRPr dirty="0"/>
          </a:p>
        </p:txBody>
      </p:sp>
      <p:sp>
        <p:nvSpPr>
          <p:cNvPr id="7" name="Google Shape;389;p40">
            <a:extLst>
              <a:ext uri="{FF2B5EF4-FFF2-40B4-BE49-F238E27FC236}">
                <a16:creationId xmlns:a16="http://schemas.microsoft.com/office/drawing/2014/main" id="{36BC6E79-D006-4B43-8F9C-4C1ED8D6B032}"/>
              </a:ext>
            </a:extLst>
          </p:cNvPr>
          <p:cNvSpPr/>
          <p:nvPr/>
        </p:nvSpPr>
        <p:spPr>
          <a:xfrm>
            <a:off x="6982058" y="3124065"/>
            <a:ext cx="282677" cy="304935"/>
          </a:xfrm>
          <a:prstGeom prst="ellipse">
            <a:avLst/>
          </a:prstGeom>
          <a:solidFill>
            <a:schemeClr val="accent1"/>
          </a:solidFill>
          <a:ln w="26425"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Arial"/>
                <a:ea typeface="Arial"/>
                <a:cs typeface="Arial"/>
                <a:sym typeface="Arial"/>
              </a:rPr>
              <a:t>C</a:t>
            </a:r>
            <a:endParaRPr dirty="0"/>
          </a:p>
        </p:txBody>
      </p:sp>
      <p:cxnSp>
        <p:nvCxnSpPr>
          <p:cNvPr id="8" name="Google Shape;390;p40">
            <a:extLst>
              <a:ext uri="{FF2B5EF4-FFF2-40B4-BE49-F238E27FC236}">
                <a16:creationId xmlns:a16="http://schemas.microsoft.com/office/drawing/2014/main" id="{E2CF0A0E-18A7-2943-A3D2-97C31338AF0E}"/>
              </a:ext>
            </a:extLst>
          </p:cNvPr>
          <p:cNvCxnSpPr>
            <a:cxnSpLocks/>
            <a:stCxn id="5" idx="7"/>
            <a:endCxn id="6" idx="0"/>
          </p:cNvCxnSpPr>
          <p:nvPr/>
        </p:nvCxnSpPr>
        <p:spPr>
          <a:xfrm rot="16200000" flipH="1">
            <a:off x="7107476" y="2423661"/>
            <a:ext cx="86431" cy="595715"/>
          </a:xfrm>
          <a:prstGeom prst="curvedConnector3">
            <a:avLst>
              <a:gd name="adj1" fmla="val -323810"/>
            </a:avLst>
          </a:prstGeom>
          <a:noFill/>
          <a:ln w="9525" cap="flat" cmpd="sng">
            <a:solidFill>
              <a:schemeClr val="accent1"/>
            </a:solidFill>
            <a:prstDash val="solid"/>
            <a:round/>
            <a:headEnd type="none" w="sm" len="sm"/>
            <a:tailEnd type="triangle" w="med" len="med"/>
          </a:ln>
        </p:spPr>
      </p:cxnSp>
      <p:cxnSp>
        <p:nvCxnSpPr>
          <p:cNvPr id="9" name="Google Shape;391;p40">
            <a:extLst>
              <a:ext uri="{FF2B5EF4-FFF2-40B4-BE49-F238E27FC236}">
                <a16:creationId xmlns:a16="http://schemas.microsoft.com/office/drawing/2014/main" id="{C5BA2F3A-CAFB-7345-95F9-C330C06E3EF0}"/>
              </a:ext>
            </a:extLst>
          </p:cNvPr>
          <p:cNvCxnSpPr>
            <a:cxnSpLocks/>
            <a:stCxn id="6" idx="4"/>
            <a:endCxn id="7" idx="6"/>
          </p:cNvCxnSpPr>
          <p:nvPr/>
        </p:nvCxnSpPr>
        <p:spPr>
          <a:xfrm rot="5400000">
            <a:off x="7253211" y="3081194"/>
            <a:ext cx="206864" cy="183815"/>
          </a:xfrm>
          <a:prstGeom prst="curvedConnector2">
            <a:avLst/>
          </a:prstGeom>
          <a:noFill/>
          <a:ln w="9525" cap="flat" cmpd="sng">
            <a:solidFill>
              <a:schemeClr val="accent1"/>
            </a:solidFill>
            <a:prstDash val="solid"/>
            <a:round/>
            <a:headEnd type="none" w="sm" len="sm"/>
            <a:tailEnd type="triangle" w="med" len="med"/>
          </a:ln>
        </p:spPr>
      </p:cxnSp>
      <p:cxnSp>
        <p:nvCxnSpPr>
          <p:cNvPr id="10" name="Google Shape;392;p40">
            <a:extLst>
              <a:ext uri="{FF2B5EF4-FFF2-40B4-BE49-F238E27FC236}">
                <a16:creationId xmlns:a16="http://schemas.microsoft.com/office/drawing/2014/main" id="{9D24B5B1-9C9D-4C4F-BB5B-FAAE4B43FD35}"/>
              </a:ext>
            </a:extLst>
          </p:cNvPr>
          <p:cNvCxnSpPr>
            <a:cxnSpLocks/>
            <a:stCxn id="7" idx="2"/>
            <a:endCxn id="5" idx="3"/>
          </p:cNvCxnSpPr>
          <p:nvPr/>
        </p:nvCxnSpPr>
        <p:spPr>
          <a:xfrm rot="10800000">
            <a:off x="6589254" y="2925869"/>
            <a:ext cx="392804" cy="350665"/>
          </a:xfrm>
          <a:prstGeom prst="curvedConnector2">
            <a:avLst/>
          </a:prstGeom>
          <a:noFill/>
          <a:ln w="9525" cap="flat" cmpd="sng">
            <a:solidFill>
              <a:schemeClr val="accent1"/>
            </a:solidFill>
            <a:prstDash val="solid"/>
            <a:round/>
            <a:headEnd type="none" w="sm" len="sm"/>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0"/>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What any crawler must do</a:t>
            </a:r>
            <a:endParaRPr/>
          </a:p>
        </p:txBody>
      </p:sp>
      <p:sp>
        <p:nvSpPr>
          <p:cNvPr id="386" name="Google Shape;386;p40"/>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p>
            <a:pPr marL="102394" lvl="0" indent="-107950" algn="l" rtl="0">
              <a:spcBef>
                <a:spcPts val="0"/>
              </a:spcBef>
              <a:spcAft>
                <a:spcPts val="0"/>
              </a:spcAft>
              <a:buSzPts val="1700"/>
              <a:buChar char="•"/>
            </a:pPr>
            <a:r>
              <a:rPr lang="en-US" sz="2000" dirty="0"/>
              <a:t>Avoid crawling duplicate pages / URLs</a:t>
            </a:r>
          </a:p>
          <a:p>
            <a:pPr marL="559594" lvl="1" indent="-107950">
              <a:spcBef>
                <a:spcPts val="0"/>
              </a:spcBef>
              <a:buSzPts val="1700"/>
            </a:pPr>
            <a:r>
              <a:rPr lang="en-US" sz="1325" dirty="0"/>
              <a:t> Duplicates can imply duplicate URLs that can be collected from the distributed set of machines that </a:t>
            </a:r>
          </a:p>
          <a:p>
            <a:pPr marL="102394" lvl="0" indent="-107950" algn="l" rtl="0">
              <a:spcBef>
                <a:spcPts val="0"/>
              </a:spcBef>
              <a:spcAft>
                <a:spcPts val="0"/>
              </a:spcAft>
              <a:buSzPts val="1700"/>
              <a:buChar char="•"/>
            </a:pPr>
            <a:endParaRPr lang="en-US" sz="2000" u="sng" dirty="0"/>
          </a:p>
          <a:p>
            <a:pPr marL="102394" lvl="0" indent="-107950" algn="l" rtl="0">
              <a:spcBef>
                <a:spcPts val="0"/>
              </a:spcBef>
              <a:spcAft>
                <a:spcPts val="0"/>
              </a:spcAft>
              <a:buSzPts val="1700"/>
              <a:buChar char="•"/>
            </a:pPr>
            <a:r>
              <a:rPr lang="en-US" sz="2000" u="sng" dirty="0"/>
              <a:t>Be Polite: </a:t>
            </a:r>
            <a:r>
              <a:rPr lang="en-US" sz="2000" dirty="0"/>
              <a:t>Respect implicit and explicit politeness considerations</a:t>
            </a:r>
            <a:endParaRPr dirty="0"/>
          </a:p>
          <a:p>
            <a:pPr marL="257175" lvl="1" indent="-107950" algn="l" rtl="0">
              <a:spcBef>
                <a:spcPts val="400"/>
              </a:spcBef>
              <a:spcAft>
                <a:spcPts val="0"/>
              </a:spcAft>
              <a:buSzPts val="1700"/>
              <a:buChar char="•"/>
            </a:pPr>
            <a:r>
              <a:rPr lang="en-US" sz="2000" dirty="0"/>
              <a:t>Only crawl allowed pages</a:t>
            </a:r>
            <a:endParaRPr dirty="0"/>
          </a:p>
          <a:p>
            <a:pPr marL="257175" lvl="1" indent="-107950" algn="l" rtl="0">
              <a:spcBef>
                <a:spcPts val="400"/>
              </a:spcBef>
              <a:spcAft>
                <a:spcPts val="0"/>
              </a:spcAft>
              <a:buSzPts val="1700"/>
              <a:buChar char="•"/>
            </a:pPr>
            <a:r>
              <a:rPr lang="en-US" sz="2000" dirty="0"/>
              <a:t>Respect </a:t>
            </a:r>
            <a:r>
              <a:rPr lang="en-US" sz="2000" dirty="0" err="1"/>
              <a:t>robots.txt</a:t>
            </a:r>
            <a:r>
              <a:rPr lang="en-US" sz="2000" dirty="0"/>
              <a:t> (more on this shortly)</a:t>
            </a:r>
            <a:endParaRPr dirty="0"/>
          </a:p>
          <a:p>
            <a:pPr marL="257175" lvl="1" indent="0" algn="l" rtl="0">
              <a:spcBef>
                <a:spcPts val="400"/>
              </a:spcBef>
              <a:spcAft>
                <a:spcPts val="0"/>
              </a:spcAft>
              <a:buSzPts val="1700"/>
              <a:buNone/>
            </a:pPr>
            <a:endParaRPr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1"/>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What any crawler should do</a:t>
            </a:r>
            <a:endParaRPr/>
          </a:p>
        </p:txBody>
      </p:sp>
      <p:sp>
        <p:nvSpPr>
          <p:cNvPr id="398" name="Google Shape;398;p41"/>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p>
            <a:pPr marL="102394" lvl="0" indent="-107950" algn="l" rtl="0">
              <a:spcBef>
                <a:spcPts val="0"/>
              </a:spcBef>
              <a:spcAft>
                <a:spcPts val="0"/>
              </a:spcAft>
              <a:buSzPts val="1700"/>
              <a:buChar char="•"/>
            </a:pPr>
            <a:r>
              <a:rPr lang="en-US" sz="2000" u="sng" dirty="0"/>
              <a:t>Be capable of distributed operation: </a:t>
            </a:r>
            <a:r>
              <a:rPr lang="en-US" sz="2000" dirty="0"/>
              <a:t>designed to run on multiple distributed machines</a:t>
            </a:r>
            <a:endParaRPr dirty="0"/>
          </a:p>
          <a:p>
            <a:pPr marL="102394" lvl="0" indent="0" algn="l" rtl="0">
              <a:spcBef>
                <a:spcPts val="400"/>
              </a:spcBef>
              <a:spcAft>
                <a:spcPts val="0"/>
              </a:spcAft>
              <a:buSzPts val="1700"/>
              <a:buNone/>
            </a:pPr>
            <a:endParaRPr sz="2000" dirty="0"/>
          </a:p>
          <a:p>
            <a:pPr marL="102394" lvl="0" indent="-107950" algn="l" rtl="0">
              <a:spcBef>
                <a:spcPts val="400"/>
              </a:spcBef>
              <a:spcAft>
                <a:spcPts val="0"/>
              </a:spcAft>
              <a:buSzPts val="1700"/>
              <a:buChar char="•"/>
            </a:pPr>
            <a:r>
              <a:rPr lang="en-US" sz="2000" u="sng" dirty="0"/>
              <a:t>Be scalable: </a:t>
            </a:r>
            <a:r>
              <a:rPr lang="en-US" sz="2000" dirty="0"/>
              <a:t>designed to increase the crawl rate by adding more machines</a:t>
            </a:r>
            <a:endParaRPr dirty="0"/>
          </a:p>
          <a:p>
            <a:pPr marL="102394" lvl="0" indent="0" algn="l" rtl="0">
              <a:spcBef>
                <a:spcPts val="400"/>
              </a:spcBef>
              <a:spcAft>
                <a:spcPts val="0"/>
              </a:spcAft>
              <a:buSzPts val="1700"/>
              <a:buNone/>
            </a:pPr>
            <a:endParaRPr sz="2000" dirty="0"/>
          </a:p>
          <a:p>
            <a:pPr marL="102394" lvl="0" indent="-107950" algn="l" rtl="0">
              <a:spcBef>
                <a:spcPts val="400"/>
              </a:spcBef>
              <a:spcAft>
                <a:spcPts val="0"/>
              </a:spcAft>
              <a:buSzPts val="1700"/>
              <a:buChar char="•"/>
            </a:pPr>
            <a:r>
              <a:rPr lang="en-US" sz="2000" u="sng" dirty="0"/>
              <a:t>Performance/efficiency: </a:t>
            </a:r>
            <a:r>
              <a:rPr lang="en-US" sz="2000" dirty="0"/>
              <a:t>permit full use of available processing and network resources</a:t>
            </a:r>
            <a:endParaRPr lang="en-US" dirty="0"/>
          </a:p>
          <a:p>
            <a:pPr marL="102394" lvl="0" indent="0" algn="l" rtl="0">
              <a:spcBef>
                <a:spcPts val="400"/>
              </a:spcBef>
              <a:spcAft>
                <a:spcPts val="0"/>
              </a:spcAft>
              <a:buSzPts val="1700"/>
              <a:buNone/>
            </a:pPr>
            <a:endParaRPr sz="2000" dirty="0"/>
          </a:p>
          <a:p>
            <a:pPr marL="102394" lvl="0" indent="-107950" algn="l" rtl="0">
              <a:spcBef>
                <a:spcPts val="400"/>
              </a:spcBef>
              <a:spcAft>
                <a:spcPts val="0"/>
              </a:spcAft>
              <a:buSzPts val="1700"/>
              <a:buChar char="•"/>
            </a:pPr>
            <a:r>
              <a:rPr lang="en-US" sz="2000" dirty="0"/>
              <a:t>Fetch pages of “higher </a:t>
            </a:r>
            <a:r>
              <a:rPr lang="en-US" sz="2000" u="sng" dirty="0"/>
              <a:t>quality</a:t>
            </a:r>
            <a:r>
              <a:rPr lang="en-US" sz="2000" dirty="0"/>
              <a:t>” first</a:t>
            </a:r>
            <a:endParaRPr dirty="0"/>
          </a:p>
          <a:p>
            <a:pPr marL="102394" lvl="0" indent="0" algn="l" rtl="0">
              <a:spcBef>
                <a:spcPts val="400"/>
              </a:spcBef>
              <a:spcAft>
                <a:spcPts val="0"/>
              </a:spcAft>
              <a:buSzPts val="1700"/>
              <a:buNone/>
            </a:pPr>
            <a:endParaRPr sz="2000" dirty="0"/>
          </a:p>
          <a:p>
            <a:pPr marL="102394" lvl="0" indent="-107950" algn="l" rtl="0">
              <a:spcBef>
                <a:spcPts val="400"/>
              </a:spcBef>
              <a:spcAft>
                <a:spcPts val="0"/>
              </a:spcAft>
              <a:buSzPts val="1700"/>
              <a:buChar char="•"/>
            </a:pPr>
            <a:r>
              <a:rPr lang="en-US" sz="2000" u="sng" dirty="0">
                <a:solidFill>
                  <a:srgbClr val="C00000"/>
                </a:solidFill>
              </a:rPr>
              <a:t>Continuous</a:t>
            </a:r>
            <a:r>
              <a:rPr lang="en-US" sz="2000" dirty="0">
                <a:solidFill>
                  <a:srgbClr val="C00000"/>
                </a:solidFill>
              </a:rPr>
              <a:t> operation: Continue fetching fresh copies of a previously fetched page</a:t>
            </a: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2"/>
          <p:cNvSpPr txBox="1">
            <a:spLocks noGrp="1"/>
          </p:cNvSpPr>
          <p:nvPr>
            <p:ph type="title"/>
          </p:nvPr>
        </p:nvSpPr>
        <p:spPr>
          <a:xfrm>
            <a:off x="457200" y="3048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Updated crawling picture</a:t>
            </a:r>
            <a:endParaRPr/>
          </a:p>
        </p:txBody>
      </p:sp>
      <p:sp>
        <p:nvSpPr>
          <p:cNvPr id="404" name="Google Shape;404;p42"/>
          <p:cNvSpPr/>
          <p:nvPr/>
        </p:nvSpPr>
        <p:spPr>
          <a:xfrm>
            <a:off x="520700" y="1485900"/>
            <a:ext cx="8280400" cy="5067300"/>
          </a:xfrm>
          <a:custGeom>
            <a:avLst/>
            <a:gdLst/>
            <a:ahLst/>
            <a:cxnLst/>
            <a:rect l="l" t="t" r="r" b="b"/>
            <a:pathLst>
              <a:path w="5216" h="3192" extrusionOk="0">
                <a:moveTo>
                  <a:pt x="1208" y="2768"/>
                </a:moveTo>
                <a:cubicBezTo>
                  <a:pt x="632" y="2536"/>
                  <a:pt x="0" y="2184"/>
                  <a:pt x="8" y="1760"/>
                </a:cubicBezTo>
                <a:cubicBezTo>
                  <a:pt x="16" y="1336"/>
                  <a:pt x="512" y="448"/>
                  <a:pt x="1256" y="224"/>
                </a:cubicBezTo>
                <a:cubicBezTo>
                  <a:pt x="2000" y="0"/>
                  <a:pt x="3840" y="32"/>
                  <a:pt x="4472" y="416"/>
                </a:cubicBezTo>
                <a:cubicBezTo>
                  <a:pt x="5104" y="800"/>
                  <a:pt x="5216" y="2072"/>
                  <a:pt x="5048" y="2528"/>
                </a:cubicBezTo>
                <a:cubicBezTo>
                  <a:pt x="4880" y="2984"/>
                  <a:pt x="4104" y="3112"/>
                  <a:pt x="3464" y="3152"/>
                </a:cubicBezTo>
                <a:cubicBezTo>
                  <a:pt x="2824" y="3192"/>
                  <a:pt x="1784" y="3000"/>
                  <a:pt x="1208" y="2768"/>
                </a:cubicBezTo>
                <a:close/>
              </a:path>
            </a:pathLst>
          </a:custGeom>
          <a:no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405" name="Google Shape;405;p42"/>
          <p:cNvGrpSpPr/>
          <p:nvPr/>
        </p:nvGrpSpPr>
        <p:grpSpPr>
          <a:xfrm>
            <a:off x="1063625" y="1676400"/>
            <a:ext cx="2657475" cy="4419600"/>
            <a:chOff x="670" y="1200"/>
            <a:chExt cx="1674" cy="2784"/>
          </a:xfrm>
        </p:grpSpPr>
        <p:sp>
          <p:nvSpPr>
            <p:cNvPr id="406" name="Google Shape;406;p42"/>
            <p:cNvSpPr/>
            <p:nvPr/>
          </p:nvSpPr>
          <p:spPr>
            <a:xfrm>
              <a:off x="1680" y="1200"/>
              <a:ext cx="664" cy="2784"/>
            </a:xfrm>
            <a:custGeom>
              <a:avLst/>
              <a:gdLst/>
              <a:ahLst/>
              <a:cxnLst/>
              <a:rect l="l" t="t" r="r" b="b"/>
              <a:pathLst>
                <a:path w="664" h="2784" extrusionOk="0">
                  <a:moveTo>
                    <a:pt x="288" y="0"/>
                  </a:moveTo>
                  <a:cubicBezTo>
                    <a:pt x="476" y="324"/>
                    <a:pt x="664" y="648"/>
                    <a:pt x="624" y="912"/>
                  </a:cubicBezTo>
                  <a:cubicBezTo>
                    <a:pt x="584" y="1176"/>
                    <a:pt x="96" y="1272"/>
                    <a:pt x="48" y="1584"/>
                  </a:cubicBezTo>
                  <a:cubicBezTo>
                    <a:pt x="0" y="1896"/>
                    <a:pt x="168" y="2340"/>
                    <a:pt x="336" y="2784"/>
                  </a:cubicBezTo>
                </a:path>
              </a:pathLst>
            </a:cu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7" name="Google Shape;407;p42"/>
            <p:cNvSpPr txBox="1"/>
            <p:nvPr/>
          </p:nvSpPr>
          <p:spPr>
            <a:xfrm>
              <a:off x="670" y="1944"/>
              <a:ext cx="1346" cy="5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Lucida Sans"/>
                  <a:ea typeface="Lucida Sans"/>
                  <a:cs typeface="Lucida Sans"/>
                  <a:sym typeface="Lucida Sans"/>
                </a:rPr>
                <a:t>URLs crawled</a:t>
              </a:r>
              <a:endParaRPr/>
            </a:p>
            <a:p>
              <a:pPr marL="0" marR="0" lvl="0" indent="0" algn="l" rtl="0">
                <a:spcBef>
                  <a:spcPts val="0"/>
                </a:spcBef>
                <a:spcAft>
                  <a:spcPts val="0"/>
                </a:spcAft>
                <a:buNone/>
              </a:pPr>
              <a:r>
                <a:rPr lang="en-US" sz="2400">
                  <a:solidFill>
                    <a:schemeClr val="dk1"/>
                  </a:solidFill>
                  <a:latin typeface="Lucida Sans"/>
                  <a:ea typeface="Lucida Sans"/>
                  <a:cs typeface="Lucida Sans"/>
                  <a:sym typeface="Lucida Sans"/>
                </a:rPr>
                <a:t>and parsed</a:t>
              </a:r>
              <a:endParaRPr/>
            </a:p>
          </p:txBody>
        </p:sp>
      </p:grpSp>
      <p:pic>
        <p:nvPicPr>
          <p:cNvPr id="408" name="Google Shape;408;p42" descr="MCj02149840000[1]"/>
          <p:cNvPicPr preferRelativeResize="0"/>
          <p:nvPr/>
        </p:nvPicPr>
        <p:blipFill rotWithShape="1">
          <a:blip r:embed="rId3">
            <a:alphaModFix/>
          </a:blip>
          <a:srcRect/>
          <a:stretch/>
        </p:blipFill>
        <p:spPr>
          <a:xfrm>
            <a:off x="2590800" y="3962400"/>
            <a:ext cx="474662" cy="471489"/>
          </a:xfrm>
          <a:prstGeom prst="rect">
            <a:avLst/>
          </a:prstGeom>
          <a:noFill/>
          <a:ln>
            <a:noFill/>
          </a:ln>
        </p:spPr>
      </p:pic>
      <p:grpSp>
        <p:nvGrpSpPr>
          <p:cNvPr id="409" name="Google Shape;409;p42"/>
          <p:cNvGrpSpPr/>
          <p:nvPr/>
        </p:nvGrpSpPr>
        <p:grpSpPr>
          <a:xfrm>
            <a:off x="4648200" y="1600200"/>
            <a:ext cx="1282700" cy="4800600"/>
            <a:chOff x="2880" y="1152"/>
            <a:chExt cx="808" cy="3024"/>
          </a:xfrm>
        </p:grpSpPr>
        <p:sp>
          <p:nvSpPr>
            <p:cNvPr id="410" name="Google Shape;410;p42"/>
            <p:cNvSpPr/>
            <p:nvPr/>
          </p:nvSpPr>
          <p:spPr>
            <a:xfrm>
              <a:off x="2880" y="1152"/>
              <a:ext cx="808" cy="3024"/>
            </a:xfrm>
            <a:custGeom>
              <a:avLst/>
              <a:gdLst/>
              <a:ahLst/>
              <a:cxnLst/>
              <a:rect l="l" t="t" r="r" b="b"/>
              <a:pathLst>
                <a:path w="808" h="3024" extrusionOk="0">
                  <a:moveTo>
                    <a:pt x="528" y="0"/>
                  </a:moveTo>
                  <a:cubicBezTo>
                    <a:pt x="264" y="164"/>
                    <a:pt x="0" y="328"/>
                    <a:pt x="0" y="576"/>
                  </a:cubicBezTo>
                  <a:cubicBezTo>
                    <a:pt x="0" y="824"/>
                    <a:pt x="408" y="1128"/>
                    <a:pt x="528" y="1488"/>
                  </a:cubicBezTo>
                  <a:cubicBezTo>
                    <a:pt x="648" y="1848"/>
                    <a:pt x="808" y="2480"/>
                    <a:pt x="720" y="2736"/>
                  </a:cubicBezTo>
                  <a:cubicBezTo>
                    <a:pt x="632" y="2992"/>
                    <a:pt x="316" y="3008"/>
                    <a:pt x="0" y="3024"/>
                  </a:cubicBezTo>
                </a:path>
              </a:pathLst>
            </a:custGeom>
            <a:noFill/>
            <a:ln w="9525" cap="flat" cmpd="sng">
              <a:solidFill>
                <a:schemeClr val="dk1"/>
              </a:solidFill>
              <a:prstDash val="dashDot"/>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1" name="Google Shape;411;p42"/>
            <p:cNvSpPr txBox="1"/>
            <p:nvPr/>
          </p:nvSpPr>
          <p:spPr>
            <a:xfrm>
              <a:off x="3196" y="2904"/>
              <a:ext cx="116" cy="288"/>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endParaRPr sz="2400">
                <a:solidFill>
                  <a:schemeClr val="dk1"/>
                </a:solidFill>
                <a:latin typeface="Lucida Sans"/>
                <a:ea typeface="Lucida Sans"/>
                <a:cs typeface="Lucida Sans"/>
                <a:sym typeface="Lucida Sans"/>
              </a:endParaRPr>
            </a:p>
          </p:txBody>
        </p:sp>
      </p:grpSp>
      <p:cxnSp>
        <p:nvCxnSpPr>
          <p:cNvPr id="412" name="Google Shape;412;p42"/>
          <p:cNvCxnSpPr/>
          <p:nvPr/>
        </p:nvCxnSpPr>
        <p:spPr>
          <a:xfrm rot="10800000" flipH="1">
            <a:off x="2514600" y="4648200"/>
            <a:ext cx="1905000" cy="533400"/>
          </a:xfrm>
          <a:prstGeom prst="straightConnector1">
            <a:avLst/>
          </a:prstGeom>
          <a:noFill/>
          <a:ln w="9525" cap="flat" cmpd="sng">
            <a:solidFill>
              <a:schemeClr val="dk1"/>
            </a:solidFill>
            <a:prstDash val="solid"/>
            <a:miter lim="800000"/>
            <a:headEnd type="none" w="med" len="med"/>
            <a:tailEnd type="triangle" w="med" len="med"/>
          </a:ln>
        </p:spPr>
      </p:cxnSp>
      <p:cxnSp>
        <p:nvCxnSpPr>
          <p:cNvPr id="413" name="Google Shape;413;p42"/>
          <p:cNvCxnSpPr/>
          <p:nvPr/>
        </p:nvCxnSpPr>
        <p:spPr>
          <a:xfrm>
            <a:off x="2514600" y="5257800"/>
            <a:ext cx="1905000" cy="0"/>
          </a:xfrm>
          <a:prstGeom prst="straightConnector1">
            <a:avLst/>
          </a:prstGeom>
          <a:noFill/>
          <a:ln w="9525" cap="flat" cmpd="sng">
            <a:solidFill>
              <a:schemeClr val="dk1"/>
            </a:solidFill>
            <a:prstDash val="solid"/>
            <a:miter lim="800000"/>
            <a:headEnd type="none" w="med" len="med"/>
            <a:tailEnd type="triangle" w="med" len="med"/>
          </a:ln>
        </p:spPr>
      </p:cxnSp>
      <p:cxnSp>
        <p:nvCxnSpPr>
          <p:cNvPr id="414" name="Google Shape;414;p42"/>
          <p:cNvCxnSpPr/>
          <p:nvPr/>
        </p:nvCxnSpPr>
        <p:spPr>
          <a:xfrm>
            <a:off x="2667000" y="3657600"/>
            <a:ext cx="1752600" cy="457200"/>
          </a:xfrm>
          <a:prstGeom prst="straightConnector1">
            <a:avLst/>
          </a:prstGeom>
          <a:noFill/>
          <a:ln w="9525" cap="flat" cmpd="sng">
            <a:solidFill>
              <a:schemeClr val="dk1"/>
            </a:solidFill>
            <a:prstDash val="solid"/>
            <a:miter lim="800000"/>
            <a:headEnd type="none" w="med" len="med"/>
            <a:tailEnd type="triangle" w="med" len="med"/>
          </a:ln>
        </p:spPr>
      </p:cxnSp>
      <p:cxnSp>
        <p:nvCxnSpPr>
          <p:cNvPr id="415" name="Google Shape;415;p42"/>
          <p:cNvCxnSpPr/>
          <p:nvPr/>
        </p:nvCxnSpPr>
        <p:spPr>
          <a:xfrm rot="10800000" flipH="1">
            <a:off x="3200400" y="2590800"/>
            <a:ext cx="1219200" cy="152400"/>
          </a:xfrm>
          <a:prstGeom prst="straightConnector1">
            <a:avLst/>
          </a:prstGeom>
          <a:noFill/>
          <a:ln w="9525" cap="flat" cmpd="sng">
            <a:solidFill>
              <a:schemeClr val="dk1"/>
            </a:solidFill>
            <a:prstDash val="solid"/>
            <a:miter lim="800000"/>
            <a:headEnd type="none" w="med" len="med"/>
            <a:tailEnd type="triangle" w="med" len="med"/>
          </a:ln>
        </p:spPr>
      </p:cxnSp>
      <p:sp>
        <p:nvSpPr>
          <p:cNvPr id="416" name="Google Shape;416;p42"/>
          <p:cNvSpPr txBox="1"/>
          <p:nvPr/>
        </p:nvSpPr>
        <p:spPr>
          <a:xfrm>
            <a:off x="5867400" y="3544888"/>
            <a:ext cx="1947900" cy="4572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400">
                <a:solidFill>
                  <a:schemeClr val="dk1"/>
                </a:solidFill>
                <a:latin typeface="Lucida Sans"/>
                <a:ea typeface="Lucida Sans"/>
                <a:cs typeface="Lucida Sans"/>
                <a:sym typeface="Lucida Sans"/>
              </a:rPr>
              <a:t>Unseen Web</a:t>
            </a:r>
            <a:endParaRPr/>
          </a:p>
        </p:txBody>
      </p:sp>
      <p:sp>
        <p:nvSpPr>
          <p:cNvPr id="417" name="Google Shape;417;p42"/>
          <p:cNvSpPr/>
          <p:nvPr/>
        </p:nvSpPr>
        <p:spPr>
          <a:xfrm>
            <a:off x="1233488" y="4335463"/>
            <a:ext cx="1433400" cy="1150800"/>
          </a:xfrm>
          <a:prstGeom prst="ellipse">
            <a:avLst/>
          </a:prstGeom>
          <a:noFill/>
          <a:ln w="25400" cap="flat" cmpd="sng">
            <a:solidFill>
              <a:srgbClr val="489C62"/>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a:solidFill>
                  <a:schemeClr val="dk1"/>
                </a:solidFill>
                <a:latin typeface="Lucida Sans"/>
                <a:ea typeface="Lucida Sans"/>
                <a:cs typeface="Lucida Sans"/>
                <a:sym typeface="Lucida Sans"/>
              </a:rPr>
              <a:t>Seed</a:t>
            </a:r>
            <a:endParaRPr/>
          </a:p>
          <a:p>
            <a:pPr marL="0" marR="0" lvl="0" indent="0" algn="ctr" rtl="0">
              <a:spcBef>
                <a:spcPts val="0"/>
              </a:spcBef>
              <a:spcAft>
                <a:spcPts val="0"/>
              </a:spcAft>
              <a:buNone/>
            </a:pPr>
            <a:r>
              <a:rPr lang="en-US" sz="2400">
                <a:solidFill>
                  <a:schemeClr val="dk1"/>
                </a:solidFill>
                <a:latin typeface="Lucida Sans"/>
                <a:ea typeface="Lucida Sans"/>
                <a:cs typeface="Lucida Sans"/>
                <a:sym typeface="Lucida Sans"/>
              </a:rPr>
              <a:t>Pages</a:t>
            </a:r>
            <a:endParaRPr/>
          </a:p>
        </p:txBody>
      </p:sp>
      <p:cxnSp>
        <p:nvCxnSpPr>
          <p:cNvPr id="418" name="Google Shape;418;p42"/>
          <p:cNvCxnSpPr/>
          <p:nvPr/>
        </p:nvCxnSpPr>
        <p:spPr>
          <a:xfrm rot="10800000">
            <a:off x="1752600" y="3657600"/>
            <a:ext cx="0" cy="762000"/>
          </a:xfrm>
          <a:prstGeom prst="straightConnector1">
            <a:avLst/>
          </a:prstGeom>
          <a:noFill/>
          <a:ln w="9525" cap="flat" cmpd="sng">
            <a:solidFill>
              <a:schemeClr val="dk1"/>
            </a:solidFill>
            <a:prstDash val="solid"/>
            <a:miter lim="800000"/>
            <a:headEnd type="none" w="med" len="med"/>
            <a:tailEnd type="triangle" w="med" len="med"/>
          </a:ln>
        </p:spPr>
      </p:cxnSp>
      <p:cxnSp>
        <p:nvCxnSpPr>
          <p:cNvPr id="419" name="Google Shape;419;p42"/>
          <p:cNvCxnSpPr/>
          <p:nvPr/>
        </p:nvCxnSpPr>
        <p:spPr>
          <a:xfrm rot="10800000" flipH="1">
            <a:off x="1981200" y="3581400"/>
            <a:ext cx="304800" cy="838200"/>
          </a:xfrm>
          <a:prstGeom prst="straightConnector1">
            <a:avLst/>
          </a:prstGeom>
          <a:noFill/>
          <a:ln w="9525" cap="flat" cmpd="sng">
            <a:solidFill>
              <a:schemeClr val="dk1"/>
            </a:solidFill>
            <a:prstDash val="solid"/>
            <a:miter lim="800000"/>
            <a:headEnd type="none" w="med" len="med"/>
            <a:tailEnd type="triangle" w="med" len="med"/>
          </a:ln>
        </p:spPr>
      </p:cxnSp>
      <p:pic>
        <p:nvPicPr>
          <p:cNvPr id="420" name="Google Shape;420;p42" descr="MCj02149840000[1]"/>
          <p:cNvPicPr preferRelativeResize="0"/>
          <p:nvPr/>
        </p:nvPicPr>
        <p:blipFill rotWithShape="1">
          <a:blip r:embed="rId3">
            <a:alphaModFix/>
          </a:blip>
          <a:srcRect/>
          <a:stretch/>
        </p:blipFill>
        <p:spPr>
          <a:xfrm>
            <a:off x="2743200" y="5243513"/>
            <a:ext cx="474662" cy="471486"/>
          </a:xfrm>
          <a:prstGeom prst="rect">
            <a:avLst/>
          </a:prstGeom>
          <a:noFill/>
          <a:ln>
            <a:noFill/>
          </a:ln>
        </p:spPr>
      </p:pic>
      <p:pic>
        <p:nvPicPr>
          <p:cNvPr id="421" name="Google Shape;421;p42" descr="MCj02149840000[1]"/>
          <p:cNvPicPr preferRelativeResize="0"/>
          <p:nvPr/>
        </p:nvPicPr>
        <p:blipFill rotWithShape="1">
          <a:blip r:embed="rId3">
            <a:alphaModFix/>
          </a:blip>
          <a:srcRect/>
          <a:stretch/>
        </p:blipFill>
        <p:spPr>
          <a:xfrm>
            <a:off x="3200400" y="3276600"/>
            <a:ext cx="474662" cy="471489"/>
          </a:xfrm>
          <a:prstGeom prst="rect">
            <a:avLst/>
          </a:prstGeom>
          <a:noFill/>
          <a:ln>
            <a:noFill/>
          </a:ln>
        </p:spPr>
      </p:pic>
      <p:pic>
        <p:nvPicPr>
          <p:cNvPr id="422" name="Google Shape;422;p42" descr="MCj02149840000[1]"/>
          <p:cNvPicPr preferRelativeResize="0"/>
          <p:nvPr/>
        </p:nvPicPr>
        <p:blipFill rotWithShape="1">
          <a:blip r:embed="rId3">
            <a:alphaModFix/>
          </a:blip>
          <a:srcRect/>
          <a:stretch/>
        </p:blipFill>
        <p:spPr>
          <a:xfrm>
            <a:off x="3259138" y="2133600"/>
            <a:ext cx="474662" cy="471489"/>
          </a:xfrm>
          <a:prstGeom prst="rect">
            <a:avLst/>
          </a:prstGeom>
          <a:noFill/>
          <a:ln>
            <a:noFill/>
          </a:ln>
        </p:spPr>
      </p:pic>
      <p:sp>
        <p:nvSpPr>
          <p:cNvPr id="423" name="Google Shape;423;p42"/>
          <p:cNvSpPr/>
          <p:nvPr/>
        </p:nvSpPr>
        <p:spPr>
          <a:xfrm>
            <a:off x="4267200" y="2362200"/>
            <a:ext cx="304800" cy="3124200"/>
          </a:xfrm>
          <a:prstGeom prst="rect">
            <a:avLst/>
          </a:prstGeom>
          <a:noFill/>
          <a:ln w="19050" cap="flat" cmpd="sng">
            <a:solidFill>
              <a:schemeClr va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None/>
            </a:pPr>
            <a:endParaRPr sz="2400">
              <a:solidFill>
                <a:schemeClr val="dk1"/>
              </a:solidFill>
              <a:latin typeface="Lucida Sans"/>
              <a:ea typeface="Lucida Sans"/>
              <a:cs typeface="Lucida Sans"/>
              <a:sym typeface="Lucida Sans"/>
            </a:endParaRPr>
          </a:p>
        </p:txBody>
      </p:sp>
      <p:cxnSp>
        <p:nvCxnSpPr>
          <p:cNvPr id="424" name="Google Shape;424;p42"/>
          <p:cNvCxnSpPr/>
          <p:nvPr/>
        </p:nvCxnSpPr>
        <p:spPr>
          <a:xfrm>
            <a:off x="4267200" y="2667000"/>
            <a:ext cx="304800" cy="0"/>
          </a:xfrm>
          <a:prstGeom prst="straightConnector1">
            <a:avLst/>
          </a:prstGeom>
          <a:noFill/>
          <a:ln w="9525" cap="flat" cmpd="sng">
            <a:solidFill>
              <a:schemeClr val="hlink"/>
            </a:solidFill>
            <a:prstDash val="solid"/>
            <a:miter lim="800000"/>
            <a:headEnd type="none" w="med" len="med"/>
            <a:tailEnd type="none" w="med" len="med"/>
          </a:ln>
        </p:spPr>
      </p:cxnSp>
      <p:cxnSp>
        <p:nvCxnSpPr>
          <p:cNvPr id="425" name="Google Shape;425;p42"/>
          <p:cNvCxnSpPr/>
          <p:nvPr/>
        </p:nvCxnSpPr>
        <p:spPr>
          <a:xfrm>
            <a:off x="4267200" y="2971800"/>
            <a:ext cx="304800" cy="0"/>
          </a:xfrm>
          <a:prstGeom prst="straightConnector1">
            <a:avLst/>
          </a:prstGeom>
          <a:noFill/>
          <a:ln w="9525" cap="flat" cmpd="sng">
            <a:solidFill>
              <a:schemeClr val="hlink"/>
            </a:solidFill>
            <a:prstDash val="solid"/>
            <a:miter lim="800000"/>
            <a:headEnd type="none" w="med" len="med"/>
            <a:tailEnd type="none" w="med" len="med"/>
          </a:ln>
        </p:spPr>
      </p:cxnSp>
      <p:cxnSp>
        <p:nvCxnSpPr>
          <p:cNvPr id="426" name="Google Shape;426;p42"/>
          <p:cNvCxnSpPr/>
          <p:nvPr/>
        </p:nvCxnSpPr>
        <p:spPr>
          <a:xfrm>
            <a:off x="4267200" y="3276600"/>
            <a:ext cx="304800" cy="0"/>
          </a:xfrm>
          <a:prstGeom prst="straightConnector1">
            <a:avLst/>
          </a:prstGeom>
          <a:noFill/>
          <a:ln w="9525" cap="flat" cmpd="sng">
            <a:solidFill>
              <a:schemeClr val="hlink"/>
            </a:solidFill>
            <a:prstDash val="solid"/>
            <a:miter lim="800000"/>
            <a:headEnd type="none" w="med" len="med"/>
            <a:tailEnd type="none" w="med" len="med"/>
          </a:ln>
        </p:spPr>
      </p:cxnSp>
      <p:cxnSp>
        <p:nvCxnSpPr>
          <p:cNvPr id="427" name="Google Shape;427;p42"/>
          <p:cNvCxnSpPr/>
          <p:nvPr/>
        </p:nvCxnSpPr>
        <p:spPr>
          <a:xfrm>
            <a:off x="4267200" y="3581400"/>
            <a:ext cx="304800" cy="0"/>
          </a:xfrm>
          <a:prstGeom prst="straightConnector1">
            <a:avLst/>
          </a:prstGeom>
          <a:noFill/>
          <a:ln w="9525" cap="flat" cmpd="sng">
            <a:solidFill>
              <a:schemeClr val="hlink"/>
            </a:solidFill>
            <a:prstDash val="solid"/>
            <a:miter lim="800000"/>
            <a:headEnd type="none" w="med" len="med"/>
            <a:tailEnd type="none" w="med" len="med"/>
          </a:ln>
        </p:spPr>
      </p:cxnSp>
      <p:cxnSp>
        <p:nvCxnSpPr>
          <p:cNvPr id="428" name="Google Shape;428;p42"/>
          <p:cNvCxnSpPr/>
          <p:nvPr/>
        </p:nvCxnSpPr>
        <p:spPr>
          <a:xfrm>
            <a:off x="4267200" y="3886200"/>
            <a:ext cx="304800" cy="0"/>
          </a:xfrm>
          <a:prstGeom prst="straightConnector1">
            <a:avLst/>
          </a:prstGeom>
          <a:noFill/>
          <a:ln w="9525" cap="flat" cmpd="sng">
            <a:solidFill>
              <a:schemeClr val="hlink"/>
            </a:solidFill>
            <a:prstDash val="solid"/>
            <a:miter lim="800000"/>
            <a:headEnd type="none" w="med" len="med"/>
            <a:tailEnd type="none" w="med" len="med"/>
          </a:ln>
        </p:spPr>
      </p:cxnSp>
      <p:cxnSp>
        <p:nvCxnSpPr>
          <p:cNvPr id="429" name="Google Shape;429;p42"/>
          <p:cNvCxnSpPr/>
          <p:nvPr/>
        </p:nvCxnSpPr>
        <p:spPr>
          <a:xfrm>
            <a:off x="4267200" y="4191000"/>
            <a:ext cx="304800" cy="0"/>
          </a:xfrm>
          <a:prstGeom prst="straightConnector1">
            <a:avLst/>
          </a:prstGeom>
          <a:noFill/>
          <a:ln w="9525" cap="flat" cmpd="sng">
            <a:solidFill>
              <a:schemeClr val="hlink"/>
            </a:solidFill>
            <a:prstDash val="solid"/>
            <a:miter lim="800000"/>
            <a:headEnd type="none" w="med" len="med"/>
            <a:tailEnd type="none" w="med" len="med"/>
          </a:ln>
        </p:spPr>
      </p:cxnSp>
      <p:cxnSp>
        <p:nvCxnSpPr>
          <p:cNvPr id="430" name="Google Shape;430;p42"/>
          <p:cNvCxnSpPr/>
          <p:nvPr/>
        </p:nvCxnSpPr>
        <p:spPr>
          <a:xfrm>
            <a:off x="4267200" y="4495800"/>
            <a:ext cx="304800" cy="0"/>
          </a:xfrm>
          <a:prstGeom prst="straightConnector1">
            <a:avLst/>
          </a:prstGeom>
          <a:noFill/>
          <a:ln w="9525" cap="flat" cmpd="sng">
            <a:solidFill>
              <a:schemeClr val="hlink"/>
            </a:solidFill>
            <a:prstDash val="solid"/>
            <a:miter lim="800000"/>
            <a:headEnd type="none" w="med" len="med"/>
            <a:tailEnd type="none" w="med" len="med"/>
          </a:ln>
        </p:spPr>
      </p:cxnSp>
      <p:cxnSp>
        <p:nvCxnSpPr>
          <p:cNvPr id="431" name="Google Shape;431;p42"/>
          <p:cNvCxnSpPr/>
          <p:nvPr/>
        </p:nvCxnSpPr>
        <p:spPr>
          <a:xfrm>
            <a:off x="4267200" y="4800600"/>
            <a:ext cx="304800" cy="0"/>
          </a:xfrm>
          <a:prstGeom prst="straightConnector1">
            <a:avLst/>
          </a:prstGeom>
          <a:noFill/>
          <a:ln w="9525" cap="flat" cmpd="sng">
            <a:solidFill>
              <a:schemeClr val="hlink"/>
            </a:solidFill>
            <a:prstDash val="solid"/>
            <a:miter lim="800000"/>
            <a:headEnd type="none" w="med" len="med"/>
            <a:tailEnd type="none" w="med" len="med"/>
          </a:ln>
        </p:spPr>
      </p:cxnSp>
      <p:cxnSp>
        <p:nvCxnSpPr>
          <p:cNvPr id="432" name="Google Shape;432;p42"/>
          <p:cNvCxnSpPr/>
          <p:nvPr/>
        </p:nvCxnSpPr>
        <p:spPr>
          <a:xfrm>
            <a:off x="4267200" y="5105400"/>
            <a:ext cx="304800" cy="0"/>
          </a:xfrm>
          <a:prstGeom prst="straightConnector1">
            <a:avLst/>
          </a:prstGeom>
          <a:noFill/>
          <a:ln w="9525" cap="flat" cmpd="sng">
            <a:solidFill>
              <a:schemeClr val="hlink"/>
            </a:solidFill>
            <a:prstDash val="solid"/>
            <a:miter lim="800000"/>
            <a:headEnd type="none" w="med" len="med"/>
            <a:tailEnd type="none" w="med" len="med"/>
          </a:ln>
        </p:spPr>
      </p:cxnSp>
      <p:sp>
        <p:nvSpPr>
          <p:cNvPr id="433" name="Google Shape;433;p42"/>
          <p:cNvSpPr txBox="1"/>
          <p:nvPr/>
        </p:nvSpPr>
        <p:spPr>
          <a:xfrm>
            <a:off x="3581400" y="5449888"/>
            <a:ext cx="1828800" cy="4572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400">
                <a:solidFill>
                  <a:schemeClr val="dk1"/>
                </a:solidFill>
                <a:latin typeface="Lucida Sans"/>
                <a:ea typeface="Lucida Sans"/>
                <a:cs typeface="Lucida Sans"/>
                <a:sym typeface="Lucida Sans"/>
              </a:rPr>
              <a:t>URL frontier</a:t>
            </a:r>
            <a:endParaRPr/>
          </a:p>
        </p:txBody>
      </p:sp>
      <p:cxnSp>
        <p:nvCxnSpPr>
          <p:cNvPr id="434" name="Google Shape;434;p42"/>
          <p:cNvCxnSpPr>
            <a:endCxn id="423" idx="0"/>
          </p:cNvCxnSpPr>
          <p:nvPr/>
        </p:nvCxnSpPr>
        <p:spPr>
          <a:xfrm rot="10800000" flipH="1">
            <a:off x="3733800" y="2362200"/>
            <a:ext cx="685800" cy="17400"/>
          </a:xfrm>
          <a:prstGeom prst="curvedConnector4">
            <a:avLst>
              <a:gd name="adj1" fmla="val 38657"/>
              <a:gd name="adj2" fmla="val 1413830"/>
            </a:avLst>
          </a:prstGeom>
          <a:noFill/>
          <a:ln w="9525" cap="flat" cmpd="sng">
            <a:solidFill>
              <a:srgbClr val="00A000"/>
            </a:solidFill>
            <a:prstDash val="dot"/>
            <a:miter lim="800000"/>
            <a:headEnd type="none" w="med" len="med"/>
            <a:tailEnd type="triangle" w="med" len="med"/>
          </a:ln>
        </p:spPr>
      </p:cxnSp>
      <p:cxnSp>
        <p:nvCxnSpPr>
          <p:cNvPr id="435" name="Google Shape;435;p42"/>
          <p:cNvCxnSpPr/>
          <p:nvPr/>
        </p:nvCxnSpPr>
        <p:spPr>
          <a:xfrm rot="10800000" flipH="1">
            <a:off x="1828800" y="5562600"/>
            <a:ext cx="990600" cy="609600"/>
          </a:xfrm>
          <a:prstGeom prst="straightConnector1">
            <a:avLst/>
          </a:prstGeom>
          <a:noFill/>
          <a:ln w="9525" cap="flat" cmpd="sng">
            <a:solidFill>
              <a:schemeClr val="dk1"/>
            </a:solidFill>
            <a:prstDash val="solid"/>
            <a:miter lim="800000"/>
            <a:headEnd type="none" w="med" len="med"/>
            <a:tailEnd type="triangle" w="med" len="med"/>
          </a:ln>
        </p:spPr>
      </p:cxnSp>
      <p:sp>
        <p:nvSpPr>
          <p:cNvPr id="436" name="Google Shape;436;p42"/>
          <p:cNvSpPr txBox="1"/>
          <p:nvPr/>
        </p:nvSpPr>
        <p:spPr>
          <a:xfrm>
            <a:off x="268288" y="6019800"/>
            <a:ext cx="2322600" cy="4572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400">
                <a:solidFill>
                  <a:schemeClr val="dk1"/>
                </a:solidFill>
                <a:latin typeface="Lucida Sans"/>
                <a:ea typeface="Lucida Sans"/>
                <a:cs typeface="Lucida Sans"/>
                <a:sym typeface="Lucida Sans"/>
              </a:rPr>
              <a:t>Crawling thread</a:t>
            </a:r>
            <a:endParaRPr/>
          </a:p>
        </p:txBody>
      </p:sp>
    </p:spTree>
  </p:cSld>
  <p:clrMapOvr>
    <a:masterClrMapping/>
  </p:clrMapOvr>
</p:sld>
</file>

<file path=ppt/theme/theme1.xml><?xml version="1.0" encoding="utf-8"?>
<a:theme xmlns:a="http://schemas.openxmlformats.org/drawingml/2006/main" name="Clar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626</TotalTime>
  <Words>1697</Words>
  <Application>Microsoft Macintosh PowerPoint</Application>
  <PresentationFormat>On-screen Show (4:3)</PresentationFormat>
  <Paragraphs>314</Paragraphs>
  <Slides>35</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Courier New</vt:lpstr>
      <vt:lpstr>Lucida Sans</vt:lpstr>
      <vt:lpstr>Noto Sans Symbols</vt:lpstr>
      <vt:lpstr>Clarity</vt:lpstr>
      <vt:lpstr>CS 105: Data Gathering</vt:lpstr>
      <vt:lpstr>Outline</vt:lpstr>
      <vt:lpstr>What is Web Crawling?</vt:lpstr>
      <vt:lpstr>Basic crawler operation</vt:lpstr>
      <vt:lpstr>Crawling picture</vt:lpstr>
      <vt:lpstr>Challenges faced when building a crawler</vt:lpstr>
      <vt:lpstr>What any crawler must do</vt:lpstr>
      <vt:lpstr>What any crawler should do</vt:lpstr>
      <vt:lpstr>Updated crawling picture</vt:lpstr>
      <vt:lpstr>Explicit and implicit politeness</vt:lpstr>
      <vt:lpstr>Robots.txt</vt:lpstr>
      <vt:lpstr>Robots.txt example</vt:lpstr>
      <vt:lpstr>Processing steps in crawling</vt:lpstr>
      <vt:lpstr>Basic crawl architecture</vt:lpstr>
      <vt:lpstr>Content seen?</vt:lpstr>
      <vt:lpstr>Distributing the crawler</vt:lpstr>
      <vt:lpstr>Communication between nodes</vt:lpstr>
      <vt:lpstr>URL frontier: two main considerations</vt:lpstr>
      <vt:lpstr>URL frontier: Mercator scheme</vt:lpstr>
      <vt:lpstr>Front queues</vt:lpstr>
      <vt:lpstr>Sitemaps</vt:lpstr>
      <vt:lpstr>Sitemap Example</vt:lpstr>
      <vt:lpstr>Simple Crawler Thread</vt:lpstr>
      <vt:lpstr>Freshness</vt:lpstr>
      <vt:lpstr>Freshness</vt:lpstr>
      <vt:lpstr>1) Scrapy </vt:lpstr>
      <vt:lpstr>What is Scrapy </vt:lpstr>
      <vt:lpstr>PowerPoint Presentation</vt:lpstr>
      <vt:lpstr>PowerPoint Presentation</vt:lpstr>
      <vt:lpstr>PowerPoint Presentation</vt:lpstr>
      <vt:lpstr>Other ways to acquire data</vt:lpstr>
      <vt:lpstr>A bit about APIs</vt:lpstr>
      <vt:lpstr>Extensive use of APIs</vt:lpstr>
      <vt:lpstr>How to use an API</vt:lpstr>
      <vt:lpstr>How to use an API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105: Data Gathering</dc:title>
  <dc:creator>croft</dc:creator>
  <cp:lastModifiedBy>Microsoft Office User</cp:lastModifiedBy>
  <cp:revision>10</cp:revision>
  <dcterms:created xsi:type="dcterms:W3CDTF">2008-09-24T12:59:03Z</dcterms:created>
  <dcterms:modified xsi:type="dcterms:W3CDTF">2020-01-29T09:52:29Z</dcterms:modified>
</cp:coreProperties>
</file>