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p:restoredTop sz="94654"/>
  </p:normalViewPr>
  <p:slideViewPr>
    <p:cSldViewPr snapToGrid="0" snapToObjects="1">
      <p:cViewPr varScale="1">
        <p:scale>
          <a:sx n="93" d="100"/>
          <a:sy n="93" d="100"/>
        </p:scale>
        <p:origin x="22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cxnSp>
        <p:nvCxnSpPr>
          <p:cNvPr id="18" name="Google Shape;18;p94"/>
          <p:cNvCxnSpPr/>
          <p:nvPr/>
        </p:nvCxnSpPr>
        <p:spPr>
          <a:xfrm>
            <a:off x="914400" y="3398841"/>
            <a:ext cx="10464800" cy="1587"/>
          </a:xfrm>
          <a:prstGeom prst="straightConnector1">
            <a:avLst/>
          </a:prstGeom>
          <a:noFill/>
          <a:ln w="19050" cap="flat" cmpd="sng">
            <a:solidFill>
              <a:schemeClr val="dk2"/>
            </a:solidFill>
            <a:prstDash val="solid"/>
            <a:round/>
            <a:headEnd type="none" w="sm" len="sm"/>
            <a:tailEnd type="none" w="sm" len="sm"/>
          </a:ln>
        </p:spPr>
      </p:cxnSp>
      <p:sp>
        <p:nvSpPr>
          <p:cNvPr id="19" name="Google Shape;19;p94"/>
          <p:cNvSpPr txBox="1">
            <a:spLocks noGrp="1"/>
          </p:cNvSpPr>
          <p:nvPr>
            <p:ph type="ctrTitle"/>
          </p:nvPr>
        </p:nvSpPr>
        <p:spPr>
          <a:xfrm>
            <a:off x="914400" y="1371605"/>
            <a:ext cx="104648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038"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20" name="Google Shape;20;p94"/>
          <p:cNvSpPr txBox="1">
            <a:spLocks noGrp="1"/>
          </p:cNvSpPr>
          <p:nvPr>
            <p:ph type="subTitle" idx="1"/>
          </p:nvPr>
        </p:nvSpPr>
        <p:spPr>
          <a:xfrm>
            <a:off x="914400" y="3505200"/>
            <a:ext cx="8534400" cy="1752600"/>
          </a:xfrm>
          <a:prstGeom prst="rect">
            <a:avLst/>
          </a:prstGeom>
          <a:noFill/>
          <a:ln>
            <a:noFill/>
          </a:ln>
        </p:spPr>
        <p:txBody>
          <a:bodyPr spcFirstLastPara="1" wrap="square" lIns="91425" tIns="45700" rIns="91425" bIns="45700" anchor="t" anchorCtr="0">
            <a:noAutofit/>
          </a:bodyPr>
          <a:lstStyle>
            <a:lvl1pPr lvl="0" algn="l">
              <a:spcBef>
                <a:spcPts val="360"/>
              </a:spcBef>
              <a:spcAft>
                <a:spcPts val="0"/>
              </a:spcAft>
              <a:buSzPts val="1530"/>
              <a:buNone/>
              <a:defRPr>
                <a:solidFill>
                  <a:srgbClr val="3F3F3F"/>
                </a:solidFill>
              </a:defRPr>
            </a:lvl1pPr>
            <a:lvl2pPr lvl="1" algn="ctr">
              <a:spcBef>
                <a:spcPts val="225"/>
              </a:spcBef>
              <a:spcAft>
                <a:spcPts val="0"/>
              </a:spcAft>
              <a:buSzPts val="956"/>
              <a:buNone/>
              <a:defRPr>
                <a:solidFill>
                  <a:srgbClr val="888888"/>
                </a:solidFill>
              </a:defRPr>
            </a:lvl2pPr>
            <a:lvl3pPr lvl="2" algn="ctr">
              <a:spcBef>
                <a:spcPts val="195"/>
              </a:spcBef>
              <a:spcAft>
                <a:spcPts val="0"/>
              </a:spcAft>
              <a:buSzPts val="877"/>
              <a:buNone/>
              <a:defRPr>
                <a:solidFill>
                  <a:srgbClr val="888888"/>
                </a:solidFill>
              </a:defRPr>
            </a:lvl3pPr>
            <a:lvl4pPr lvl="3" algn="ctr">
              <a:spcBef>
                <a:spcPts val="180"/>
              </a:spcBef>
              <a:spcAft>
                <a:spcPts val="0"/>
              </a:spcAft>
              <a:buSzPts val="900"/>
              <a:buNone/>
              <a:defRPr>
                <a:solidFill>
                  <a:srgbClr val="888888"/>
                </a:solidFill>
              </a:defRPr>
            </a:lvl4pPr>
            <a:lvl5pPr lvl="4" algn="ctr">
              <a:spcBef>
                <a:spcPts val="150"/>
              </a:spcBef>
              <a:spcAft>
                <a:spcPts val="0"/>
              </a:spcAft>
              <a:buSzPts val="750"/>
              <a:buNone/>
              <a:defRPr>
                <a:solidFill>
                  <a:srgbClr val="888888"/>
                </a:solidFill>
              </a:defRPr>
            </a:lvl5pPr>
            <a:lvl6pPr lvl="5" algn="ctr">
              <a:spcBef>
                <a:spcPts val="146"/>
              </a:spcBef>
              <a:spcAft>
                <a:spcPts val="0"/>
              </a:spcAft>
              <a:buSzPts val="731"/>
              <a:buNone/>
              <a:defRPr>
                <a:solidFill>
                  <a:srgbClr val="888888"/>
                </a:solidFill>
              </a:defRPr>
            </a:lvl6pPr>
            <a:lvl7pPr lvl="6" algn="ctr">
              <a:spcBef>
                <a:spcPts val="146"/>
              </a:spcBef>
              <a:spcAft>
                <a:spcPts val="0"/>
              </a:spcAft>
              <a:buSzPts val="731"/>
              <a:buNone/>
              <a:defRPr>
                <a:solidFill>
                  <a:srgbClr val="888888"/>
                </a:solidFill>
              </a:defRPr>
            </a:lvl7pPr>
            <a:lvl8pPr lvl="7" algn="ctr">
              <a:spcBef>
                <a:spcPts val="146"/>
              </a:spcBef>
              <a:spcAft>
                <a:spcPts val="0"/>
              </a:spcAft>
              <a:buSzPts val="731"/>
              <a:buNone/>
              <a:defRPr>
                <a:solidFill>
                  <a:srgbClr val="888888"/>
                </a:solidFill>
              </a:defRPr>
            </a:lvl8pPr>
            <a:lvl9pPr lvl="8" algn="ctr">
              <a:spcBef>
                <a:spcPts val="146"/>
              </a:spcBef>
              <a:spcAft>
                <a:spcPts val="0"/>
              </a:spcAft>
              <a:buSzPts val="731"/>
              <a:buNone/>
              <a:defRPr>
                <a:solidFill>
                  <a:srgbClr val="888888"/>
                </a:solidFill>
              </a:defRPr>
            </a:lvl9pPr>
          </a:lstStyle>
          <a:p>
            <a:r>
              <a:rPr lang="en-US"/>
              <a:t>Click to edit Master subtitle style</a:t>
            </a:r>
            <a:endParaRPr/>
          </a:p>
        </p:txBody>
      </p:sp>
      <p:sp>
        <p:nvSpPr>
          <p:cNvPr id="21" name="Google Shape;21;p94"/>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22" name="Google Shape;22;p94"/>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3" name="Google Shape;23;p94"/>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i="0" u="none" strike="noStrike" cap="none">
                <a:solidFill>
                  <a:srgbClr val="FFFFFF"/>
                </a:solidFill>
                <a:latin typeface="Arial"/>
                <a:ea typeface="Arial"/>
                <a:cs typeface="Arial"/>
                <a:sym typeface="Arial"/>
              </a:defRPr>
            </a:lvl1pPr>
            <a:lvl2pPr marL="0" lvl="1" indent="0" algn="l">
              <a:spcBef>
                <a:spcPts val="0"/>
              </a:spcBef>
              <a:spcAft>
                <a:spcPts val="0"/>
              </a:spcAft>
              <a:buNone/>
              <a:defRPr sz="788" b="1" i="0" u="none" strike="noStrike" cap="none">
                <a:solidFill>
                  <a:srgbClr val="FFFFFF"/>
                </a:solidFill>
                <a:latin typeface="Arial"/>
                <a:ea typeface="Arial"/>
                <a:cs typeface="Arial"/>
                <a:sym typeface="Arial"/>
              </a:defRPr>
            </a:lvl2pPr>
            <a:lvl3pPr marL="0" lvl="2" indent="0" algn="l">
              <a:spcBef>
                <a:spcPts val="0"/>
              </a:spcBef>
              <a:spcAft>
                <a:spcPts val="0"/>
              </a:spcAft>
              <a:buNone/>
              <a:defRPr sz="788" b="1" i="0" u="none" strike="noStrike" cap="none">
                <a:solidFill>
                  <a:srgbClr val="FFFFFF"/>
                </a:solidFill>
                <a:latin typeface="Arial"/>
                <a:ea typeface="Arial"/>
                <a:cs typeface="Arial"/>
                <a:sym typeface="Arial"/>
              </a:defRPr>
            </a:lvl3pPr>
            <a:lvl4pPr marL="0" lvl="3" indent="0" algn="l">
              <a:spcBef>
                <a:spcPts val="0"/>
              </a:spcBef>
              <a:spcAft>
                <a:spcPts val="0"/>
              </a:spcAft>
              <a:buNone/>
              <a:defRPr sz="788" b="1" i="0" u="none" strike="noStrike" cap="none">
                <a:solidFill>
                  <a:srgbClr val="FFFFFF"/>
                </a:solidFill>
                <a:latin typeface="Arial"/>
                <a:ea typeface="Arial"/>
                <a:cs typeface="Arial"/>
                <a:sym typeface="Arial"/>
              </a:defRPr>
            </a:lvl4pPr>
            <a:lvl5pPr marL="0" lvl="4" indent="0" algn="l">
              <a:spcBef>
                <a:spcPts val="0"/>
              </a:spcBef>
              <a:spcAft>
                <a:spcPts val="0"/>
              </a:spcAft>
              <a:buNone/>
              <a:defRPr sz="788" b="1" i="0" u="none" strike="noStrike" cap="none">
                <a:solidFill>
                  <a:srgbClr val="FFFFFF"/>
                </a:solidFill>
                <a:latin typeface="Arial"/>
                <a:ea typeface="Arial"/>
                <a:cs typeface="Arial"/>
                <a:sym typeface="Arial"/>
              </a:defRPr>
            </a:lvl5pPr>
            <a:lvl6pPr marL="0" lvl="5" indent="0" algn="l">
              <a:spcBef>
                <a:spcPts val="0"/>
              </a:spcBef>
              <a:spcAft>
                <a:spcPts val="0"/>
              </a:spcAft>
              <a:buNone/>
              <a:defRPr sz="788" b="1" i="0" u="none" strike="noStrike" cap="none">
                <a:solidFill>
                  <a:srgbClr val="FFFFFF"/>
                </a:solidFill>
                <a:latin typeface="Arial"/>
                <a:ea typeface="Arial"/>
                <a:cs typeface="Arial"/>
                <a:sym typeface="Arial"/>
              </a:defRPr>
            </a:lvl6pPr>
            <a:lvl7pPr marL="0" lvl="6" indent="0" algn="l">
              <a:spcBef>
                <a:spcPts val="0"/>
              </a:spcBef>
              <a:spcAft>
                <a:spcPts val="0"/>
              </a:spcAft>
              <a:buNone/>
              <a:defRPr sz="788" b="1" i="0" u="none" strike="noStrike" cap="none">
                <a:solidFill>
                  <a:srgbClr val="FFFFFF"/>
                </a:solidFill>
                <a:latin typeface="Arial"/>
                <a:ea typeface="Arial"/>
                <a:cs typeface="Arial"/>
                <a:sym typeface="Arial"/>
              </a:defRPr>
            </a:lvl7pPr>
            <a:lvl8pPr marL="0" lvl="7" indent="0" algn="l">
              <a:spcBef>
                <a:spcPts val="0"/>
              </a:spcBef>
              <a:spcAft>
                <a:spcPts val="0"/>
              </a:spcAft>
              <a:buNone/>
              <a:defRPr sz="788" b="1" i="0" u="none" strike="noStrike" cap="none">
                <a:solidFill>
                  <a:srgbClr val="FFFFFF"/>
                </a:solidFill>
                <a:latin typeface="Arial"/>
                <a:ea typeface="Arial"/>
                <a:cs typeface="Arial"/>
                <a:sym typeface="Arial"/>
              </a:defRPr>
            </a:lvl8pPr>
            <a:lvl9pPr marL="0" lvl="8" indent="0" algn="l">
              <a:spcBef>
                <a:spcPts val="0"/>
              </a:spcBef>
              <a:spcAft>
                <a:spcPts val="0"/>
              </a:spcAft>
              <a:buNone/>
              <a:defRPr sz="788" b="1" i="0" u="none" strike="noStrike" cap="none">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369472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95"/>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26" name="Google Shape;26;p95"/>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27" name="Google Shape;27;p95"/>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28" name="Google Shape;28;p95"/>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9" name="Google Shape;29;p95"/>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i="0" u="none" strike="noStrike" cap="none">
                <a:solidFill>
                  <a:srgbClr val="FFFFFF"/>
                </a:solidFill>
                <a:latin typeface="Arial"/>
                <a:ea typeface="Arial"/>
                <a:cs typeface="Arial"/>
                <a:sym typeface="Arial"/>
              </a:defRPr>
            </a:lvl1pPr>
            <a:lvl2pPr marL="0" lvl="1" indent="0" algn="l">
              <a:spcBef>
                <a:spcPts val="0"/>
              </a:spcBef>
              <a:spcAft>
                <a:spcPts val="0"/>
              </a:spcAft>
              <a:buNone/>
              <a:defRPr sz="788" b="1" i="0" u="none" strike="noStrike" cap="none">
                <a:solidFill>
                  <a:srgbClr val="FFFFFF"/>
                </a:solidFill>
                <a:latin typeface="Arial"/>
                <a:ea typeface="Arial"/>
                <a:cs typeface="Arial"/>
                <a:sym typeface="Arial"/>
              </a:defRPr>
            </a:lvl2pPr>
            <a:lvl3pPr marL="0" lvl="2" indent="0" algn="l">
              <a:spcBef>
                <a:spcPts val="0"/>
              </a:spcBef>
              <a:spcAft>
                <a:spcPts val="0"/>
              </a:spcAft>
              <a:buNone/>
              <a:defRPr sz="788" b="1" i="0" u="none" strike="noStrike" cap="none">
                <a:solidFill>
                  <a:srgbClr val="FFFFFF"/>
                </a:solidFill>
                <a:latin typeface="Arial"/>
                <a:ea typeface="Arial"/>
                <a:cs typeface="Arial"/>
                <a:sym typeface="Arial"/>
              </a:defRPr>
            </a:lvl3pPr>
            <a:lvl4pPr marL="0" lvl="3" indent="0" algn="l">
              <a:spcBef>
                <a:spcPts val="0"/>
              </a:spcBef>
              <a:spcAft>
                <a:spcPts val="0"/>
              </a:spcAft>
              <a:buNone/>
              <a:defRPr sz="788" b="1" i="0" u="none" strike="noStrike" cap="none">
                <a:solidFill>
                  <a:srgbClr val="FFFFFF"/>
                </a:solidFill>
                <a:latin typeface="Arial"/>
                <a:ea typeface="Arial"/>
                <a:cs typeface="Arial"/>
                <a:sym typeface="Arial"/>
              </a:defRPr>
            </a:lvl4pPr>
            <a:lvl5pPr marL="0" lvl="4" indent="0" algn="l">
              <a:spcBef>
                <a:spcPts val="0"/>
              </a:spcBef>
              <a:spcAft>
                <a:spcPts val="0"/>
              </a:spcAft>
              <a:buNone/>
              <a:defRPr sz="788" b="1" i="0" u="none" strike="noStrike" cap="none">
                <a:solidFill>
                  <a:srgbClr val="FFFFFF"/>
                </a:solidFill>
                <a:latin typeface="Arial"/>
                <a:ea typeface="Arial"/>
                <a:cs typeface="Arial"/>
                <a:sym typeface="Arial"/>
              </a:defRPr>
            </a:lvl5pPr>
            <a:lvl6pPr marL="0" lvl="5" indent="0" algn="l">
              <a:spcBef>
                <a:spcPts val="0"/>
              </a:spcBef>
              <a:spcAft>
                <a:spcPts val="0"/>
              </a:spcAft>
              <a:buNone/>
              <a:defRPr sz="788" b="1" i="0" u="none" strike="noStrike" cap="none">
                <a:solidFill>
                  <a:srgbClr val="FFFFFF"/>
                </a:solidFill>
                <a:latin typeface="Arial"/>
                <a:ea typeface="Arial"/>
                <a:cs typeface="Arial"/>
                <a:sym typeface="Arial"/>
              </a:defRPr>
            </a:lvl6pPr>
            <a:lvl7pPr marL="0" lvl="6" indent="0" algn="l">
              <a:spcBef>
                <a:spcPts val="0"/>
              </a:spcBef>
              <a:spcAft>
                <a:spcPts val="0"/>
              </a:spcAft>
              <a:buNone/>
              <a:defRPr sz="788" b="1" i="0" u="none" strike="noStrike" cap="none">
                <a:solidFill>
                  <a:srgbClr val="FFFFFF"/>
                </a:solidFill>
                <a:latin typeface="Arial"/>
                <a:ea typeface="Arial"/>
                <a:cs typeface="Arial"/>
                <a:sym typeface="Arial"/>
              </a:defRPr>
            </a:lvl7pPr>
            <a:lvl8pPr marL="0" lvl="7" indent="0" algn="l">
              <a:spcBef>
                <a:spcPts val="0"/>
              </a:spcBef>
              <a:spcAft>
                <a:spcPts val="0"/>
              </a:spcAft>
              <a:buNone/>
              <a:defRPr sz="788" b="1" i="0" u="none" strike="noStrike" cap="none">
                <a:solidFill>
                  <a:srgbClr val="FFFFFF"/>
                </a:solidFill>
                <a:latin typeface="Arial"/>
                <a:ea typeface="Arial"/>
                <a:cs typeface="Arial"/>
                <a:sym typeface="Arial"/>
              </a:defRPr>
            </a:lvl8pPr>
            <a:lvl9pPr marL="0" lvl="8" indent="0" algn="l">
              <a:spcBef>
                <a:spcPts val="0"/>
              </a:spcBef>
              <a:spcAft>
                <a:spcPts val="0"/>
              </a:spcAft>
              <a:buNone/>
              <a:defRPr sz="788" b="1" i="0" u="none" strike="noStrike" cap="none">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142103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97"/>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36" name="Google Shape;36;p97"/>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37" name="Google Shape;37;p97"/>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8" name="Google Shape;38;p97"/>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49811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53"/>
        <p:cNvGrpSpPr/>
        <p:nvPr/>
      </p:nvGrpSpPr>
      <p:grpSpPr>
        <a:xfrm>
          <a:off x="0" y="0"/>
          <a:ext cx="0" cy="0"/>
          <a:chOff x="0" y="0"/>
          <a:chExt cx="0" cy="0"/>
        </a:xfrm>
      </p:grpSpPr>
      <p:cxnSp>
        <p:nvCxnSpPr>
          <p:cNvPr id="54" name="Google Shape;54;p100"/>
          <p:cNvCxnSpPr/>
          <p:nvPr/>
        </p:nvCxnSpPr>
        <p:spPr>
          <a:xfrm>
            <a:off x="975784" y="4598991"/>
            <a:ext cx="10464800" cy="1587"/>
          </a:xfrm>
          <a:prstGeom prst="straightConnector1">
            <a:avLst/>
          </a:prstGeom>
          <a:noFill/>
          <a:ln w="19050" cap="flat" cmpd="sng">
            <a:solidFill>
              <a:schemeClr val="lt2"/>
            </a:solidFill>
            <a:prstDash val="solid"/>
            <a:round/>
            <a:headEnd type="none" w="sm" len="sm"/>
            <a:tailEnd type="none" w="sm" len="sm"/>
          </a:ln>
        </p:spPr>
      </p:cxnSp>
      <p:sp>
        <p:nvSpPr>
          <p:cNvPr id="55" name="Google Shape;55;p100"/>
          <p:cNvSpPr txBox="1">
            <a:spLocks noGrp="1"/>
          </p:cNvSpPr>
          <p:nvPr>
            <p:ph type="title"/>
          </p:nvPr>
        </p:nvSpPr>
        <p:spPr>
          <a:xfrm>
            <a:off x="963084" y="2362201"/>
            <a:ext cx="103632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7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56" name="Google Shape;56;p100"/>
          <p:cNvSpPr txBox="1">
            <a:spLocks noGrp="1"/>
          </p:cNvSpPr>
          <p:nvPr>
            <p:ph type="body" idx="1"/>
          </p:nvPr>
        </p:nvSpPr>
        <p:spPr>
          <a:xfrm>
            <a:off x="963084" y="4626869"/>
            <a:ext cx="103632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270"/>
              </a:spcBef>
              <a:spcAft>
                <a:spcPts val="0"/>
              </a:spcAft>
              <a:buSzPts val="1148"/>
              <a:buNone/>
              <a:defRPr sz="1350">
                <a:solidFill>
                  <a:schemeClr val="lt2"/>
                </a:solidFill>
              </a:defRPr>
            </a:lvl1pPr>
            <a:lvl2pPr marL="914400" lvl="1" indent="-228600" algn="l">
              <a:spcBef>
                <a:spcPts val="203"/>
              </a:spcBef>
              <a:spcAft>
                <a:spcPts val="0"/>
              </a:spcAft>
              <a:buSzPts val="861"/>
              <a:buNone/>
              <a:defRPr sz="1013">
                <a:solidFill>
                  <a:schemeClr val="lt1"/>
                </a:solidFill>
              </a:defRPr>
            </a:lvl2pPr>
            <a:lvl3pPr marL="1371600" lvl="2" indent="-228600" algn="l">
              <a:spcBef>
                <a:spcPts val="180"/>
              </a:spcBef>
              <a:spcAft>
                <a:spcPts val="0"/>
              </a:spcAft>
              <a:buSzPts val="810"/>
              <a:buNone/>
              <a:defRPr sz="900">
                <a:solidFill>
                  <a:schemeClr val="lt1"/>
                </a:solidFill>
              </a:defRPr>
            </a:lvl3pPr>
            <a:lvl4pPr marL="1828800" lvl="3" indent="-228600" algn="l">
              <a:spcBef>
                <a:spcPts val="158"/>
              </a:spcBef>
              <a:spcAft>
                <a:spcPts val="0"/>
              </a:spcAft>
              <a:buSzPts val="788"/>
              <a:buNone/>
              <a:defRPr sz="788">
                <a:solidFill>
                  <a:schemeClr val="lt1"/>
                </a:solidFill>
              </a:defRPr>
            </a:lvl4pPr>
            <a:lvl5pPr marL="2286000" lvl="4" indent="-228600" algn="l">
              <a:spcBef>
                <a:spcPts val="158"/>
              </a:spcBef>
              <a:spcAft>
                <a:spcPts val="0"/>
              </a:spcAft>
              <a:buSzPts val="788"/>
              <a:buNone/>
              <a:defRPr sz="788">
                <a:solidFill>
                  <a:schemeClr val="lt1"/>
                </a:solidFill>
              </a:defRPr>
            </a:lvl5pPr>
            <a:lvl6pPr marL="2743200" lvl="5" indent="-228600" algn="l">
              <a:spcBef>
                <a:spcPts val="158"/>
              </a:spcBef>
              <a:spcAft>
                <a:spcPts val="0"/>
              </a:spcAft>
              <a:buSzPts val="788"/>
              <a:buNone/>
              <a:defRPr sz="788">
                <a:solidFill>
                  <a:schemeClr val="lt1"/>
                </a:solidFill>
              </a:defRPr>
            </a:lvl6pPr>
            <a:lvl7pPr marL="3200400" lvl="6" indent="-228600" algn="l">
              <a:spcBef>
                <a:spcPts val="158"/>
              </a:spcBef>
              <a:spcAft>
                <a:spcPts val="0"/>
              </a:spcAft>
              <a:buSzPts val="788"/>
              <a:buNone/>
              <a:defRPr sz="788">
                <a:solidFill>
                  <a:schemeClr val="lt1"/>
                </a:solidFill>
              </a:defRPr>
            </a:lvl7pPr>
            <a:lvl8pPr marL="3657600" lvl="7" indent="-228600" algn="l">
              <a:spcBef>
                <a:spcPts val="158"/>
              </a:spcBef>
              <a:spcAft>
                <a:spcPts val="0"/>
              </a:spcAft>
              <a:buSzPts val="788"/>
              <a:buNone/>
              <a:defRPr sz="788">
                <a:solidFill>
                  <a:schemeClr val="lt1"/>
                </a:solidFill>
              </a:defRPr>
            </a:lvl8pPr>
            <a:lvl9pPr marL="4114800" lvl="8" indent="-228600" algn="l">
              <a:spcBef>
                <a:spcPts val="158"/>
              </a:spcBef>
              <a:spcAft>
                <a:spcPts val="0"/>
              </a:spcAft>
              <a:buSzPts val="788"/>
              <a:buNone/>
              <a:defRPr sz="788">
                <a:solidFill>
                  <a:schemeClr val="lt1"/>
                </a:solidFill>
              </a:defRPr>
            </a:lvl9pPr>
          </a:lstStyle>
          <a:p>
            <a:pPr lvl="0"/>
            <a:r>
              <a:rPr lang="en-US"/>
              <a:t>Click to edit Master text styles</a:t>
            </a:r>
          </a:p>
        </p:txBody>
      </p:sp>
      <p:sp>
        <p:nvSpPr>
          <p:cNvPr id="57" name="Google Shape;57;p100"/>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58" name="Google Shape;58;p100"/>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100"/>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222346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cxnSp>
        <p:nvCxnSpPr>
          <p:cNvPr id="61" name="Google Shape;61;p101"/>
          <p:cNvCxnSpPr/>
          <p:nvPr/>
        </p:nvCxnSpPr>
        <p:spPr>
          <a:xfrm rot="5400000">
            <a:off x="3742798" y="4045481"/>
            <a:ext cx="4708525" cy="2117"/>
          </a:xfrm>
          <a:prstGeom prst="straightConnector1">
            <a:avLst/>
          </a:prstGeom>
          <a:noFill/>
          <a:ln w="19050" cap="flat" cmpd="sng">
            <a:solidFill>
              <a:schemeClr val="dk2"/>
            </a:solidFill>
            <a:prstDash val="solid"/>
            <a:round/>
            <a:headEnd type="none" w="sm" len="sm"/>
            <a:tailEnd type="none" w="sm" len="sm"/>
          </a:ln>
        </p:spPr>
      </p:cxnSp>
      <p:sp>
        <p:nvSpPr>
          <p:cNvPr id="62" name="Google Shape;62;p10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63" name="Google Shape;63;p101"/>
          <p:cNvSpPr txBox="1">
            <a:spLocks noGrp="1"/>
          </p:cNvSpPr>
          <p:nvPr>
            <p:ph type="body" idx="1"/>
          </p:nvPr>
        </p:nvSpPr>
        <p:spPr>
          <a:xfrm>
            <a:off x="609600" y="1676400"/>
            <a:ext cx="524256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225"/>
              </a:spcBef>
              <a:spcAft>
                <a:spcPts val="0"/>
              </a:spcAft>
              <a:buSzPts val="956"/>
              <a:buNone/>
              <a:defRPr sz="1125" b="0">
                <a:solidFill>
                  <a:schemeClr val="dk2"/>
                </a:solidFill>
              </a:defRPr>
            </a:lvl1pPr>
            <a:lvl2pPr marL="914400" lvl="1" indent="-228600" algn="l">
              <a:spcBef>
                <a:spcPts val="225"/>
              </a:spcBef>
              <a:spcAft>
                <a:spcPts val="0"/>
              </a:spcAft>
              <a:buSzPts val="956"/>
              <a:buNone/>
              <a:defRPr sz="1125" b="1"/>
            </a:lvl2pPr>
            <a:lvl3pPr marL="1371600" lvl="2" indent="-228600" algn="l">
              <a:spcBef>
                <a:spcPts val="203"/>
              </a:spcBef>
              <a:spcAft>
                <a:spcPts val="0"/>
              </a:spcAft>
              <a:buSzPts val="912"/>
              <a:buNone/>
              <a:defRPr sz="1013" b="1"/>
            </a:lvl3pPr>
            <a:lvl4pPr marL="1828800" lvl="3" indent="-228600" algn="l">
              <a:spcBef>
                <a:spcPts val="180"/>
              </a:spcBef>
              <a:spcAft>
                <a:spcPts val="0"/>
              </a:spcAft>
              <a:buSzPts val="900"/>
              <a:buNone/>
              <a:defRPr sz="900" b="1"/>
            </a:lvl4pPr>
            <a:lvl5pPr marL="2286000" lvl="4" indent="-228600" algn="l">
              <a:spcBef>
                <a:spcPts val="180"/>
              </a:spcBef>
              <a:spcAft>
                <a:spcPts val="0"/>
              </a:spcAft>
              <a:buSzPts val="900"/>
              <a:buNone/>
              <a:defRPr sz="900" b="1"/>
            </a:lvl5pPr>
            <a:lvl6pPr marL="2743200" lvl="5" indent="-228600" algn="l">
              <a:spcBef>
                <a:spcPts val="180"/>
              </a:spcBef>
              <a:spcAft>
                <a:spcPts val="0"/>
              </a:spcAft>
              <a:buSzPts val="900"/>
              <a:buNone/>
              <a:defRPr sz="900" b="1"/>
            </a:lvl6pPr>
            <a:lvl7pPr marL="3200400" lvl="6" indent="-228600" algn="l">
              <a:spcBef>
                <a:spcPts val="180"/>
              </a:spcBef>
              <a:spcAft>
                <a:spcPts val="0"/>
              </a:spcAft>
              <a:buSzPts val="900"/>
              <a:buNone/>
              <a:defRPr sz="900" b="1"/>
            </a:lvl7pPr>
            <a:lvl8pPr marL="3657600" lvl="7" indent="-228600" algn="l">
              <a:spcBef>
                <a:spcPts val="180"/>
              </a:spcBef>
              <a:spcAft>
                <a:spcPts val="0"/>
              </a:spcAft>
              <a:buSzPts val="900"/>
              <a:buNone/>
              <a:defRPr sz="900" b="1"/>
            </a:lvl8pPr>
            <a:lvl9pPr marL="4114800" lvl="8" indent="-228600" algn="l">
              <a:spcBef>
                <a:spcPts val="180"/>
              </a:spcBef>
              <a:spcAft>
                <a:spcPts val="0"/>
              </a:spcAft>
              <a:buSzPts val="900"/>
              <a:buNone/>
              <a:defRPr sz="900" b="1"/>
            </a:lvl9pPr>
          </a:lstStyle>
          <a:p>
            <a:pPr lvl="0"/>
            <a:r>
              <a:rPr lang="en-US"/>
              <a:t>Click to edit Master text styles</a:t>
            </a:r>
          </a:p>
        </p:txBody>
      </p:sp>
      <p:sp>
        <p:nvSpPr>
          <p:cNvPr id="64" name="Google Shape;64;p101"/>
          <p:cNvSpPr txBox="1">
            <a:spLocks noGrp="1"/>
          </p:cNvSpPr>
          <p:nvPr>
            <p:ph type="body" idx="2"/>
          </p:nvPr>
        </p:nvSpPr>
        <p:spPr>
          <a:xfrm>
            <a:off x="609600" y="2438400"/>
            <a:ext cx="5242560" cy="3951288"/>
          </a:xfrm>
          <a:prstGeom prst="rect">
            <a:avLst/>
          </a:prstGeom>
          <a:noFill/>
          <a:ln>
            <a:noFill/>
          </a:ln>
        </p:spPr>
        <p:txBody>
          <a:bodyPr spcFirstLastPara="1" wrap="square" lIns="91425" tIns="45700" rIns="91425" bIns="45700" anchor="t" anchorCtr="0">
            <a:noAutofit/>
          </a:bodyPr>
          <a:lstStyle>
            <a:lvl1pPr marL="457200" lvl="0" indent="-301466" algn="l">
              <a:spcBef>
                <a:spcPts val="270"/>
              </a:spcBef>
              <a:spcAft>
                <a:spcPts val="0"/>
              </a:spcAft>
              <a:buSzPts val="1148"/>
              <a:buChar char="•"/>
              <a:defRPr sz="1350"/>
            </a:lvl1pPr>
            <a:lvl2pPr marL="914400" lvl="1" indent="-289321" algn="l">
              <a:spcBef>
                <a:spcPts val="225"/>
              </a:spcBef>
              <a:spcAft>
                <a:spcPts val="0"/>
              </a:spcAft>
              <a:buSzPts val="956"/>
              <a:buChar char="•"/>
              <a:defRPr sz="1125"/>
            </a:lvl2pPr>
            <a:lvl3pPr marL="1371600" lvl="2" indent="-286492" algn="l">
              <a:spcBef>
                <a:spcPts val="203"/>
              </a:spcBef>
              <a:spcAft>
                <a:spcPts val="0"/>
              </a:spcAft>
              <a:buSzPts val="912"/>
              <a:buChar char="•"/>
              <a:defRPr sz="1013"/>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285750" algn="l">
              <a:spcBef>
                <a:spcPts val="180"/>
              </a:spcBef>
              <a:spcAft>
                <a:spcPts val="0"/>
              </a:spcAft>
              <a:buSzPts val="900"/>
              <a:buChar char="•"/>
              <a:defRPr sz="900"/>
            </a:lvl6pPr>
            <a:lvl7pPr marL="3200400" lvl="6" indent="-285750" algn="l">
              <a:spcBef>
                <a:spcPts val="180"/>
              </a:spcBef>
              <a:spcAft>
                <a:spcPts val="0"/>
              </a:spcAft>
              <a:buSzPts val="900"/>
              <a:buChar char="•"/>
              <a:defRPr sz="900"/>
            </a:lvl7pPr>
            <a:lvl8pPr marL="3657600" lvl="7" indent="-285750" algn="l">
              <a:spcBef>
                <a:spcPts val="180"/>
              </a:spcBef>
              <a:spcAft>
                <a:spcPts val="0"/>
              </a:spcAft>
              <a:buSzPts val="900"/>
              <a:buChar char="•"/>
              <a:defRPr sz="900"/>
            </a:lvl8pPr>
            <a:lvl9pPr marL="4114800" lvl="8" indent="-285750" algn="l">
              <a:spcBef>
                <a:spcPts val="180"/>
              </a:spcBef>
              <a:spcAft>
                <a:spcPts val="0"/>
              </a:spcAft>
              <a:buSzPts val="900"/>
              <a:buChar char="•"/>
              <a:defRPr sz="900"/>
            </a:lvl9pPr>
          </a:lstStyle>
          <a:p>
            <a:pPr lvl="0"/>
            <a:r>
              <a:rPr lang="en-US"/>
              <a:t>Click to edit Master text styles</a:t>
            </a:r>
          </a:p>
        </p:txBody>
      </p:sp>
      <p:sp>
        <p:nvSpPr>
          <p:cNvPr id="65" name="Google Shape;65;p101"/>
          <p:cNvSpPr txBox="1">
            <a:spLocks noGrp="1"/>
          </p:cNvSpPr>
          <p:nvPr>
            <p:ph type="body" idx="3"/>
          </p:nvPr>
        </p:nvSpPr>
        <p:spPr>
          <a:xfrm>
            <a:off x="6339840" y="1676400"/>
            <a:ext cx="5242560" cy="639762"/>
          </a:xfrm>
          <a:prstGeom prst="rect">
            <a:avLst/>
          </a:prstGeom>
          <a:noFill/>
          <a:ln>
            <a:noFill/>
          </a:ln>
        </p:spPr>
        <p:txBody>
          <a:bodyPr spcFirstLastPara="1" wrap="square" lIns="91425" tIns="45700" rIns="91425" bIns="45700" anchor="ctr" anchorCtr="0">
            <a:noAutofit/>
          </a:bodyPr>
          <a:lstStyle>
            <a:lvl1pPr marL="457200" lvl="0" indent="-228600" algn="ctr">
              <a:spcBef>
                <a:spcPts val="225"/>
              </a:spcBef>
              <a:spcAft>
                <a:spcPts val="0"/>
              </a:spcAft>
              <a:buSzPts val="956"/>
              <a:buNone/>
              <a:defRPr sz="1125" b="0">
                <a:solidFill>
                  <a:schemeClr val="dk2"/>
                </a:solidFill>
                <a:latin typeface="Arial"/>
                <a:ea typeface="Arial"/>
                <a:cs typeface="Arial"/>
                <a:sym typeface="Arial"/>
              </a:defRPr>
            </a:lvl1pPr>
            <a:lvl2pPr marL="914400" lvl="1" indent="-228600" algn="l">
              <a:spcBef>
                <a:spcPts val="225"/>
              </a:spcBef>
              <a:spcAft>
                <a:spcPts val="0"/>
              </a:spcAft>
              <a:buSzPts val="956"/>
              <a:buNone/>
              <a:defRPr sz="1125" b="1"/>
            </a:lvl2pPr>
            <a:lvl3pPr marL="1371600" lvl="2" indent="-228600" algn="l">
              <a:spcBef>
                <a:spcPts val="203"/>
              </a:spcBef>
              <a:spcAft>
                <a:spcPts val="0"/>
              </a:spcAft>
              <a:buSzPts val="912"/>
              <a:buNone/>
              <a:defRPr sz="1013" b="1"/>
            </a:lvl3pPr>
            <a:lvl4pPr marL="1828800" lvl="3" indent="-228600" algn="l">
              <a:spcBef>
                <a:spcPts val="180"/>
              </a:spcBef>
              <a:spcAft>
                <a:spcPts val="0"/>
              </a:spcAft>
              <a:buSzPts val="900"/>
              <a:buNone/>
              <a:defRPr sz="900" b="1"/>
            </a:lvl4pPr>
            <a:lvl5pPr marL="2286000" lvl="4" indent="-228600" algn="l">
              <a:spcBef>
                <a:spcPts val="180"/>
              </a:spcBef>
              <a:spcAft>
                <a:spcPts val="0"/>
              </a:spcAft>
              <a:buSzPts val="900"/>
              <a:buNone/>
              <a:defRPr sz="900" b="1"/>
            </a:lvl5pPr>
            <a:lvl6pPr marL="2743200" lvl="5" indent="-228600" algn="l">
              <a:spcBef>
                <a:spcPts val="180"/>
              </a:spcBef>
              <a:spcAft>
                <a:spcPts val="0"/>
              </a:spcAft>
              <a:buSzPts val="900"/>
              <a:buNone/>
              <a:defRPr sz="900" b="1"/>
            </a:lvl6pPr>
            <a:lvl7pPr marL="3200400" lvl="6" indent="-228600" algn="l">
              <a:spcBef>
                <a:spcPts val="180"/>
              </a:spcBef>
              <a:spcAft>
                <a:spcPts val="0"/>
              </a:spcAft>
              <a:buSzPts val="900"/>
              <a:buNone/>
              <a:defRPr sz="900" b="1"/>
            </a:lvl7pPr>
            <a:lvl8pPr marL="3657600" lvl="7" indent="-228600" algn="l">
              <a:spcBef>
                <a:spcPts val="180"/>
              </a:spcBef>
              <a:spcAft>
                <a:spcPts val="0"/>
              </a:spcAft>
              <a:buSzPts val="900"/>
              <a:buNone/>
              <a:defRPr sz="900" b="1"/>
            </a:lvl8pPr>
            <a:lvl9pPr marL="4114800" lvl="8" indent="-228600" algn="l">
              <a:spcBef>
                <a:spcPts val="180"/>
              </a:spcBef>
              <a:spcAft>
                <a:spcPts val="0"/>
              </a:spcAft>
              <a:buSzPts val="900"/>
              <a:buNone/>
              <a:defRPr sz="900" b="1"/>
            </a:lvl9pPr>
          </a:lstStyle>
          <a:p>
            <a:pPr lvl="0"/>
            <a:r>
              <a:rPr lang="en-US"/>
              <a:t>Click to edit Master text styles</a:t>
            </a:r>
          </a:p>
        </p:txBody>
      </p:sp>
      <p:sp>
        <p:nvSpPr>
          <p:cNvPr id="66" name="Google Shape;66;p101"/>
          <p:cNvSpPr txBox="1">
            <a:spLocks noGrp="1"/>
          </p:cNvSpPr>
          <p:nvPr>
            <p:ph type="body" idx="4"/>
          </p:nvPr>
        </p:nvSpPr>
        <p:spPr>
          <a:xfrm>
            <a:off x="6339840" y="2438400"/>
            <a:ext cx="5242560" cy="3951288"/>
          </a:xfrm>
          <a:prstGeom prst="rect">
            <a:avLst/>
          </a:prstGeom>
          <a:noFill/>
          <a:ln>
            <a:noFill/>
          </a:ln>
        </p:spPr>
        <p:txBody>
          <a:bodyPr spcFirstLastPara="1" wrap="square" lIns="91425" tIns="45700" rIns="91425" bIns="45700" anchor="t" anchorCtr="0">
            <a:noAutofit/>
          </a:bodyPr>
          <a:lstStyle>
            <a:lvl1pPr marL="457200" lvl="0" indent="-301466" algn="l">
              <a:spcBef>
                <a:spcPts val="270"/>
              </a:spcBef>
              <a:spcAft>
                <a:spcPts val="0"/>
              </a:spcAft>
              <a:buSzPts val="1148"/>
              <a:buChar char="•"/>
              <a:defRPr sz="1350"/>
            </a:lvl1pPr>
            <a:lvl2pPr marL="914400" lvl="1" indent="-289321" algn="l">
              <a:spcBef>
                <a:spcPts val="225"/>
              </a:spcBef>
              <a:spcAft>
                <a:spcPts val="0"/>
              </a:spcAft>
              <a:buSzPts val="956"/>
              <a:buChar char="•"/>
              <a:defRPr sz="1125"/>
            </a:lvl2pPr>
            <a:lvl3pPr marL="1371600" lvl="2" indent="-286492" algn="l">
              <a:spcBef>
                <a:spcPts val="203"/>
              </a:spcBef>
              <a:spcAft>
                <a:spcPts val="0"/>
              </a:spcAft>
              <a:buSzPts val="912"/>
              <a:buChar char="•"/>
              <a:defRPr sz="1013"/>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285750" algn="l">
              <a:spcBef>
                <a:spcPts val="180"/>
              </a:spcBef>
              <a:spcAft>
                <a:spcPts val="0"/>
              </a:spcAft>
              <a:buSzPts val="900"/>
              <a:buChar char="•"/>
              <a:defRPr sz="900"/>
            </a:lvl6pPr>
            <a:lvl7pPr marL="3200400" lvl="6" indent="-285750" algn="l">
              <a:spcBef>
                <a:spcPts val="180"/>
              </a:spcBef>
              <a:spcAft>
                <a:spcPts val="0"/>
              </a:spcAft>
              <a:buSzPts val="900"/>
              <a:buChar char="•"/>
              <a:defRPr sz="900"/>
            </a:lvl7pPr>
            <a:lvl8pPr marL="3657600" lvl="7" indent="-285750" algn="l">
              <a:spcBef>
                <a:spcPts val="180"/>
              </a:spcBef>
              <a:spcAft>
                <a:spcPts val="0"/>
              </a:spcAft>
              <a:buSzPts val="900"/>
              <a:buChar char="•"/>
              <a:defRPr sz="900"/>
            </a:lvl8pPr>
            <a:lvl9pPr marL="4114800" lvl="8" indent="-285750" algn="l">
              <a:spcBef>
                <a:spcPts val="180"/>
              </a:spcBef>
              <a:spcAft>
                <a:spcPts val="0"/>
              </a:spcAft>
              <a:buSzPts val="900"/>
              <a:buChar char="•"/>
              <a:defRPr sz="900"/>
            </a:lvl9pPr>
          </a:lstStyle>
          <a:p>
            <a:pPr lvl="0"/>
            <a:r>
              <a:rPr lang="en-US"/>
              <a:t>Click to edit Master text styles</a:t>
            </a:r>
          </a:p>
        </p:txBody>
      </p:sp>
      <p:sp>
        <p:nvSpPr>
          <p:cNvPr id="67" name="Google Shape;67;p101"/>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68" name="Google Shape;68;p101"/>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9" name="Google Shape;69;p101"/>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166256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0"/>
        <p:cNvGrpSpPr/>
        <p:nvPr/>
      </p:nvGrpSpPr>
      <p:grpSpPr>
        <a:xfrm>
          <a:off x="0" y="0"/>
          <a:ext cx="0" cy="0"/>
          <a:chOff x="0" y="0"/>
          <a:chExt cx="0" cy="0"/>
        </a:xfrm>
      </p:grpSpPr>
      <p:cxnSp>
        <p:nvCxnSpPr>
          <p:cNvPr id="71" name="Google Shape;71;p102"/>
          <p:cNvCxnSpPr/>
          <p:nvPr/>
        </p:nvCxnSpPr>
        <p:spPr>
          <a:xfrm rot="5400000">
            <a:off x="911754" y="3580344"/>
            <a:ext cx="5578475" cy="2117"/>
          </a:xfrm>
          <a:prstGeom prst="straightConnector1">
            <a:avLst/>
          </a:prstGeom>
          <a:noFill/>
          <a:ln w="19050" cap="flat" cmpd="sng">
            <a:solidFill>
              <a:schemeClr val="dk2"/>
            </a:solidFill>
            <a:prstDash val="solid"/>
            <a:round/>
            <a:headEnd type="none" w="sm" len="sm"/>
            <a:tailEnd type="none" w="sm" len="sm"/>
          </a:ln>
        </p:spPr>
      </p:cxnSp>
      <p:sp>
        <p:nvSpPr>
          <p:cNvPr id="72" name="Google Shape;72;p102"/>
          <p:cNvSpPr txBox="1">
            <a:spLocks noGrp="1"/>
          </p:cNvSpPr>
          <p:nvPr>
            <p:ph type="title"/>
          </p:nvPr>
        </p:nvSpPr>
        <p:spPr>
          <a:xfrm>
            <a:off x="609600" y="792080"/>
            <a:ext cx="2852928"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35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73" name="Google Shape;73;p102"/>
          <p:cNvSpPr txBox="1">
            <a:spLocks noGrp="1"/>
          </p:cNvSpPr>
          <p:nvPr>
            <p:ph type="body" idx="1"/>
          </p:nvPr>
        </p:nvSpPr>
        <p:spPr>
          <a:xfrm>
            <a:off x="3962400" y="792080"/>
            <a:ext cx="7620000" cy="557784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sz="1800"/>
            </a:lvl1pPr>
            <a:lvl2pPr marL="914400" lvl="1" indent="-313610" algn="l">
              <a:spcBef>
                <a:spcPts val="315"/>
              </a:spcBef>
              <a:spcAft>
                <a:spcPts val="0"/>
              </a:spcAft>
              <a:buSzPts val="1339"/>
              <a:buChar char="•"/>
              <a:defRPr sz="1575"/>
            </a:lvl2pPr>
            <a:lvl3pPr marL="1371600" lvl="2" indent="-305752" algn="l">
              <a:spcBef>
                <a:spcPts val="270"/>
              </a:spcBef>
              <a:spcAft>
                <a:spcPts val="0"/>
              </a:spcAft>
              <a:buSzPts val="1215"/>
              <a:buChar char="•"/>
              <a:defRPr sz="1350"/>
            </a:lvl3pPr>
            <a:lvl4pPr marL="1828800" lvl="3" indent="-300037" algn="l">
              <a:spcBef>
                <a:spcPts val="225"/>
              </a:spcBef>
              <a:spcAft>
                <a:spcPts val="0"/>
              </a:spcAft>
              <a:buSzPts val="1125"/>
              <a:buChar char="•"/>
              <a:defRPr sz="1125"/>
            </a:lvl4pPr>
            <a:lvl5pPr marL="2286000" lvl="4" indent="-300037" algn="l">
              <a:spcBef>
                <a:spcPts val="225"/>
              </a:spcBef>
              <a:spcAft>
                <a:spcPts val="0"/>
              </a:spcAft>
              <a:buSzPts val="1125"/>
              <a:buChar char="•"/>
              <a:defRPr sz="1125"/>
            </a:lvl5pPr>
            <a:lvl6pPr marL="2743200" lvl="5" indent="-300037" algn="l">
              <a:spcBef>
                <a:spcPts val="225"/>
              </a:spcBef>
              <a:spcAft>
                <a:spcPts val="0"/>
              </a:spcAft>
              <a:buSzPts val="1125"/>
              <a:buChar char="•"/>
              <a:defRPr sz="1125"/>
            </a:lvl6pPr>
            <a:lvl7pPr marL="3200400" lvl="6" indent="-300037" algn="l">
              <a:spcBef>
                <a:spcPts val="225"/>
              </a:spcBef>
              <a:spcAft>
                <a:spcPts val="0"/>
              </a:spcAft>
              <a:buSzPts val="1125"/>
              <a:buChar char="•"/>
              <a:defRPr sz="1125"/>
            </a:lvl7pPr>
            <a:lvl8pPr marL="3657600" lvl="7" indent="-300037" algn="l">
              <a:spcBef>
                <a:spcPts val="225"/>
              </a:spcBef>
              <a:spcAft>
                <a:spcPts val="0"/>
              </a:spcAft>
              <a:buSzPts val="1125"/>
              <a:buChar char="•"/>
              <a:defRPr sz="1125"/>
            </a:lvl8pPr>
            <a:lvl9pPr marL="4114800" lvl="8" indent="-300037" algn="l">
              <a:spcBef>
                <a:spcPts val="225"/>
              </a:spcBef>
              <a:spcAft>
                <a:spcPts val="0"/>
              </a:spcAft>
              <a:buSzPts val="1125"/>
              <a:buChar char="•"/>
              <a:defRPr sz="1125"/>
            </a:lvl9pPr>
          </a:lstStyle>
          <a:p>
            <a:pPr lvl="0"/>
            <a:r>
              <a:rPr lang="en-US"/>
              <a:t>Click to edit Master text styles</a:t>
            </a:r>
          </a:p>
        </p:txBody>
      </p:sp>
      <p:sp>
        <p:nvSpPr>
          <p:cNvPr id="74" name="Google Shape;74;p102"/>
          <p:cNvSpPr txBox="1">
            <a:spLocks noGrp="1"/>
          </p:cNvSpPr>
          <p:nvPr>
            <p:ph type="body" idx="2"/>
          </p:nvPr>
        </p:nvSpPr>
        <p:spPr>
          <a:xfrm>
            <a:off x="609601" y="2130557"/>
            <a:ext cx="2852928" cy="4243615"/>
          </a:xfrm>
          <a:prstGeom prst="rect">
            <a:avLst/>
          </a:prstGeom>
          <a:noFill/>
          <a:ln>
            <a:noFill/>
          </a:ln>
        </p:spPr>
        <p:txBody>
          <a:bodyPr spcFirstLastPara="1" wrap="square" lIns="91425" tIns="45700" rIns="91425" bIns="45700" anchor="t" anchorCtr="0">
            <a:noAutofit/>
          </a:bodyPr>
          <a:lstStyle>
            <a:lvl1pPr marL="457200" lvl="0" indent="-228600" algn="l">
              <a:spcBef>
                <a:spcPts val="158"/>
              </a:spcBef>
              <a:spcAft>
                <a:spcPts val="0"/>
              </a:spcAft>
              <a:buSzPts val="670"/>
              <a:buNone/>
              <a:defRPr sz="788"/>
            </a:lvl1pPr>
            <a:lvl2pPr marL="914400" lvl="1" indent="-228600" algn="l">
              <a:spcBef>
                <a:spcPts val="135"/>
              </a:spcBef>
              <a:spcAft>
                <a:spcPts val="0"/>
              </a:spcAft>
              <a:buSzPts val="574"/>
              <a:buNone/>
              <a:defRPr sz="675"/>
            </a:lvl2pPr>
            <a:lvl3pPr marL="1371600" lvl="2" indent="-228600" algn="l">
              <a:spcBef>
                <a:spcPts val="113"/>
              </a:spcBef>
              <a:spcAft>
                <a:spcPts val="0"/>
              </a:spcAft>
              <a:buSzPts val="507"/>
              <a:buNone/>
              <a:defRPr sz="563"/>
            </a:lvl3pPr>
            <a:lvl4pPr marL="1828800" lvl="3" indent="-228600" algn="l">
              <a:spcBef>
                <a:spcPts val="101"/>
              </a:spcBef>
              <a:spcAft>
                <a:spcPts val="0"/>
              </a:spcAft>
              <a:buSzPts val="506"/>
              <a:buNone/>
              <a:defRPr sz="506"/>
            </a:lvl4pPr>
            <a:lvl5pPr marL="2286000" lvl="4" indent="-228600" algn="l">
              <a:spcBef>
                <a:spcPts val="101"/>
              </a:spcBef>
              <a:spcAft>
                <a:spcPts val="0"/>
              </a:spcAft>
              <a:buSzPts val="506"/>
              <a:buNone/>
              <a:defRPr sz="506"/>
            </a:lvl5pPr>
            <a:lvl6pPr marL="2743200" lvl="5" indent="-228600" algn="l">
              <a:spcBef>
                <a:spcPts val="101"/>
              </a:spcBef>
              <a:spcAft>
                <a:spcPts val="0"/>
              </a:spcAft>
              <a:buSzPts val="506"/>
              <a:buNone/>
              <a:defRPr sz="506"/>
            </a:lvl6pPr>
            <a:lvl7pPr marL="3200400" lvl="6" indent="-228600" algn="l">
              <a:spcBef>
                <a:spcPts val="101"/>
              </a:spcBef>
              <a:spcAft>
                <a:spcPts val="0"/>
              </a:spcAft>
              <a:buSzPts val="506"/>
              <a:buNone/>
              <a:defRPr sz="506"/>
            </a:lvl7pPr>
            <a:lvl8pPr marL="3657600" lvl="7" indent="-228600" algn="l">
              <a:spcBef>
                <a:spcPts val="101"/>
              </a:spcBef>
              <a:spcAft>
                <a:spcPts val="0"/>
              </a:spcAft>
              <a:buSzPts val="506"/>
              <a:buNone/>
              <a:defRPr sz="506"/>
            </a:lvl8pPr>
            <a:lvl9pPr marL="4114800" lvl="8" indent="-228600" algn="l">
              <a:spcBef>
                <a:spcPts val="101"/>
              </a:spcBef>
              <a:spcAft>
                <a:spcPts val="0"/>
              </a:spcAft>
              <a:buSzPts val="506"/>
              <a:buNone/>
              <a:defRPr sz="506"/>
            </a:lvl9pPr>
          </a:lstStyle>
          <a:p>
            <a:pPr lvl="0"/>
            <a:r>
              <a:rPr lang="en-US"/>
              <a:t>Click to edit Master text styles</a:t>
            </a:r>
          </a:p>
        </p:txBody>
      </p:sp>
      <p:sp>
        <p:nvSpPr>
          <p:cNvPr id="75" name="Google Shape;75;p102"/>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76" name="Google Shape;76;p102"/>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7" name="Google Shape;77;p102"/>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357220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
        <p:cNvGrpSpPr/>
        <p:nvPr/>
      </p:nvGrpSpPr>
      <p:grpSpPr>
        <a:xfrm>
          <a:off x="0" y="0"/>
          <a:ext cx="0" cy="0"/>
          <a:chOff x="0" y="0"/>
          <a:chExt cx="0" cy="0"/>
        </a:xfrm>
      </p:grpSpPr>
      <p:sp>
        <p:nvSpPr>
          <p:cNvPr id="79" name="Google Shape;79;p103"/>
          <p:cNvSpPr txBox="1">
            <a:spLocks noGrp="1"/>
          </p:cNvSpPr>
          <p:nvPr>
            <p:ph type="title"/>
          </p:nvPr>
        </p:nvSpPr>
        <p:spPr>
          <a:xfrm>
            <a:off x="609601" y="792480"/>
            <a:ext cx="2856907"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35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80" name="Google Shape;80;p103"/>
          <p:cNvSpPr>
            <a:spLocks noGrp="1"/>
          </p:cNvSpPr>
          <p:nvPr>
            <p:ph type="pic" idx="2"/>
          </p:nvPr>
        </p:nvSpPr>
        <p:spPr>
          <a:xfrm>
            <a:off x="3811480" y="838201"/>
            <a:ext cx="787252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txBody>
          <a:bodyPr spcFirstLastPara="1" wrap="square" lIns="91425" tIns="45700" rIns="91425" bIns="45700" anchor="t" anchorCtr="0">
            <a:normAutofit/>
          </a:bodyPr>
          <a:lstStyle>
            <a:lvl1pPr marR="0" lvl="0" algn="l" rtl="0">
              <a:spcBef>
                <a:spcPts val="360"/>
              </a:spcBef>
              <a:spcAft>
                <a:spcPts val="0"/>
              </a:spcAft>
              <a:buClr>
                <a:schemeClr val="accent1"/>
              </a:buClr>
              <a:buSzPts val="1530"/>
              <a:buFont typeface="Arial"/>
              <a:buNone/>
              <a:defRPr sz="1800" b="0" i="0" u="none" strike="noStrike" cap="none">
                <a:solidFill>
                  <a:schemeClr val="dk1"/>
                </a:solidFill>
                <a:latin typeface="Arial"/>
                <a:ea typeface="Arial"/>
                <a:cs typeface="Arial"/>
                <a:sym typeface="Arial"/>
              </a:defRPr>
            </a:lvl1pPr>
            <a:lvl2pPr marR="0" lvl="1" algn="l" rtl="0">
              <a:spcBef>
                <a:spcPts val="315"/>
              </a:spcBef>
              <a:spcAft>
                <a:spcPts val="0"/>
              </a:spcAft>
              <a:buClr>
                <a:schemeClr val="accent1"/>
              </a:buClr>
              <a:buSzPts val="1339"/>
              <a:buFont typeface="Arial"/>
              <a:buNone/>
              <a:defRPr sz="1575" b="0" i="0" u="none" strike="noStrike" cap="none">
                <a:solidFill>
                  <a:schemeClr val="dk1"/>
                </a:solidFill>
                <a:latin typeface="Arial"/>
                <a:ea typeface="Arial"/>
                <a:cs typeface="Arial"/>
                <a:sym typeface="Arial"/>
              </a:defRPr>
            </a:lvl2pPr>
            <a:lvl3pPr marR="0" lvl="2" algn="l" rtl="0">
              <a:spcBef>
                <a:spcPts val="270"/>
              </a:spcBef>
              <a:spcAft>
                <a:spcPts val="0"/>
              </a:spcAft>
              <a:buClr>
                <a:schemeClr val="accent1"/>
              </a:buClr>
              <a:buSzPts val="1215"/>
              <a:buFont typeface="Arial"/>
              <a:buNone/>
              <a:defRPr sz="1350" b="0" i="0" u="none" strike="noStrike" cap="none">
                <a:solidFill>
                  <a:schemeClr val="dk1"/>
                </a:solidFill>
                <a:latin typeface="Arial"/>
                <a:ea typeface="Arial"/>
                <a:cs typeface="Arial"/>
                <a:sym typeface="Arial"/>
              </a:defRPr>
            </a:lvl3pPr>
            <a:lvl4pPr marR="0" lvl="3"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4pPr>
            <a:lvl5pPr marR="0" lvl="4"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5pPr>
            <a:lvl6pPr marR="0" lvl="5"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6pPr>
            <a:lvl7pPr marR="0" lvl="6"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7pPr>
            <a:lvl8pPr marR="0" lvl="7"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8pPr>
            <a:lvl9pPr marR="0" lvl="8" algn="l" rtl="0">
              <a:spcBef>
                <a:spcPts val="225"/>
              </a:spcBef>
              <a:spcAft>
                <a:spcPts val="0"/>
              </a:spcAft>
              <a:buClr>
                <a:schemeClr val="accent1"/>
              </a:buClr>
              <a:buSzPts val="1125"/>
              <a:buFont typeface="Arial"/>
              <a:buNone/>
              <a:defRPr sz="1125"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1" name="Google Shape;81;p103"/>
          <p:cNvSpPr txBox="1">
            <a:spLocks noGrp="1"/>
          </p:cNvSpPr>
          <p:nvPr>
            <p:ph type="body" idx="1"/>
          </p:nvPr>
        </p:nvSpPr>
        <p:spPr>
          <a:xfrm>
            <a:off x="609600" y="2133600"/>
            <a:ext cx="2852928" cy="4242816"/>
          </a:xfrm>
          <a:prstGeom prst="rect">
            <a:avLst/>
          </a:prstGeom>
          <a:noFill/>
          <a:ln>
            <a:noFill/>
          </a:ln>
        </p:spPr>
        <p:txBody>
          <a:bodyPr spcFirstLastPara="1" wrap="square" lIns="91425" tIns="45700" rIns="91425" bIns="45700" anchor="t" anchorCtr="0">
            <a:noAutofit/>
          </a:bodyPr>
          <a:lstStyle>
            <a:lvl1pPr marL="457200" lvl="0" indent="-228600" algn="l">
              <a:spcBef>
                <a:spcPts val="158"/>
              </a:spcBef>
              <a:spcAft>
                <a:spcPts val="0"/>
              </a:spcAft>
              <a:buSzPts val="670"/>
              <a:buNone/>
              <a:defRPr sz="788"/>
            </a:lvl1pPr>
            <a:lvl2pPr marL="914400" lvl="1" indent="-228600" algn="l">
              <a:spcBef>
                <a:spcPts val="135"/>
              </a:spcBef>
              <a:spcAft>
                <a:spcPts val="0"/>
              </a:spcAft>
              <a:buSzPts val="574"/>
              <a:buNone/>
              <a:defRPr sz="675"/>
            </a:lvl2pPr>
            <a:lvl3pPr marL="1371600" lvl="2" indent="-228600" algn="l">
              <a:spcBef>
                <a:spcPts val="113"/>
              </a:spcBef>
              <a:spcAft>
                <a:spcPts val="0"/>
              </a:spcAft>
              <a:buSzPts val="507"/>
              <a:buNone/>
              <a:defRPr sz="563"/>
            </a:lvl3pPr>
            <a:lvl4pPr marL="1828800" lvl="3" indent="-228600" algn="l">
              <a:spcBef>
                <a:spcPts val="101"/>
              </a:spcBef>
              <a:spcAft>
                <a:spcPts val="0"/>
              </a:spcAft>
              <a:buSzPts val="506"/>
              <a:buNone/>
              <a:defRPr sz="506"/>
            </a:lvl4pPr>
            <a:lvl5pPr marL="2286000" lvl="4" indent="-228600" algn="l">
              <a:spcBef>
                <a:spcPts val="101"/>
              </a:spcBef>
              <a:spcAft>
                <a:spcPts val="0"/>
              </a:spcAft>
              <a:buSzPts val="506"/>
              <a:buNone/>
              <a:defRPr sz="506"/>
            </a:lvl5pPr>
            <a:lvl6pPr marL="2743200" lvl="5" indent="-228600" algn="l">
              <a:spcBef>
                <a:spcPts val="101"/>
              </a:spcBef>
              <a:spcAft>
                <a:spcPts val="0"/>
              </a:spcAft>
              <a:buSzPts val="506"/>
              <a:buNone/>
              <a:defRPr sz="506"/>
            </a:lvl6pPr>
            <a:lvl7pPr marL="3200400" lvl="6" indent="-228600" algn="l">
              <a:spcBef>
                <a:spcPts val="101"/>
              </a:spcBef>
              <a:spcAft>
                <a:spcPts val="0"/>
              </a:spcAft>
              <a:buSzPts val="506"/>
              <a:buNone/>
              <a:defRPr sz="506"/>
            </a:lvl7pPr>
            <a:lvl8pPr marL="3657600" lvl="7" indent="-228600" algn="l">
              <a:spcBef>
                <a:spcPts val="101"/>
              </a:spcBef>
              <a:spcAft>
                <a:spcPts val="0"/>
              </a:spcAft>
              <a:buSzPts val="506"/>
              <a:buNone/>
              <a:defRPr sz="506"/>
            </a:lvl8pPr>
            <a:lvl9pPr marL="4114800" lvl="8" indent="-228600" algn="l">
              <a:spcBef>
                <a:spcPts val="101"/>
              </a:spcBef>
              <a:spcAft>
                <a:spcPts val="0"/>
              </a:spcAft>
              <a:buSzPts val="506"/>
              <a:buNone/>
              <a:defRPr sz="506"/>
            </a:lvl9pPr>
          </a:lstStyle>
          <a:p>
            <a:pPr lvl="0"/>
            <a:r>
              <a:rPr lang="en-US"/>
              <a:t>Click to edit Master text styles</a:t>
            </a:r>
          </a:p>
        </p:txBody>
      </p:sp>
      <p:sp>
        <p:nvSpPr>
          <p:cNvPr id="82" name="Google Shape;82;p103"/>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83" name="Google Shape;83;p103"/>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4" name="Google Shape;84;p103"/>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311007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5"/>
        <p:cNvGrpSpPr/>
        <p:nvPr/>
      </p:nvGrpSpPr>
      <p:grpSpPr>
        <a:xfrm>
          <a:off x="0" y="0"/>
          <a:ext cx="0" cy="0"/>
          <a:chOff x="0" y="0"/>
          <a:chExt cx="0" cy="0"/>
        </a:xfrm>
      </p:grpSpPr>
      <p:sp>
        <p:nvSpPr>
          <p:cNvPr id="86" name="Google Shape;86;p104"/>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87" name="Google Shape;87;p104"/>
          <p:cNvSpPr txBox="1">
            <a:spLocks noGrp="1"/>
          </p:cNvSpPr>
          <p:nvPr>
            <p:ph type="body" idx="1"/>
          </p:nvPr>
        </p:nvSpPr>
        <p:spPr>
          <a:xfrm rot="5400000">
            <a:off x="3657600" y="-1447800"/>
            <a:ext cx="4876800" cy="109728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88" name="Google Shape;88;p104"/>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89" name="Google Shape;89;p104"/>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0" name="Google Shape;90;p104"/>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30765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1"/>
        <p:cNvGrpSpPr/>
        <p:nvPr/>
      </p:nvGrpSpPr>
      <p:grpSpPr>
        <a:xfrm>
          <a:off x="0" y="0"/>
          <a:ext cx="0" cy="0"/>
          <a:chOff x="0" y="0"/>
          <a:chExt cx="0" cy="0"/>
        </a:xfrm>
      </p:grpSpPr>
      <p:sp>
        <p:nvSpPr>
          <p:cNvPr id="92" name="Google Shape;92;p105"/>
          <p:cNvSpPr txBox="1">
            <a:spLocks noGrp="1"/>
          </p:cNvSpPr>
          <p:nvPr>
            <p:ph type="title"/>
          </p:nvPr>
        </p:nvSpPr>
        <p:spPr>
          <a:xfrm rot="5400000">
            <a:off x="7277100" y="2171700"/>
            <a:ext cx="5867400" cy="2743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93" name="Google Shape;93;p105"/>
          <p:cNvSpPr txBox="1">
            <a:spLocks noGrp="1"/>
          </p:cNvSpPr>
          <p:nvPr>
            <p:ph type="body" idx="1"/>
          </p:nvPr>
        </p:nvSpPr>
        <p:spPr>
          <a:xfrm rot="5400000">
            <a:off x="1689100" y="-469900"/>
            <a:ext cx="5867400" cy="80264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pPr lvl="0"/>
            <a:r>
              <a:rPr lang="en-US"/>
              <a:t>Click to edit Master text styles</a:t>
            </a:r>
          </a:p>
        </p:txBody>
      </p:sp>
      <p:sp>
        <p:nvSpPr>
          <p:cNvPr id="94" name="Google Shape;94;p105"/>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545107-8624-BD4E-A41D-FCD0E3DD22B5}" type="datetimeFigureOut">
              <a:rPr lang="en-US" smtClean="0"/>
              <a:t>2/3/20</a:t>
            </a:fld>
            <a:endParaRPr lang="en-US"/>
          </a:p>
        </p:txBody>
      </p:sp>
      <p:sp>
        <p:nvSpPr>
          <p:cNvPr id="95" name="Google Shape;95;p105"/>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6" name="Google Shape;96;p105"/>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sz="788" b="1">
                <a:solidFill>
                  <a:srgbClr val="FFFFFF"/>
                </a:solidFill>
                <a:latin typeface="Arial"/>
                <a:ea typeface="Arial"/>
                <a:cs typeface="Arial"/>
                <a:sym typeface="Arial"/>
              </a:defRPr>
            </a:lvl1pPr>
            <a:lvl2pPr marL="0" lvl="1" indent="0" algn="l">
              <a:spcBef>
                <a:spcPts val="0"/>
              </a:spcBef>
              <a:spcAft>
                <a:spcPts val="0"/>
              </a:spcAft>
              <a:buNone/>
              <a:defRPr sz="788" b="1">
                <a:solidFill>
                  <a:srgbClr val="FFFFFF"/>
                </a:solidFill>
                <a:latin typeface="Arial"/>
                <a:ea typeface="Arial"/>
                <a:cs typeface="Arial"/>
                <a:sym typeface="Arial"/>
              </a:defRPr>
            </a:lvl2pPr>
            <a:lvl3pPr marL="0" lvl="2" indent="0" algn="l">
              <a:spcBef>
                <a:spcPts val="0"/>
              </a:spcBef>
              <a:spcAft>
                <a:spcPts val="0"/>
              </a:spcAft>
              <a:buNone/>
              <a:defRPr sz="788" b="1">
                <a:solidFill>
                  <a:srgbClr val="FFFFFF"/>
                </a:solidFill>
                <a:latin typeface="Arial"/>
                <a:ea typeface="Arial"/>
                <a:cs typeface="Arial"/>
                <a:sym typeface="Arial"/>
              </a:defRPr>
            </a:lvl3pPr>
            <a:lvl4pPr marL="0" lvl="3" indent="0" algn="l">
              <a:spcBef>
                <a:spcPts val="0"/>
              </a:spcBef>
              <a:spcAft>
                <a:spcPts val="0"/>
              </a:spcAft>
              <a:buNone/>
              <a:defRPr sz="788" b="1">
                <a:solidFill>
                  <a:srgbClr val="FFFFFF"/>
                </a:solidFill>
                <a:latin typeface="Arial"/>
                <a:ea typeface="Arial"/>
                <a:cs typeface="Arial"/>
                <a:sym typeface="Arial"/>
              </a:defRPr>
            </a:lvl4pPr>
            <a:lvl5pPr marL="0" lvl="4" indent="0" algn="l">
              <a:spcBef>
                <a:spcPts val="0"/>
              </a:spcBef>
              <a:spcAft>
                <a:spcPts val="0"/>
              </a:spcAft>
              <a:buNone/>
              <a:defRPr sz="788" b="1">
                <a:solidFill>
                  <a:srgbClr val="FFFFFF"/>
                </a:solidFill>
                <a:latin typeface="Arial"/>
                <a:ea typeface="Arial"/>
                <a:cs typeface="Arial"/>
                <a:sym typeface="Arial"/>
              </a:defRPr>
            </a:lvl5pPr>
            <a:lvl6pPr marL="0" lvl="5" indent="0" algn="l">
              <a:spcBef>
                <a:spcPts val="0"/>
              </a:spcBef>
              <a:spcAft>
                <a:spcPts val="0"/>
              </a:spcAft>
              <a:buNone/>
              <a:defRPr sz="788" b="1">
                <a:solidFill>
                  <a:srgbClr val="FFFFFF"/>
                </a:solidFill>
                <a:latin typeface="Arial"/>
                <a:ea typeface="Arial"/>
                <a:cs typeface="Arial"/>
                <a:sym typeface="Arial"/>
              </a:defRPr>
            </a:lvl6pPr>
            <a:lvl7pPr marL="0" lvl="6" indent="0" algn="l">
              <a:spcBef>
                <a:spcPts val="0"/>
              </a:spcBef>
              <a:spcAft>
                <a:spcPts val="0"/>
              </a:spcAft>
              <a:buNone/>
              <a:defRPr sz="788" b="1">
                <a:solidFill>
                  <a:srgbClr val="FFFFFF"/>
                </a:solidFill>
                <a:latin typeface="Arial"/>
                <a:ea typeface="Arial"/>
                <a:cs typeface="Arial"/>
                <a:sym typeface="Arial"/>
              </a:defRPr>
            </a:lvl7pPr>
            <a:lvl8pPr marL="0" lvl="7" indent="0" algn="l">
              <a:spcBef>
                <a:spcPts val="0"/>
              </a:spcBef>
              <a:spcAft>
                <a:spcPts val="0"/>
              </a:spcAft>
              <a:buNone/>
              <a:defRPr sz="788" b="1">
                <a:solidFill>
                  <a:srgbClr val="FFFFFF"/>
                </a:solidFill>
                <a:latin typeface="Arial"/>
                <a:ea typeface="Arial"/>
                <a:cs typeface="Arial"/>
                <a:sym typeface="Arial"/>
              </a:defRPr>
            </a:lvl8pPr>
            <a:lvl9pPr marL="0" lvl="8" indent="0" algn="l">
              <a:spcBef>
                <a:spcPts val="0"/>
              </a:spcBef>
              <a:spcAft>
                <a:spcPts val="0"/>
              </a:spcAft>
              <a:buNone/>
              <a:defRPr sz="788" b="1">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220421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3"/>
          <p:cNvSpPr/>
          <p:nvPr/>
        </p:nvSpPr>
        <p:spPr>
          <a:xfrm>
            <a:off x="0" y="220663"/>
            <a:ext cx="12192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11" name="Google Shape;11;p93"/>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225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225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25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25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25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25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25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25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250" b="0" i="0" u="none" strike="noStrike" cap="none">
                <a:solidFill>
                  <a:schemeClr val="dk2"/>
                </a:solidFill>
                <a:latin typeface="Arial"/>
                <a:ea typeface="Arial"/>
                <a:cs typeface="Arial"/>
                <a:sym typeface="Arial"/>
              </a:defRPr>
            </a:lvl9pPr>
          </a:lstStyle>
          <a:p>
            <a:endParaRPr/>
          </a:p>
        </p:txBody>
      </p:sp>
      <p:sp>
        <p:nvSpPr>
          <p:cNvPr id="12" name="Google Shape;12;p93"/>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Autofit/>
          </a:bodyPr>
          <a:lstStyle>
            <a:lvl1pPr marL="457200" marR="0" lvl="0" indent="-325755" algn="l" rtl="0">
              <a:spcBef>
                <a:spcPts val="360"/>
              </a:spcBef>
              <a:spcAft>
                <a:spcPts val="0"/>
              </a:spcAft>
              <a:buClr>
                <a:schemeClr val="accent1"/>
              </a:buClr>
              <a:buSzPts val="1530"/>
              <a:buFont typeface="Arial"/>
              <a:buChar char="•"/>
              <a:defRPr sz="1800" b="0" i="0" u="none" strike="noStrike" cap="none">
                <a:solidFill>
                  <a:schemeClr val="dk1"/>
                </a:solidFill>
                <a:latin typeface="Arial"/>
                <a:ea typeface="Arial"/>
                <a:cs typeface="Arial"/>
                <a:sym typeface="Arial"/>
              </a:defRPr>
            </a:lvl1pPr>
            <a:lvl2pPr marL="914400" marR="0" lvl="1" indent="-289321" algn="l" rtl="0">
              <a:spcBef>
                <a:spcPts val="225"/>
              </a:spcBef>
              <a:spcAft>
                <a:spcPts val="0"/>
              </a:spcAft>
              <a:buClr>
                <a:schemeClr val="accent1"/>
              </a:buClr>
              <a:buSzPts val="956"/>
              <a:buFont typeface="Arial"/>
              <a:buChar char="•"/>
              <a:defRPr sz="1125" b="0" i="0" u="none" strike="noStrike" cap="none">
                <a:solidFill>
                  <a:schemeClr val="dk1"/>
                </a:solidFill>
                <a:latin typeface="Arial"/>
                <a:ea typeface="Arial"/>
                <a:cs typeface="Arial"/>
                <a:sym typeface="Arial"/>
              </a:defRPr>
            </a:lvl2pPr>
            <a:lvl3pPr marL="1371600" marR="0" lvl="2" indent="-284321" algn="l" rtl="0">
              <a:spcBef>
                <a:spcPts val="195"/>
              </a:spcBef>
              <a:spcAft>
                <a:spcPts val="0"/>
              </a:spcAft>
              <a:buClr>
                <a:schemeClr val="accent1"/>
              </a:buClr>
              <a:buSzPts val="877"/>
              <a:buFont typeface="Arial"/>
              <a:buChar char="•"/>
              <a:defRPr sz="975" b="0" i="0" u="none" strike="noStrike" cap="none">
                <a:solidFill>
                  <a:schemeClr val="dk1"/>
                </a:solidFill>
                <a:latin typeface="Arial"/>
                <a:ea typeface="Arial"/>
                <a:cs typeface="Arial"/>
                <a:sym typeface="Arial"/>
              </a:defRPr>
            </a:lvl3pPr>
            <a:lvl4pPr marL="1828800" marR="0" lvl="3" indent="-285750" algn="l" rtl="0">
              <a:spcBef>
                <a:spcPts val="18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6225" algn="l" rtl="0">
              <a:spcBef>
                <a:spcPts val="150"/>
              </a:spcBef>
              <a:spcAft>
                <a:spcPts val="0"/>
              </a:spcAft>
              <a:buClr>
                <a:schemeClr val="accent1"/>
              </a:buClr>
              <a:buSzPts val="750"/>
              <a:buFont typeface="Arial"/>
              <a:buChar char="•"/>
              <a:defRPr sz="750" b="0" i="0" u="none" strike="noStrike" cap="none">
                <a:solidFill>
                  <a:schemeClr val="dk1"/>
                </a:solidFill>
                <a:latin typeface="Arial"/>
                <a:ea typeface="Arial"/>
                <a:cs typeface="Arial"/>
                <a:sym typeface="Arial"/>
              </a:defRPr>
            </a:lvl5pPr>
            <a:lvl6pPr marL="2743200" marR="0" lvl="5"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6pPr>
            <a:lvl7pPr marL="3200400" marR="0" lvl="6"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7pPr>
            <a:lvl8pPr marL="3657600" marR="0" lvl="7"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8pPr>
            <a:lvl9pPr marL="4114800" marR="0" lvl="8" indent="-275018" algn="l" rtl="0">
              <a:spcBef>
                <a:spcPts val="146"/>
              </a:spcBef>
              <a:spcAft>
                <a:spcPts val="0"/>
              </a:spcAft>
              <a:buClr>
                <a:schemeClr val="accent1"/>
              </a:buClr>
              <a:buSzPts val="731"/>
              <a:buFont typeface="Arial"/>
              <a:buChar char="•"/>
              <a:defRPr sz="731" b="0" i="0" u="none" strike="noStrike" cap="none">
                <a:solidFill>
                  <a:schemeClr val="dk1"/>
                </a:solidFill>
                <a:latin typeface="Arial"/>
                <a:ea typeface="Arial"/>
                <a:cs typeface="Arial"/>
                <a:sym typeface="Arial"/>
              </a:defRPr>
            </a:lvl9pPr>
          </a:lstStyle>
          <a:p>
            <a:endParaRPr/>
          </a:p>
        </p:txBody>
      </p:sp>
      <p:sp>
        <p:nvSpPr>
          <p:cNvPr id="13" name="Google Shape;13;p93"/>
          <p:cNvSpPr/>
          <p:nvPr/>
        </p:nvSpPr>
        <p:spPr>
          <a:xfrm>
            <a:off x="0" y="3"/>
            <a:ext cx="12192000" cy="3651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Arial"/>
              <a:ea typeface="Arial"/>
              <a:cs typeface="Arial"/>
              <a:sym typeface="Arial"/>
            </a:endParaRPr>
          </a:p>
        </p:txBody>
      </p:sp>
      <p:sp>
        <p:nvSpPr>
          <p:cNvPr id="14" name="Google Shape;14;p93"/>
          <p:cNvSpPr txBox="1">
            <a:spLocks noGrp="1"/>
          </p:cNvSpPr>
          <p:nvPr>
            <p:ph type="dt" idx="10"/>
          </p:nvPr>
        </p:nvSpPr>
        <p:spPr>
          <a:xfrm>
            <a:off x="609600" y="19053"/>
            <a:ext cx="3860800" cy="328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EF545107-8624-BD4E-A41D-FCD0E3DD22B5}" type="datetimeFigureOut">
              <a:rPr lang="en-US" smtClean="0"/>
              <a:t>2/3/20</a:t>
            </a:fld>
            <a:endParaRPr lang="en-US"/>
          </a:p>
        </p:txBody>
      </p:sp>
      <p:sp>
        <p:nvSpPr>
          <p:cNvPr id="15" name="Google Shape;15;p93"/>
          <p:cNvSpPr txBox="1">
            <a:spLocks noGrp="1"/>
          </p:cNvSpPr>
          <p:nvPr>
            <p:ph type="ftr" idx="11"/>
          </p:nvPr>
        </p:nvSpPr>
        <p:spPr>
          <a:xfrm>
            <a:off x="4572000" y="19053"/>
            <a:ext cx="5486400" cy="32861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675"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6" name="Google Shape;16;p93"/>
          <p:cNvSpPr txBox="1">
            <a:spLocks noGrp="1"/>
          </p:cNvSpPr>
          <p:nvPr>
            <p:ph type="sldNum" idx="12"/>
          </p:nvPr>
        </p:nvSpPr>
        <p:spPr>
          <a:xfrm>
            <a:off x="10160000" y="19053"/>
            <a:ext cx="1422400" cy="328613"/>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788" b="1" i="0" u="none" strike="noStrike" cap="none">
                <a:solidFill>
                  <a:srgbClr val="FFFFFF"/>
                </a:solidFill>
                <a:latin typeface="Arial"/>
                <a:ea typeface="Arial"/>
                <a:cs typeface="Arial"/>
                <a:sym typeface="Arial"/>
              </a:defRPr>
            </a:lvl1pPr>
            <a:lvl2pPr marL="0" marR="0" lvl="1" indent="0" algn="l" rtl="0">
              <a:spcBef>
                <a:spcPts val="0"/>
              </a:spcBef>
              <a:spcAft>
                <a:spcPts val="0"/>
              </a:spcAft>
              <a:buNone/>
              <a:defRPr sz="788" b="1" i="0" u="none" strike="noStrike" cap="none">
                <a:solidFill>
                  <a:srgbClr val="FFFFFF"/>
                </a:solidFill>
                <a:latin typeface="Arial"/>
                <a:ea typeface="Arial"/>
                <a:cs typeface="Arial"/>
                <a:sym typeface="Arial"/>
              </a:defRPr>
            </a:lvl2pPr>
            <a:lvl3pPr marL="0" marR="0" lvl="2" indent="0" algn="l" rtl="0">
              <a:spcBef>
                <a:spcPts val="0"/>
              </a:spcBef>
              <a:spcAft>
                <a:spcPts val="0"/>
              </a:spcAft>
              <a:buNone/>
              <a:defRPr sz="788" b="1" i="0" u="none" strike="noStrike" cap="none">
                <a:solidFill>
                  <a:srgbClr val="FFFFFF"/>
                </a:solidFill>
                <a:latin typeface="Arial"/>
                <a:ea typeface="Arial"/>
                <a:cs typeface="Arial"/>
                <a:sym typeface="Arial"/>
              </a:defRPr>
            </a:lvl3pPr>
            <a:lvl4pPr marL="0" marR="0" lvl="3" indent="0" algn="l" rtl="0">
              <a:spcBef>
                <a:spcPts val="0"/>
              </a:spcBef>
              <a:spcAft>
                <a:spcPts val="0"/>
              </a:spcAft>
              <a:buNone/>
              <a:defRPr sz="788" b="1" i="0" u="none" strike="noStrike" cap="none">
                <a:solidFill>
                  <a:srgbClr val="FFFFFF"/>
                </a:solidFill>
                <a:latin typeface="Arial"/>
                <a:ea typeface="Arial"/>
                <a:cs typeface="Arial"/>
                <a:sym typeface="Arial"/>
              </a:defRPr>
            </a:lvl4pPr>
            <a:lvl5pPr marL="0" marR="0" lvl="4" indent="0" algn="l" rtl="0">
              <a:spcBef>
                <a:spcPts val="0"/>
              </a:spcBef>
              <a:spcAft>
                <a:spcPts val="0"/>
              </a:spcAft>
              <a:buNone/>
              <a:defRPr sz="788" b="1" i="0" u="none" strike="noStrike" cap="none">
                <a:solidFill>
                  <a:srgbClr val="FFFFFF"/>
                </a:solidFill>
                <a:latin typeface="Arial"/>
                <a:ea typeface="Arial"/>
                <a:cs typeface="Arial"/>
                <a:sym typeface="Arial"/>
              </a:defRPr>
            </a:lvl5pPr>
            <a:lvl6pPr marL="0" marR="0" lvl="5" indent="0" algn="l" rtl="0">
              <a:spcBef>
                <a:spcPts val="0"/>
              </a:spcBef>
              <a:spcAft>
                <a:spcPts val="0"/>
              </a:spcAft>
              <a:buNone/>
              <a:defRPr sz="788" b="1" i="0" u="none" strike="noStrike" cap="none">
                <a:solidFill>
                  <a:srgbClr val="FFFFFF"/>
                </a:solidFill>
                <a:latin typeface="Arial"/>
                <a:ea typeface="Arial"/>
                <a:cs typeface="Arial"/>
                <a:sym typeface="Arial"/>
              </a:defRPr>
            </a:lvl6pPr>
            <a:lvl7pPr marL="0" marR="0" lvl="6" indent="0" algn="l" rtl="0">
              <a:spcBef>
                <a:spcPts val="0"/>
              </a:spcBef>
              <a:spcAft>
                <a:spcPts val="0"/>
              </a:spcAft>
              <a:buNone/>
              <a:defRPr sz="788" b="1" i="0" u="none" strike="noStrike" cap="none">
                <a:solidFill>
                  <a:srgbClr val="FFFFFF"/>
                </a:solidFill>
                <a:latin typeface="Arial"/>
                <a:ea typeface="Arial"/>
                <a:cs typeface="Arial"/>
                <a:sym typeface="Arial"/>
              </a:defRPr>
            </a:lvl7pPr>
            <a:lvl8pPr marL="0" marR="0" lvl="7" indent="0" algn="l" rtl="0">
              <a:spcBef>
                <a:spcPts val="0"/>
              </a:spcBef>
              <a:spcAft>
                <a:spcPts val="0"/>
              </a:spcAft>
              <a:buNone/>
              <a:defRPr sz="788" b="1" i="0" u="none" strike="noStrike" cap="none">
                <a:solidFill>
                  <a:srgbClr val="FFFFFF"/>
                </a:solidFill>
                <a:latin typeface="Arial"/>
                <a:ea typeface="Arial"/>
                <a:cs typeface="Arial"/>
                <a:sym typeface="Arial"/>
              </a:defRPr>
            </a:lvl8pPr>
            <a:lvl9pPr marL="0" marR="0" lvl="8" indent="0" algn="l" rtl="0">
              <a:spcBef>
                <a:spcPts val="0"/>
              </a:spcBef>
              <a:spcAft>
                <a:spcPts val="0"/>
              </a:spcAft>
              <a:buNone/>
              <a:defRPr sz="788" b="1" i="0" u="none" strike="noStrike" cap="none">
                <a:solidFill>
                  <a:srgbClr val="FFFFFF"/>
                </a:solidFill>
                <a:latin typeface="Arial"/>
                <a:ea typeface="Arial"/>
                <a:cs typeface="Arial"/>
                <a:sym typeface="Arial"/>
              </a:defRPr>
            </a:lvl9pPr>
          </a:lstStyle>
          <a:p>
            <a:fld id="{8F590D7D-D432-8044-B8E1-CD9EE5B0D533}" type="slidenum">
              <a:rPr lang="en-US" smtClean="0"/>
              <a:t>‹#›</a:t>
            </a:fld>
            <a:endParaRPr lang="en-US"/>
          </a:p>
        </p:txBody>
      </p:sp>
    </p:spTree>
    <p:extLst>
      <p:ext uri="{BB962C8B-B14F-4D97-AF65-F5344CB8AC3E}">
        <p14:creationId xmlns:p14="http://schemas.microsoft.com/office/powerpoint/2010/main" val="30717056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chapter/10.1007/978-3-540-48061-7_49" TargetMode="External"/><Relationship Id="rId2" Type="http://schemas.openxmlformats.org/officeDocument/2006/relationships/hyperlink" Target="https://pdfs.semanticscholar.org/e286/5994c80238daa302b4960b6274ca2e145104.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br.org/2018/04/if-your-data-is-bad-your-machine-learning-tools-are-usel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chapter/10.1007%2F978-3-642-17103-1_60" TargetMode="External"/><Relationship Id="rId2" Type="http://schemas.openxmlformats.org/officeDocument/2006/relationships/hyperlink" Target="http://www.ime.unicamp.br/~wanderson/Artigos/imputation_industrial_database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581F-BBB5-5C4C-B977-345993B3DB47}"/>
              </a:ext>
            </a:extLst>
          </p:cNvPr>
          <p:cNvSpPr>
            <a:spLocks noGrp="1"/>
          </p:cNvSpPr>
          <p:nvPr>
            <p:ph type="title"/>
          </p:nvPr>
        </p:nvSpPr>
        <p:spPr/>
        <p:txBody>
          <a:bodyPr/>
          <a:lstStyle/>
          <a:p>
            <a:r>
              <a:rPr lang="en-US" dirty="0"/>
              <a:t>Midterm</a:t>
            </a:r>
          </a:p>
        </p:txBody>
      </p:sp>
      <p:sp>
        <p:nvSpPr>
          <p:cNvPr id="3" name="Text Placeholder 2">
            <a:extLst>
              <a:ext uri="{FF2B5EF4-FFF2-40B4-BE49-F238E27FC236}">
                <a16:creationId xmlns:a16="http://schemas.microsoft.com/office/drawing/2014/main" id="{81F03198-4A57-554A-9CA3-91098847C7DB}"/>
              </a:ext>
            </a:extLst>
          </p:cNvPr>
          <p:cNvSpPr>
            <a:spLocks noGrp="1"/>
          </p:cNvSpPr>
          <p:nvPr>
            <p:ph type="body" idx="1"/>
          </p:nvPr>
        </p:nvSpPr>
        <p:spPr/>
        <p:txBody>
          <a:bodyPr/>
          <a:lstStyle/>
          <a:p>
            <a:r>
              <a:rPr lang="en-US" dirty="0"/>
              <a:t>In-Class Midterm Friday 2/7</a:t>
            </a:r>
          </a:p>
          <a:p>
            <a:pPr lvl="1"/>
            <a:r>
              <a:rPr lang="en-US" dirty="0"/>
              <a:t>What is Data Science , phases of data science</a:t>
            </a:r>
          </a:p>
          <a:p>
            <a:pPr lvl="1"/>
            <a:r>
              <a:rPr lang="en-US" dirty="0"/>
              <a:t>What is EDA and why it is important</a:t>
            </a:r>
          </a:p>
          <a:p>
            <a:pPr lvl="1"/>
            <a:r>
              <a:rPr lang="en-US" dirty="0"/>
              <a:t>Why are databases important</a:t>
            </a:r>
          </a:p>
          <a:p>
            <a:pPr lvl="1"/>
            <a:r>
              <a:rPr lang="en-US" dirty="0"/>
              <a:t>Can you write a simple SQL query or select a correct query from a multiple choice selection</a:t>
            </a:r>
          </a:p>
          <a:p>
            <a:pPr lvl="1"/>
            <a:r>
              <a:rPr lang="en-US" dirty="0"/>
              <a:t>Do you know why we need to apply various statistical analysis like mean, standard deviation, correlation</a:t>
            </a:r>
          </a:p>
          <a:p>
            <a:pPr lvl="1"/>
            <a:r>
              <a:rPr lang="en-US" dirty="0"/>
              <a:t>Why is data cleaning important and what are methods for dealing with missing values</a:t>
            </a:r>
          </a:p>
          <a:p>
            <a:pPr lvl="1"/>
            <a:r>
              <a:rPr lang="en-US" dirty="0"/>
              <a:t>Will NOT be expected to write code in Python</a:t>
            </a:r>
          </a:p>
          <a:p>
            <a:pPr lvl="1"/>
            <a:endParaRPr lang="en-US" dirty="0"/>
          </a:p>
          <a:p>
            <a:pPr lvl="1"/>
            <a:endParaRPr lang="en-US" dirty="0"/>
          </a:p>
          <a:p>
            <a:r>
              <a:rPr lang="en-US" dirty="0"/>
              <a:t>Lab Midterm Tuesday 2/4 and Thursday 2/6</a:t>
            </a:r>
          </a:p>
          <a:p>
            <a:pPr lvl="1"/>
            <a:r>
              <a:rPr lang="en-US" dirty="0"/>
              <a:t>Will be given a python notebook with a datasets and questions</a:t>
            </a:r>
          </a:p>
          <a:p>
            <a:pPr lvl="1"/>
            <a:r>
              <a:rPr lang="en-US" dirty="0"/>
              <a:t>You are free to use labs, lectures, WWW to complete the midterm coding portion</a:t>
            </a:r>
          </a:p>
          <a:p>
            <a:pPr lvl="1"/>
            <a:r>
              <a:rPr lang="en-US" dirty="0"/>
              <a:t>You HAVE to turn in the midterm coding portion by the end of lab to receive a grade. </a:t>
            </a:r>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68889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AA02-1D14-EC41-867C-D11EC69056BD}"/>
              </a:ext>
            </a:extLst>
          </p:cNvPr>
          <p:cNvSpPr>
            <a:spLocks noGrp="1"/>
          </p:cNvSpPr>
          <p:nvPr>
            <p:ph type="title"/>
          </p:nvPr>
        </p:nvSpPr>
        <p:spPr/>
        <p:txBody>
          <a:bodyPr/>
          <a:lstStyle/>
          <a:p>
            <a:r>
              <a:rPr lang="en-US" dirty="0"/>
              <a:t>Missing Values (Cont.) </a:t>
            </a:r>
          </a:p>
        </p:txBody>
      </p:sp>
      <p:sp>
        <p:nvSpPr>
          <p:cNvPr id="3" name="Content Placeholder 2">
            <a:extLst>
              <a:ext uri="{FF2B5EF4-FFF2-40B4-BE49-F238E27FC236}">
                <a16:creationId xmlns:a16="http://schemas.microsoft.com/office/drawing/2014/main" id="{588FE0EE-B0D0-464B-8021-E116F2B84D46}"/>
              </a:ext>
            </a:extLst>
          </p:cNvPr>
          <p:cNvSpPr>
            <a:spLocks noGrp="1"/>
          </p:cNvSpPr>
          <p:nvPr>
            <p:ph type="body" idx="1"/>
          </p:nvPr>
        </p:nvSpPr>
        <p:spPr/>
        <p:txBody>
          <a:bodyPr>
            <a:normAutofit/>
          </a:bodyPr>
          <a:lstStyle/>
          <a:p>
            <a:pPr fontAlgn="base"/>
            <a:r>
              <a:rPr lang="en-US" b="1" dirty="0"/>
              <a:t>Replace Missing Value with Most Common Attribute Value</a:t>
            </a:r>
          </a:p>
          <a:p>
            <a:pPr lvl="1" fontAlgn="base"/>
            <a:r>
              <a:rPr lang="en-US" sz="1600" dirty="0"/>
              <a:t>This method simply uses most common attribute value for missing value imputation (</a:t>
            </a:r>
            <a:r>
              <a:rPr lang="en-US" sz="1600" u="sng" dirty="0">
                <a:hlinkClick r:id="rId2"/>
              </a:rPr>
              <a:t>Grzymala-Busse J. W., Hu M. 2001</a:t>
            </a:r>
            <a:r>
              <a:rPr lang="en-US" sz="1600" dirty="0"/>
              <a:t>). The most common value of all values of the attribute is used. This method is usable only for symbolic attributes and is usually combined with replacing missing values with missing values imputation using mean for numeric attributes.</a:t>
            </a:r>
          </a:p>
          <a:p>
            <a:pPr lvl="1" fontAlgn="base"/>
            <a:endParaRPr lang="en-US" sz="1600" dirty="0"/>
          </a:p>
          <a:p>
            <a:pPr fontAlgn="base"/>
            <a:r>
              <a:rPr lang="en-US" b="1" dirty="0"/>
              <a:t>Closest Fit</a:t>
            </a:r>
          </a:p>
          <a:p>
            <a:pPr lvl="1" fontAlgn="base"/>
            <a:r>
              <a:rPr lang="en-US" sz="1600" dirty="0"/>
              <a:t>The closest fit algorithm (</a:t>
            </a:r>
            <a:r>
              <a:rPr lang="en-US" sz="1600" u="sng" dirty="0">
                <a:hlinkClick r:id="rId3"/>
              </a:rPr>
              <a:t>Grzymala-Busse, J. W., Goodwin, L. K., Grzymala-Busse, W. J. &amp; Zheng X. 2005</a:t>
            </a:r>
            <a:r>
              <a:rPr lang="en-US" sz="1600" dirty="0"/>
              <a:t>) for missing attribute values is based on replacing a missing attribute value with an existing value of the same attribute from another case that resembles as much as possible the case with missing attribute values. </a:t>
            </a:r>
          </a:p>
          <a:p>
            <a:pPr lvl="1" fontAlgn="base"/>
            <a:r>
              <a:rPr lang="en-US" sz="1600" dirty="0"/>
              <a:t>This approach can be generalized to using K nearest neighbor, which will look for more than one (“k”) similar cases with known values of the attribute (Hand, D., </a:t>
            </a:r>
            <a:r>
              <a:rPr lang="en-US" sz="1600" dirty="0" err="1"/>
              <a:t>Mannila</a:t>
            </a:r>
            <a:r>
              <a:rPr lang="en-US" sz="1600" dirty="0"/>
              <a:t>, H. &amp; Smyth, P. 2001).</a:t>
            </a:r>
          </a:p>
          <a:p>
            <a:endParaRPr lang="en-US" dirty="0"/>
          </a:p>
        </p:txBody>
      </p:sp>
    </p:spTree>
    <p:extLst>
      <p:ext uri="{BB962C8B-B14F-4D97-AF65-F5344CB8AC3E}">
        <p14:creationId xmlns:p14="http://schemas.microsoft.com/office/powerpoint/2010/main" val="36719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4063-3973-7547-8261-224D4A759ADD}"/>
              </a:ext>
            </a:extLst>
          </p:cNvPr>
          <p:cNvSpPr>
            <a:spLocks noGrp="1"/>
          </p:cNvSpPr>
          <p:nvPr>
            <p:ph type="title"/>
          </p:nvPr>
        </p:nvSpPr>
        <p:spPr/>
        <p:txBody>
          <a:bodyPr>
            <a:normAutofit/>
          </a:bodyPr>
          <a:lstStyle/>
          <a:p>
            <a:r>
              <a:rPr lang="en-US" dirty="0"/>
              <a:t>Noisy Data </a:t>
            </a:r>
          </a:p>
        </p:txBody>
      </p:sp>
      <p:sp>
        <p:nvSpPr>
          <p:cNvPr id="3" name="Content Placeholder 2">
            <a:extLst>
              <a:ext uri="{FF2B5EF4-FFF2-40B4-BE49-F238E27FC236}">
                <a16:creationId xmlns:a16="http://schemas.microsoft.com/office/drawing/2014/main" id="{F55FEB0F-64E3-9942-B3E5-AC517A18CCA9}"/>
              </a:ext>
            </a:extLst>
          </p:cNvPr>
          <p:cNvSpPr>
            <a:spLocks noGrp="1"/>
          </p:cNvSpPr>
          <p:nvPr>
            <p:ph type="body" idx="1"/>
          </p:nvPr>
        </p:nvSpPr>
        <p:spPr/>
        <p:txBody>
          <a:bodyPr/>
          <a:lstStyle/>
          <a:p>
            <a:pPr fontAlgn="base"/>
            <a:r>
              <a:rPr lang="en-US" dirty="0"/>
              <a:t>Noise is a random error or variance in a measured variable. </a:t>
            </a:r>
          </a:p>
          <a:p>
            <a:pPr marL="0" indent="0" fontAlgn="base">
              <a:buNone/>
            </a:pPr>
            <a:endParaRPr lang="en-US" dirty="0"/>
          </a:p>
          <a:p>
            <a:pPr fontAlgn="base"/>
            <a:r>
              <a:rPr lang="en-US" dirty="0"/>
              <a:t>Noise can occur in data due to</a:t>
            </a:r>
          </a:p>
          <a:p>
            <a:pPr lvl="1" fontAlgn="base"/>
            <a:r>
              <a:rPr lang="en-US" sz="1600" dirty="0"/>
              <a:t>Faulty data collection instruments</a:t>
            </a:r>
          </a:p>
          <a:p>
            <a:pPr lvl="1" fontAlgn="base"/>
            <a:r>
              <a:rPr lang="en-US" sz="1600" dirty="0"/>
              <a:t>Data entry problems</a:t>
            </a:r>
          </a:p>
          <a:p>
            <a:pPr lvl="1" fontAlgn="base"/>
            <a:r>
              <a:rPr lang="en-US" sz="1600" dirty="0"/>
              <a:t>Errors in data integration</a:t>
            </a:r>
          </a:p>
          <a:p>
            <a:pPr lvl="1" fontAlgn="base"/>
            <a:endParaRPr lang="en-US" sz="2000" dirty="0"/>
          </a:p>
          <a:p>
            <a:pPr fontAlgn="base"/>
            <a:r>
              <a:rPr lang="en-US" dirty="0"/>
              <a:t>Lets take a look at the following data smoothing techniques</a:t>
            </a:r>
          </a:p>
          <a:p>
            <a:endParaRPr lang="en-US" dirty="0"/>
          </a:p>
        </p:txBody>
      </p:sp>
    </p:spTree>
    <p:extLst>
      <p:ext uri="{BB962C8B-B14F-4D97-AF65-F5344CB8AC3E}">
        <p14:creationId xmlns:p14="http://schemas.microsoft.com/office/powerpoint/2010/main" val="417358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94BC-27D7-B048-8CB5-A23870CE32D0}"/>
              </a:ext>
            </a:extLst>
          </p:cNvPr>
          <p:cNvSpPr>
            <a:spLocks noGrp="1"/>
          </p:cNvSpPr>
          <p:nvPr>
            <p:ph type="title"/>
          </p:nvPr>
        </p:nvSpPr>
        <p:spPr/>
        <p:txBody>
          <a:bodyPr/>
          <a:lstStyle/>
          <a:p>
            <a:r>
              <a:rPr lang="en-US" dirty="0"/>
              <a:t>Data Cleaning (Cont.) </a:t>
            </a:r>
          </a:p>
        </p:txBody>
      </p:sp>
      <p:sp>
        <p:nvSpPr>
          <p:cNvPr id="3" name="Content Placeholder 2">
            <a:extLst>
              <a:ext uri="{FF2B5EF4-FFF2-40B4-BE49-F238E27FC236}">
                <a16:creationId xmlns:a16="http://schemas.microsoft.com/office/drawing/2014/main" id="{51884607-E01A-D847-B3DD-65704DD8DFE0}"/>
              </a:ext>
            </a:extLst>
          </p:cNvPr>
          <p:cNvSpPr>
            <a:spLocks noGrp="1"/>
          </p:cNvSpPr>
          <p:nvPr>
            <p:ph type="body" idx="1"/>
          </p:nvPr>
        </p:nvSpPr>
        <p:spPr/>
        <p:txBody>
          <a:bodyPr>
            <a:normAutofit/>
          </a:bodyPr>
          <a:lstStyle/>
          <a:p>
            <a:pPr fontAlgn="base"/>
            <a:r>
              <a:rPr lang="en-US" dirty="0"/>
              <a:t>Binning method</a:t>
            </a:r>
          </a:p>
          <a:p>
            <a:pPr lvl="1" fontAlgn="base"/>
            <a:r>
              <a:rPr lang="en-US" sz="1600" dirty="0"/>
              <a:t>First sort data and partition into (</a:t>
            </a:r>
            <a:r>
              <a:rPr lang="en-US" sz="1600" dirty="0" err="1"/>
              <a:t>equi</a:t>
            </a:r>
            <a:r>
              <a:rPr lang="en-US" sz="1600" dirty="0"/>
              <a:t>-depth) bins</a:t>
            </a:r>
          </a:p>
          <a:p>
            <a:pPr lvl="1" fontAlgn="base"/>
            <a:r>
              <a:rPr lang="en-US" sz="1600" dirty="0"/>
              <a:t>Smooth by bin means, smooth by bin median, or smooth by bin boundaries.</a:t>
            </a:r>
          </a:p>
          <a:p>
            <a:pPr lvl="1" fontAlgn="base"/>
            <a:r>
              <a:rPr lang="en-US" sz="1600" dirty="0"/>
              <a:t>For example, in smoothing by bin means, each value in a bin is replaced by the mean value of the bin.</a:t>
            </a:r>
          </a:p>
          <a:p>
            <a:pPr lvl="1" fontAlgn="base"/>
            <a:r>
              <a:rPr lang="en-US" sz="1600" dirty="0"/>
              <a:t>When smoothing by bin boundaries, the minimum and maximum values in a given bin are identified as the bin boundaries. Each bin value is then replaced by the closest boundary value. </a:t>
            </a:r>
          </a:p>
          <a:p>
            <a:pPr lvl="1" fontAlgn="base"/>
            <a:endParaRPr lang="en-US" sz="2000" dirty="0"/>
          </a:p>
          <a:p>
            <a:pPr fontAlgn="base"/>
            <a:r>
              <a:rPr lang="en-US" dirty="0"/>
              <a:t>Clustering</a:t>
            </a:r>
          </a:p>
          <a:p>
            <a:pPr lvl="1" fontAlgn="base"/>
            <a:r>
              <a:rPr lang="en-US" sz="1600" dirty="0"/>
              <a:t>Detect and remove outliers</a:t>
            </a:r>
          </a:p>
          <a:p>
            <a:pPr fontAlgn="base"/>
            <a:br>
              <a:rPr lang="en-US" b="0" dirty="0">
                <a:effectLst/>
              </a:rPr>
            </a:br>
            <a:r>
              <a:rPr lang="en-US" dirty="0"/>
              <a:t>Regression</a:t>
            </a:r>
          </a:p>
          <a:p>
            <a:pPr lvl="1" fontAlgn="base"/>
            <a:r>
              <a:rPr lang="en-US" sz="1600" dirty="0"/>
              <a:t>Smooth data values using Linear regression </a:t>
            </a:r>
          </a:p>
          <a:p>
            <a:endParaRPr lang="en-US" dirty="0"/>
          </a:p>
        </p:txBody>
      </p:sp>
    </p:spTree>
    <p:extLst>
      <p:ext uri="{BB962C8B-B14F-4D97-AF65-F5344CB8AC3E}">
        <p14:creationId xmlns:p14="http://schemas.microsoft.com/office/powerpoint/2010/main" val="108065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2CA0-FBDD-4843-9DEF-A0DA6082E90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5D54656-0E06-EE40-8A8B-9E3143774504}"/>
              </a:ext>
            </a:extLst>
          </p:cNvPr>
          <p:cNvSpPr>
            <a:spLocks noGrp="1"/>
          </p:cNvSpPr>
          <p:nvPr>
            <p:ph type="body" idx="1"/>
          </p:nvPr>
        </p:nvSpPr>
        <p:spPr/>
        <p:txBody>
          <a:bodyPr>
            <a:normAutofit/>
          </a:bodyPr>
          <a:lstStyle/>
          <a:p>
            <a:pPr fontAlgn="base"/>
            <a:r>
              <a:rPr lang="en-US" dirty="0"/>
              <a:t>Actually, data cleaning is not just one or two steps, it’s a process of data transformation and exploration. </a:t>
            </a:r>
          </a:p>
          <a:p>
            <a:pPr fontAlgn="base"/>
            <a:endParaRPr lang="en-US" dirty="0"/>
          </a:p>
          <a:p>
            <a:pPr fontAlgn="base"/>
            <a:r>
              <a:rPr lang="en-US" dirty="0"/>
              <a:t>Typically, data transformation includes:</a:t>
            </a:r>
          </a:p>
          <a:p>
            <a:pPr lvl="1" fontAlgn="base"/>
            <a:r>
              <a:rPr lang="en-US" sz="1600" b="1" dirty="0"/>
              <a:t>Smoothing – </a:t>
            </a:r>
            <a:r>
              <a:rPr lang="en-US" sz="1600" dirty="0"/>
              <a:t>works to remove noise from the data using techniques such as binning, regression or clustering.</a:t>
            </a:r>
            <a:endParaRPr lang="en-US" sz="1600" b="1" dirty="0"/>
          </a:p>
          <a:p>
            <a:pPr lvl="1" fontAlgn="base"/>
            <a:r>
              <a:rPr lang="en-US" sz="1600" b="1" dirty="0"/>
              <a:t>Attribute construction (or feature construction) </a:t>
            </a:r>
            <a:r>
              <a:rPr lang="en-US" sz="1600" dirty="0"/>
              <a:t>– creates new attributes from the given set of attributes to help the data mining process. </a:t>
            </a:r>
            <a:endParaRPr lang="en-US" sz="1600" b="1" dirty="0"/>
          </a:p>
          <a:p>
            <a:pPr lvl="1" fontAlgn="base"/>
            <a:r>
              <a:rPr lang="en-US" sz="1600" b="1" dirty="0"/>
              <a:t>Normalization</a:t>
            </a:r>
            <a:r>
              <a:rPr lang="en-US" sz="1600" dirty="0"/>
              <a:t> – attributes are scaled so as to fall within a smaller range, such as -1 to 1, or 0 to 1. Normalization can include (min-max normalization or z-score normalization). </a:t>
            </a:r>
            <a:endParaRPr lang="en-US" sz="1600" b="1" dirty="0"/>
          </a:p>
          <a:p>
            <a:pPr lvl="1" fontAlgn="base"/>
            <a:r>
              <a:rPr lang="en-US" sz="1600" b="1" dirty="0"/>
              <a:t>Discretization </a:t>
            </a:r>
            <a:r>
              <a:rPr lang="en-US" sz="1600" dirty="0"/>
              <a:t>– raw values of a numeric attribute (e.g. age) are replaced by interval labels ( e.g. 0 – 10, or 11 – 20, etc.) or conceptual labels (e.g. youth, adult, senior). </a:t>
            </a:r>
            <a:endParaRPr lang="en-US" sz="1600" b="1" dirty="0"/>
          </a:p>
          <a:p>
            <a:pPr lvl="1" fontAlgn="base"/>
            <a:r>
              <a:rPr lang="en-US" sz="1600" b="1" dirty="0"/>
              <a:t>Concept hierarchy generation for nominal data </a:t>
            </a:r>
            <a:r>
              <a:rPr lang="en-US" sz="1600" dirty="0"/>
              <a:t>-  attributes, such as street name, can be generalized to higher-level concepts, such as city or country. </a:t>
            </a:r>
            <a:br>
              <a:rPr lang="en-US" sz="1600" b="0" dirty="0">
                <a:effectLst/>
              </a:rPr>
            </a:br>
            <a:endParaRPr lang="en-US" sz="1600" dirty="0"/>
          </a:p>
        </p:txBody>
      </p:sp>
    </p:spTree>
    <p:extLst>
      <p:ext uri="{BB962C8B-B14F-4D97-AF65-F5344CB8AC3E}">
        <p14:creationId xmlns:p14="http://schemas.microsoft.com/office/powerpoint/2010/main" val="106399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72F2344-465A-DE46-B459-9C10F63B12BE}"/>
              </a:ext>
            </a:extLst>
          </p:cNvPr>
          <p:cNvSpPr>
            <a:spLocks noGrp="1" noChangeArrowheads="1"/>
          </p:cNvSpPr>
          <p:nvPr>
            <p:ph type="title"/>
          </p:nvPr>
        </p:nvSpPr>
        <p:spPr/>
        <p:txBody>
          <a:bodyPr/>
          <a:lstStyle/>
          <a:p>
            <a:r>
              <a:rPr lang="en-US" altLang="en-US" dirty="0"/>
              <a:t>Data glitches are also an Issue</a:t>
            </a:r>
          </a:p>
        </p:txBody>
      </p:sp>
      <p:sp>
        <p:nvSpPr>
          <p:cNvPr id="7171" name="Rectangle 3">
            <a:extLst>
              <a:ext uri="{FF2B5EF4-FFF2-40B4-BE49-F238E27FC236}">
                <a16:creationId xmlns:a16="http://schemas.microsoft.com/office/drawing/2014/main" id="{D7122B51-93B3-FE41-80EB-7EC1943041F4}"/>
              </a:ext>
            </a:extLst>
          </p:cNvPr>
          <p:cNvSpPr>
            <a:spLocks noGrp="1" noChangeArrowheads="1"/>
          </p:cNvSpPr>
          <p:nvPr>
            <p:ph type="body" idx="1"/>
          </p:nvPr>
        </p:nvSpPr>
        <p:spPr/>
        <p:txBody>
          <a:bodyPr/>
          <a:lstStyle/>
          <a:p>
            <a:r>
              <a:rPr lang="en-US" altLang="en-US" dirty="0"/>
              <a:t>Systemic changes to data which are external to the recorded process.</a:t>
            </a:r>
          </a:p>
          <a:p>
            <a:pPr lvl="1"/>
            <a:r>
              <a:rPr lang="en-US" altLang="en-US" sz="1600" dirty="0"/>
              <a:t>Changes in data layout / data types</a:t>
            </a:r>
          </a:p>
          <a:p>
            <a:pPr lvl="2"/>
            <a:r>
              <a:rPr lang="en-US" altLang="en-US" sz="1600" dirty="0"/>
              <a:t>Integer becomes string, fields swap positions, etc.</a:t>
            </a:r>
          </a:p>
          <a:p>
            <a:pPr lvl="2"/>
            <a:endParaRPr lang="en-US" altLang="en-US" sz="1600" dirty="0"/>
          </a:p>
          <a:p>
            <a:pPr lvl="1"/>
            <a:r>
              <a:rPr lang="en-US" altLang="en-US" sz="1600" dirty="0"/>
              <a:t>Changes in scale / format</a:t>
            </a:r>
          </a:p>
          <a:p>
            <a:pPr lvl="2"/>
            <a:r>
              <a:rPr lang="en-US" altLang="en-US" sz="1600" dirty="0"/>
              <a:t>Is it Dollars or euros ? Or both are recorded !!</a:t>
            </a:r>
          </a:p>
          <a:p>
            <a:pPr lvl="2"/>
            <a:endParaRPr lang="en-US" altLang="en-US" sz="1600" dirty="0"/>
          </a:p>
          <a:p>
            <a:pPr lvl="1"/>
            <a:r>
              <a:rPr lang="en-US" altLang="en-US" sz="1600" dirty="0"/>
              <a:t>Temporary reversion to defaults</a:t>
            </a:r>
          </a:p>
          <a:p>
            <a:pPr lvl="2"/>
            <a:r>
              <a:rPr lang="en-US" altLang="en-US" sz="1600" dirty="0"/>
              <a:t>Failure of a processing step</a:t>
            </a:r>
          </a:p>
          <a:p>
            <a:pPr lvl="2"/>
            <a:endParaRPr lang="en-US" altLang="en-US" sz="1600" dirty="0"/>
          </a:p>
          <a:p>
            <a:pPr lvl="1"/>
            <a:r>
              <a:rPr lang="en-US" altLang="en-US" sz="1600" dirty="0"/>
              <a:t>Gaps in time series</a:t>
            </a:r>
          </a:p>
          <a:p>
            <a:pPr lvl="2"/>
            <a:r>
              <a:rPr lang="en-US" altLang="en-US" sz="1600" dirty="0"/>
              <a:t>Especially when records represent incremental changes.</a:t>
            </a:r>
          </a:p>
        </p:txBody>
      </p:sp>
    </p:spTree>
    <p:extLst>
      <p:ext uri="{BB962C8B-B14F-4D97-AF65-F5344CB8AC3E}">
        <p14:creationId xmlns:p14="http://schemas.microsoft.com/office/powerpoint/2010/main" val="297036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98675F9-FC4C-AC40-B429-E1024F5E2B44}"/>
              </a:ext>
            </a:extLst>
          </p:cNvPr>
          <p:cNvSpPr>
            <a:spLocks noGrp="1" noChangeArrowheads="1"/>
          </p:cNvSpPr>
          <p:nvPr>
            <p:ph type="title"/>
          </p:nvPr>
        </p:nvSpPr>
        <p:spPr/>
        <p:txBody>
          <a:bodyPr/>
          <a:lstStyle/>
          <a:p>
            <a:r>
              <a:rPr lang="en-US" altLang="en-US" dirty="0"/>
              <a:t>Conventional Definition of Data Quality</a:t>
            </a:r>
          </a:p>
        </p:txBody>
      </p:sp>
      <p:sp>
        <p:nvSpPr>
          <p:cNvPr id="8195" name="Rectangle 3">
            <a:extLst>
              <a:ext uri="{FF2B5EF4-FFF2-40B4-BE49-F238E27FC236}">
                <a16:creationId xmlns:a16="http://schemas.microsoft.com/office/drawing/2014/main" id="{327CDCEB-0A49-C94C-80B9-346F1F81E445}"/>
              </a:ext>
            </a:extLst>
          </p:cNvPr>
          <p:cNvSpPr>
            <a:spLocks noGrp="1" noChangeArrowheads="1"/>
          </p:cNvSpPr>
          <p:nvPr>
            <p:ph type="body" idx="1"/>
          </p:nvPr>
        </p:nvSpPr>
        <p:spPr/>
        <p:txBody>
          <a:bodyPr>
            <a:normAutofit lnSpcReduction="10000"/>
          </a:bodyPr>
          <a:lstStyle/>
          <a:p>
            <a:r>
              <a:rPr lang="en-US" altLang="en-US" dirty="0"/>
              <a:t>Accuracy</a:t>
            </a:r>
          </a:p>
          <a:p>
            <a:pPr lvl="1"/>
            <a:r>
              <a:rPr lang="en-US" altLang="en-US" sz="1800" dirty="0"/>
              <a:t>The data was recorded correctly.</a:t>
            </a:r>
          </a:p>
          <a:p>
            <a:pPr lvl="1"/>
            <a:endParaRPr lang="en-US" altLang="en-US" sz="1800" dirty="0"/>
          </a:p>
          <a:p>
            <a:r>
              <a:rPr lang="en-US" altLang="en-US" dirty="0"/>
              <a:t>Completeness</a:t>
            </a:r>
          </a:p>
          <a:p>
            <a:pPr lvl="1"/>
            <a:r>
              <a:rPr lang="en-US" altLang="en-US" sz="1800" dirty="0"/>
              <a:t>All relevant data was recorded.</a:t>
            </a:r>
          </a:p>
          <a:p>
            <a:pPr lvl="1"/>
            <a:endParaRPr lang="en-US" altLang="en-US" sz="1800" dirty="0"/>
          </a:p>
          <a:p>
            <a:r>
              <a:rPr lang="en-US" altLang="en-US" dirty="0"/>
              <a:t>Uniqueness</a:t>
            </a:r>
          </a:p>
          <a:p>
            <a:pPr lvl="1"/>
            <a:r>
              <a:rPr lang="en-US" altLang="en-US" sz="1800" dirty="0"/>
              <a:t>Entities are recorded once.</a:t>
            </a:r>
          </a:p>
          <a:p>
            <a:pPr lvl="1"/>
            <a:endParaRPr lang="en-US" altLang="en-US" sz="1800" dirty="0"/>
          </a:p>
          <a:p>
            <a:r>
              <a:rPr lang="en-US" altLang="en-US" dirty="0"/>
              <a:t>Timeliness</a:t>
            </a:r>
          </a:p>
          <a:p>
            <a:pPr lvl="1"/>
            <a:r>
              <a:rPr lang="en-US" altLang="en-US" sz="1800" dirty="0"/>
              <a:t>The data is kept up to date.</a:t>
            </a:r>
          </a:p>
          <a:p>
            <a:pPr lvl="2"/>
            <a:r>
              <a:rPr lang="en-US" altLang="en-US" sz="1800" dirty="0"/>
              <a:t>Special problems in federated data: time consistency.</a:t>
            </a:r>
          </a:p>
          <a:p>
            <a:pPr lvl="2"/>
            <a:endParaRPr lang="en-US" altLang="en-US" sz="1800" dirty="0"/>
          </a:p>
          <a:p>
            <a:r>
              <a:rPr lang="en-US" altLang="en-US" dirty="0"/>
              <a:t>Consistency</a:t>
            </a:r>
          </a:p>
          <a:p>
            <a:pPr lvl="1"/>
            <a:r>
              <a:rPr lang="en-US" altLang="en-US" sz="1800" dirty="0"/>
              <a:t>The data agrees with itself.</a:t>
            </a:r>
          </a:p>
          <a:p>
            <a:endParaRPr lang="en-US" altLang="en-US" dirty="0"/>
          </a:p>
        </p:txBody>
      </p:sp>
    </p:spTree>
    <p:extLst>
      <p:ext uri="{BB962C8B-B14F-4D97-AF65-F5344CB8AC3E}">
        <p14:creationId xmlns:p14="http://schemas.microsoft.com/office/powerpoint/2010/main" val="405139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2D8F60-CB2E-CC40-970B-4FF582422C9A}"/>
              </a:ext>
            </a:extLst>
          </p:cNvPr>
          <p:cNvSpPr>
            <a:spLocks noGrp="1"/>
          </p:cNvSpPr>
          <p:nvPr>
            <p:ph type="ctrTitle"/>
          </p:nvPr>
        </p:nvSpPr>
        <p:spPr/>
        <p:txBody>
          <a:bodyPr/>
          <a:lstStyle/>
          <a:p>
            <a:r>
              <a:rPr lang="en-US" dirty="0"/>
              <a:t>Data Cleaning</a:t>
            </a:r>
          </a:p>
        </p:txBody>
      </p:sp>
      <p:sp>
        <p:nvSpPr>
          <p:cNvPr id="5" name="Subtitle 4">
            <a:extLst>
              <a:ext uri="{FF2B5EF4-FFF2-40B4-BE49-F238E27FC236}">
                <a16:creationId xmlns:a16="http://schemas.microsoft.com/office/drawing/2014/main" id="{67609DE7-89C5-4F4F-AD67-1DC65BAFF7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36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E669-202B-EC47-B7FB-1DD92A66876F}"/>
              </a:ext>
            </a:extLst>
          </p:cNvPr>
          <p:cNvSpPr>
            <a:spLocks noGrp="1"/>
          </p:cNvSpPr>
          <p:nvPr>
            <p:ph type="title"/>
          </p:nvPr>
        </p:nvSpPr>
        <p:spPr/>
        <p:txBody>
          <a:bodyPr/>
          <a:lstStyle/>
          <a:p>
            <a:r>
              <a:rPr lang="en-US" dirty="0"/>
              <a:t>What is Data Cleaning?</a:t>
            </a:r>
          </a:p>
        </p:txBody>
      </p:sp>
      <p:sp>
        <p:nvSpPr>
          <p:cNvPr id="3" name="Content Placeholder 2">
            <a:extLst>
              <a:ext uri="{FF2B5EF4-FFF2-40B4-BE49-F238E27FC236}">
                <a16:creationId xmlns:a16="http://schemas.microsoft.com/office/drawing/2014/main" id="{248F8508-2BC8-BA46-AB15-EF4CC4B9BDA5}"/>
              </a:ext>
            </a:extLst>
          </p:cNvPr>
          <p:cNvSpPr>
            <a:spLocks noGrp="1"/>
          </p:cNvSpPr>
          <p:nvPr>
            <p:ph type="body" idx="1"/>
          </p:nvPr>
        </p:nvSpPr>
        <p:spPr/>
        <p:txBody>
          <a:bodyPr>
            <a:normAutofit/>
          </a:bodyPr>
          <a:lstStyle/>
          <a:p>
            <a:r>
              <a:rPr lang="en-US" dirty="0"/>
              <a:t>Data Cleaning is post or concurrent phase of EDA (Exploratory Data Analysis).</a:t>
            </a:r>
          </a:p>
          <a:p>
            <a:endParaRPr lang="en-US" dirty="0"/>
          </a:p>
          <a:p>
            <a:r>
              <a:rPr lang="en-US" dirty="0"/>
              <a:t>But what is Data Cleaning?</a:t>
            </a:r>
          </a:p>
          <a:p>
            <a:pPr lvl="1"/>
            <a:r>
              <a:rPr lang="en-US" sz="1800" dirty="0"/>
              <a:t>Given one ore more datasets, you will be asked to answer specific questions or investigate a hypothesis. </a:t>
            </a:r>
          </a:p>
          <a:p>
            <a:pPr lvl="1"/>
            <a:r>
              <a:rPr lang="en-US" sz="1800" dirty="0"/>
              <a:t>The data, as presented, may not directly answer your questions, hence, you may need to:</a:t>
            </a:r>
          </a:p>
          <a:p>
            <a:pPr lvl="2"/>
            <a:r>
              <a:rPr lang="en-US" sz="1800" dirty="0"/>
              <a:t>remove columns</a:t>
            </a:r>
          </a:p>
          <a:p>
            <a:pPr lvl="2"/>
            <a:r>
              <a:rPr lang="en-US" sz="1800" dirty="0"/>
              <a:t>modify columns</a:t>
            </a:r>
          </a:p>
          <a:p>
            <a:pPr lvl="2"/>
            <a:r>
              <a:rPr lang="en-US" sz="1800" dirty="0"/>
              <a:t>remove duplicate values</a:t>
            </a:r>
          </a:p>
          <a:p>
            <a:pPr lvl="2"/>
            <a:r>
              <a:rPr lang="en-US" sz="1800" dirty="0"/>
              <a:t>deal with missing values</a:t>
            </a:r>
          </a:p>
          <a:p>
            <a:pPr lvl="2"/>
            <a:r>
              <a:rPr lang="en-US" sz="1800" dirty="0"/>
              <a:t>deal with outlier data</a:t>
            </a:r>
          </a:p>
          <a:p>
            <a:pPr lvl="2"/>
            <a:r>
              <a:rPr lang="en-US" sz="1800" dirty="0"/>
              <a:t>normalize or scale data to make the data fit within a range. </a:t>
            </a:r>
            <a:br>
              <a:rPr lang="en-US" sz="1800" dirty="0"/>
            </a:br>
            <a:endParaRPr lang="en-US" sz="1800" dirty="0"/>
          </a:p>
        </p:txBody>
      </p:sp>
    </p:spTree>
    <p:extLst>
      <p:ext uri="{BB962C8B-B14F-4D97-AF65-F5344CB8AC3E}">
        <p14:creationId xmlns:p14="http://schemas.microsoft.com/office/powerpoint/2010/main" val="23976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187A-C4A2-8A4C-8479-920CEE9454EF}"/>
              </a:ext>
            </a:extLst>
          </p:cNvPr>
          <p:cNvSpPr>
            <a:spLocks noGrp="1"/>
          </p:cNvSpPr>
          <p:nvPr>
            <p:ph type="title"/>
          </p:nvPr>
        </p:nvSpPr>
        <p:spPr/>
        <p:txBody>
          <a:bodyPr/>
          <a:lstStyle/>
          <a:p>
            <a:r>
              <a:rPr lang="en-US" dirty="0"/>
              <a:t>Fact about Data Cleaning</a:t>
            </a:r>
          </a:p>
        </p:txBody>
      </p:sp>
      <p:sp>
        <p:nvSpPr>
          <p:cNvPr id="4" name="Content Placeholder 3">
            <a:extLst>
              <a:ext uri="{FF2B5EF4-FFF2-40B4-BE49-F238E27FC236}">
                <a16:creationId xmlns:a16="http://schemas.microsoft.com/office/drawing/2014/main" id="{6438464C-537C-7841-9DCB-A6C566C049DD}"/>
              </a:ext>
            </a:extLst>
          </p:cNvPr>
          <p:cNvSpPr>
            <a:spLocks noGrp="1"/>
          </p:cNvSpPr>
          <p:nvPr>
            <p:ph type="body" idx="1"/>
          </p:nvPr>
        </p:nvSpPr>
        <p:spPr>
          <a:xfrm>
            <a:off x="838200" y="1825625"/>
            <a:ext cx="5836920" cy="2339061"/>
          </a:xfrm>
          <a:prstGeom prst="rect">
            <a:avLst/>
          </a:prstGeom>
        </p:spPr>
        <p:txBody>
          <a:bodyPr wrap="square">
            <a:spAutoFit/>
          </a:bodyPr>
          <a:lstStyle/>
          <a:p>
            <a:r>
              <a:rPr lang="en-US" b="0" i="0" dirty="0">
                <a:solidFill>
                  <a:srgbClr val="000000"/>
                </a:solidFill>
                <a:effectLst/>
                <a:latin typeface="Open Sans"/>
              </a:rPr>
              <a:t>Interesting Fact:</a:t>
            </a:r>
          </a:p>
          <a:p>
            <a:endParaRPr lang="en-US" dirty="0">
              <a:solidFill>
                <a:srgbClr val="000000"/>
              </a:solidFill>
              <a:latin typeface="Open Sans"/>
            </a:endParaRPr>
          </a:p>
          <a:p>
            <a:pPr lvl="1"/>
            <a:r>
              <a:rPr lang="en-US" sz="2000" b="0" i="0" dirty="0">
                <a:solidFill>
                  <a:srgbClr val="000000"/>
                </a:solidFill>
                <a:effectLst/>
                <a:latin typeface="Open Sans"/>
              </a:rPr>
              <a:t>Over </a:t>
            </a:r>
            <a:r>
              <a:rPr lang="en-US" sz="2000" b="1" i="0" dirty="0">
                <a:solidFill>
                  <a:srgbClr val="C00000"/>
                </a:solidFill>
                <a:effectLst/>
                <a:latin typeface="Open Sans"/>
              </a:rPr>
              <a:t>70% </a:t>
            </a:r>
            <a:r>
              <a:rPr lang="en-US" sz="2000" b="0" i="0" dirty="0">
                <a:solidFill>
                  <a:srgbClr val="000000"/>
                </a:solidFill>
                <a:effectLst/>
                <a:latin typeface="Open Sans"/>
              </a:rPr>
              <a:t>of the work you will do as a Data Scientist on any Data Science or Statistics project is cleaning your data and manipulating it to make it ready for modelling and analysis. </a:t>
            </a:r>
            <a:endParaRPr lang="en-US" sz="2000" dirty="0"/>
          </a:p>
        </p:txBody>
      </p:sp>
      <p:pic>
        <p:nvPicPr>
          <p:cNvPr id="5" name="Picture 4">
            <a:extLst>
              <a:ext uri="{FF2B5EF4-FFF2-40B4-BE49-F238E27FC236}">
                <a16:creationId xmlns:a16="http://schemas.microsoft.com/office/drawing/2014/main" id="{F27D3465-15A3-8044-88DB-8F52624D0059}"/>
              </a:ext>
            </a:extLst>
          </p:cNvPr>
          <p:cNvPicPr>
            <a:picLocks noChangeAspect="1"/>
          </p:cNvPicPr>
          <p:nvPr/>
        </p:nvPicPr>
        <p:blipFill>
          <a:blip r:embed="rId2"/>
          <a:stretch>
            <a:fillRect/>
          </a:stretch>
        </p:blipFill>
        <p:spPr>
          <a:xfrm>
            <a:off x="7245447" y="2238129"/>
            <a:ext cx="3840213" cy="3705469"/>
          </a:xfrm>
          <a:prstGeom prst="rect">
            <a:avLst/>
          </a:prstGeom>
        </p:spPr>
      </p:pic>
    </p:spTree>
    <p:extLst>
      <p:ext uri="{BB962C8B-B14F-4D97-AF65-F5344CB8AC3E}">
        <p14:creationId xmlns:p14="http://schemas.microsoft.com/office/powerpoint/2010/main" val="293332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00C8-D3FD-984B-B524-B4798BDA7187}"/>
              </a:ext>
            </a:extLst>
          </p:cNvPr>
          <p:cNvSpPr>
            <a:spLocks noGrp="1"/>
          </p:cNvSpPr>
          <p:nvPr>
            <p:ph type="title"/>
          </p:nvPr>
        </p:nvSpPr>
        <p:spPr/>
        <p:txBody>
          <a:bodyPr/>
          <a:lstStyle/>
          <a:p>
            <a:r>
              <a:rPr lang="en-US" dirty="0"/>
              <a:t>Why is Data Cleaning Important?</a:t>
            </a:r>
          </a:p>
        </p:txBody>
      </p:sp>
      <p:sp>
        <p:nvSpPr>
          <p:cNvPr id="3" name="Content Placeholder 2">
            <a:extLst>
              <a:ext uri="{FF2B5EF4-FFF2-40B4-BE49-F238E27FC236}">
                <a16:creationId xmlns:a16="http://schemas.microsoft.com/office/drawing/2014/main" id="{5C5ACED2-4329-114D-81B1-9174B0F86645}"/>
              </a:ext>
            </a:extLst>
          </p:cNvPr>
          <p:cNvSpPr>
            <a:spLocks noGrp="1"/>
          </p:cNvSpPr>
          <p:nvPr>
            <p:ph type="body" idx="1"/>
          </p:nvPr>
        </p:nvSpPr>
        <p:spPr/>
        <p:txBody>
          <a:bodyPr>
            <a:normAutofit/>
          </a:bodyPr>
          <a:lstStyle/>
          <a:p>
            <a:r>
              <a:rPr lang="en-US" dirty="0"/>
              <a:t>Data cleaning is important because it impacts efficiency and results of the other phases of the project. </a:t>
            </a:r>
          </a:p>
          <a:p>
            <a:endParaRPr lang="en-US" dirty="0"/>
          </a:p>
          <a:p>
            <a:r>
              <a:rPr lang="en-US" dirty="0"/>
              <a:t>If your data is messy and inconsistent, then you are not likely to draw any interesting conclusions because the algorithms may not work. </a:t>
            </a:r>
          </a:p>
          <a:p>
            <a:pPr lvl="1"/>
            <a:r>
              <a:rPr lang="en-US" sz="1800" dirty="0"/>
              <a:t>Basically “If Your Data Is Bad, Your Machine Learning Tools Are Useless” – </a:t>
            </a:r>
            <a:r>
              <a:rPr lang="en-US" sz="1800" dirty="0">
                <a:hlinkClick r:id="rId2"/>
              </a:rPr>
              <a:t>Harvard Business Review </a:t>
            </a:r>
            <a:endParaRPr lang="en-US" sz="1800" dirty="0"/>
          </a:p>
          <a:p>
            <a:pPr lvl="1"/>
            <a:endParaRPr lang="en-US" dirty="0"/>
          </a:p>
          <a:p>
            <a:r>
              <a:rPr lang="en-US" dirty="0"/>
              <a:t>Clean data can improve or contribute to :</a:t>
            </a:r>
          </a:p>
          <a:p>
            <a:pPr lvl="1"/>
            <a:r>
              <a:rPr lang="en-US" sz="1800" dirty="0"/>
              <a:t>Processing time </a:t>
            </a:r>
          </a:p>
          <a:p>
            <a:pPr lvl="1"/>
            <a:r>
              <a:rPr lang="en-US" sz="1800" dirty="0"/>
              <a:t>More accurate predications / or ability to learn a model from data</a:t>
            </a:r>
          </a:p>
          <a:p>
            <a:endParaRPr lang="en-US" dirty="0"/>
          </a:p>
        </p:txBody>
      </p:sp>
    </p:spTree>
    <p:extLst>
      <p:ext uri="{BB962C8B-B14F-4D97-AF65-F5344CB8AC3E}">
        <p14:creationId xmlns:p14="http://schemas.microsoft.com/office/powerpoint/2010/main" val="383541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E349-F956-DA42-BE21-FFC441E5683B}"/>
              </a:ext>
            </a:extLst>
          </p:cNvPr>
          <p:cNvSpPr>
            <a:spLocks noGrp="1"/>
          </p:cNvSpPr>
          <p:nvPr>
            <p:ph type="title"/>
          </p:nvPr>
        </p:nvSpPr>
        <p:spPr/>
        <p:txBody>
          <a:bodyPr/>
          <a:lstStyle/>
          <a:p>
            <a:r>
              <a:rPr lang="en-US" dirty="0"/>
              <a:t>Examples of Data Cleaning Tasks</a:t>
            </a:r>
          </a:p>
        </p:txBody>
      </p:sp>
      <p:sp>
        <p:nvSpPr>
          <p:cNvPr id="3" name="Content Placeholder 2">
            <a:extLst>
              <a:ext uri="{FF2B5EF4-FFF2-40B4-BE49-F238E27FC236}">
                <a16:creationId xmlns:a16="http://schemas.microsoft.com/office/drawing/2014/main" id="{DD57852A-98D7-F945-86F3-02AEEFBEA410}"/>
              </a:ext>
            </a:extLst>
          </p:cNvPr>
          <p:cNvSpPr>
            <a:spLocks noGrp="1"/>
          </p:cNvSpPr>
          <p:nvPr>
            <p:ph type="body" idx="1"/>
          </p:nvPr>
        </p:nvSpPr>
        <p:spPr/>
        <p:txBody>
          <a:bodyPr>
            <a:normAutofit/>
          </a:bodyPr>
          <a:lstStyle/>
          <a:p>
            <a:r>
              <a:rPr lang="en-US" i="1" dirty="0"/>
              <a:t>Need to identify missing data</a:t>
            </a:r>
          </a:p>
          <a:p>
            <a:pPr lvl="1"/>
            <a:r>
              <a:rPr lang="en-US" sz="1800" dirty="0"/>
              <a:t>Sometimes, instead of NULL/NAN/empty-cell, data sets use a different response category to record missing data. </a:t>
            </a:r>
          </a:p>
          <a:p>
            <a:pPr lvl="1"/>
            <a:r>
              <a:rPr lang="en-US" sz="1800" dirty="0"/>
              <a:t>For example, if the number 9 is used to represent a missing value, you must designate in your program that this value represents missing data.</a:t>
            </a:r>
          </a:p>
          <a:p>
            <a:pPr lvl="1"/>
            <a:endParaRPr lang="en-US" dirty="0"/>
          </a:p>
          <a:p>
            <a:r>
              <a:rPr lang="en-US" i="1" dirty="0"/>
              <a:t>Need to recode responses to “no” based on skip patterns</a:t>
            </a:r>
          </a:p>
          <a:p>
            <a:pPr lvl="1"/>
            <a:r>
              <a:rPr lang="en-US" sz="1800" dirty="0"/>
              <a:t>There are a number of skip outs in some data sets.</a:t>
            </a:r>
          </a:p>
          <a:p>
            <a:pPr lvl="1"/>
            <a:r>
              <a:rPr lang="en-US" sz="1800" dirty="0"/>
              <a:t>For example, if we ask someone whether or not they have ever smoked, and they say “no”, it would not make sense to ask them more detailed questions about smoking. </a:t>
            </a:r>
          </a:p>
          <a:p>
            <a:pPr lvl="1"/>
            <a:r>
              <a:rPr lang="en-US" sz="1800" dirty="0"/>
              <a:t>Hence, when we analyze the more detailed question, be sure you are not recording those that answered “No” to the first question as missing data. </a:t>
            </a:r>
          </a:p>
        </p:txBody>
      </p:sp>
    </p:spTree>
    <p:extLst>
      <p:ext uri="{BB962C8B-B14F-4D97-AF65-F5344CB8AC3E}">
        <p14:creationId xmlns:p14="http://schemas.microsoft.com/office/powerpoint/2010/main" val="294105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450D-83B7-2642-8CD6-83E989EACF10}"/>
              </a:ext>
            </a:extLst>
          </p:cNvPr>
          <p:cNvSpPr>
            <a:spLocks noGrp="1"/>
          </p:cNvSpPr>
          <p:nvPr>
            <p:ph type="title"/>
          </p:nvPr>
        </p:nvSpPr>
        <p:spPr/>
        <p:txBody>
          <a:bodyPr/>
          <a:lstStyle/>
          <a:p>
            <a:r>
              <a:rPr lang="en-US" dirty="0"/>
              <a:t>Examples of Data Cleaning Tasks</a:t>
            </a:r>
          </a:p>
        </p:txBody>
      </p:sp>
      <p:sp>
        <p:nvSpPr>
          <p:cNvPr id="3" name="Content Placeholder 2">
            <a:extLst>
              <a:ext uri="{FF2B5EF4-FFF2-40B4-BE49-F238E27FC236}">
                <a16:creationId xmlns:a16="http://schemas.microsoft.com/office/drawing/2014/main" id="{C512813A-A05A-F94E-B2C1-2418A54624AC}"/>
              </a:ext>
            </a:extLst>
          </p:cNvPr>
          <p:cNvSpPr>
            <a:spLocks noGrp="1"/>
          </p:cNvSpPr>
          <p:nvPr>
            <p:ph type="body" idx="1"/>
          </p:nvPr>
        </p:nvSpPr>
        <p:spPr/>
        <p:txBody>
          <a:bodyPr/>
          <a:lstStyle/>
          <a:p>
            <a:r>
              <a:rPr lang="en-US" i="1" dirty="0"/>
              <a:t>Need to collapse response categories</a:t>
            </a:r>
          </a:p>
          <a:p>
            <a:pPr lvl="1"/>
            <a:r>
              <a:rPr lang="en-US" sz="1800" dirty="0"/>
              <a:t>If a variable has many response categories, it can be difficult to interpret the statistical analyses in which it is used.</a:t>
            </a:r>
          </a:p>
          <a:p>
            <a:pPr lvl="1"/>
            <a:r>
              <a:rPr lang="en-US" sz="1800" dirty="0"/>
              <a:t>Alternatively, there may be too few subjects or observations identified by one or more response categories to allow for a successful analysis. </a:t>
            </a:r>
          </a:p>
          <a:p>
            <a:pPr lvl="1"/>
            <a:r>
              <a:rPr lang="en-US" sz="1800" dirty="0"/>
              <a:t>In these cases, you would need to collapse across categories. </a:t>
            </a:r>
          </a:p>
          <a:p>
            <a:pPr lvl="1"/>
            <a:endParaRPr lang="en-US" sz="1800" dirty="0"/>
          </a:p>
          <a:p>
            <a:r>
              <a:rPr lang="en-US" i="1" dirty="0"/>
              <a:t>Need to aggregate variables/fields/columns</a:t>
            </a:r>
          </a:p>
          <a:p>
            <a:pPr lvl="1"/>
            <a:r>
              <a:rPr lang="en-US" sz="1800" dirty="0"/>
              <a:t>Consider if you want to combine multiple variables into one. </a:t>
            </a:r>
          </a:p>
        </p:txBody>
      </p:sp>
    </p:spTree>
    <p:extLst>
      <p:ext uri="{BB962C8B-B14F-4D97-AF65-F5344CB8AC3E}">
        <p14:creationId xmlns:p14="http://schemas.microsoft.com/office/powerpoint/2010/main" val="266043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B9E9-7EE6-4040-AAD0-D3D529101F43}"/>
              </a:ext>
            </a:extLst>
          </p:cNvPr>
          <p:cNvSpPr>
            <a:spLocks noGrp="1"/>
          </p:cNvSpPr>
          <p:nvPr>
            <p:ph type="title"/>
          </p:nvPr>
        </p:nvSpPr>
        <p:spPr/>
        <p:txBody>
          <a:bodyPr/>
          <a:lstStyle/>
          <a:p>
            <a:r>
              <a:rPr lang="en-US" dirty="0"/>
              <a:t>Examples of Data Cleaning Tasks</a:t>
            </a:r>
          </a:p>
        </p:txBody>
      </p:sp>
      <p:sp>
        <p:nvSpPr>
          <p:cNvPr id="3" name="Content Placeholder 2">
            <a:extLst>
              <a:ext uri="{FF2B5EF4-FFF2-40B4-BE49-F238E27FC236}">
                <a16:creationId xmlns:a16="http://schemas.microsoft.com/office/drawing/2014/main" id="{B844FE46-4AE6-E04D-8B3E-8C6647F1EB2C}"/>
              </a:ext>
            </a:extLst>
          </p:cNvPr>
          <p:cNvSpPr>
            <a:spLocks noGrp="1"/>
          </p:cNvSpPr>
          <p:nvPr>
            <p:ph type="body" idx="1"/>
          </p:nvPr>
        </p:nvSpPr>
        <p:spPr/>
        <p:txBody>
          <a:bodyPr/>
          <a:lstStyle/>
          <a:p>
            <a:r>
              <a:rPr lang="en-US" i="1" dirty="0"/>
              <a:t>Need to create continuous variables</a:t>
            </a:r>
          </a:p>
          <a:p>
            <a:pPr lvl="1"/>
            <a:r>
              <a:rPr lang="en-US" sz="1800" dirty="0"/>
              <a:t>If you are working with a number of items that represent a single construct, it may be useful to create a composite variable/score. </a:t>
            </a:r>
          </a:p>
          <a:p>
            <a:pPr lvl="1"/>
            <a:endParaRPr lang="en-US" sz="1800" dirty="0"/>
          </a:p>
          <a:p>
            <a:r>
              <a:rPr lang="en-US" i="1" dirty="0"/>
              <a:t>Labeling variable responses/values</a:t>
            </a:r>
          </a:p>
          <a:p>
            <a:pPr lvl="1"/>
            <a:r>
              <a:rPr lang="en-US" sz="1800" dirty="0"/>
              <a:t>Given that nominal and ordinal variables have, or are given numeric response values (i.e. dummy codes), it can be useful to label those values so that the labels are displayed in your output.</a:t>
            </a:r>
          </a:p>
        </p:txBody>
      </p:sp>
    </p:spTree>
    <p:extLst>
      <p:ext uri="{BB962C8B-B14F-4D97-AF65-F5344CB8AC3E}">
        <p14:creationId xmlns:p14="http://schemas.microsoft.com/office/powerpoint/2010/main" val="358982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8864-63E8-E44B-B4FE-1F5DD6114AEF}"/>
              </a:ext>
            </a:extLst>
          </p:cNvPr>
          <p:cNvSpPr>
            <a:spLocks noGrp="1"/>
          </p:cNvSpPr>
          <p:nvPr>
            <p:ph type="title"/>
          </p:nvPr>
        </p:nvSpPr>
        <p:spPr/>
        <p:txBody>
          <a:bodyPr>
            <a:normAutofit/>
          </a:bodyPr>
          <a:lstStyle/>
          <a:p>
            <a:r>
              <a:rPr lang="en-US" dirty="0"/>
              <a:t>Strategies for Dealing with Missing Data</a:t>
            </a:r>
          </a:p>
        </p:txBody>
      </p:sp>
      <p:sp>
        <p:nvSpPr>
          <p:cNvPr id="3" name="Content Placeholder 2">
            <a:extLst>
              <a:ext uri="{FF2B5EF4-FFF2-40B4-BE49-F238E27FC236}">
                <a16:creationId xmlns:a16="http://schemas.microsoft.com/office/drawing/2014/main" id="{C71A2158-7EC8-ED47-BF57-260263506781}"/>
              </a:ext>
            </a:extLst>
          </p:cNvPr>
          <p:cNvSpPr>
            <a:spLocks noGrp="1"/>
          </p:cNvSpPr>
          <p:nvPr>
            <p:ph type="body" idx="1"/>
          </p:nvPr>
        </p:nvSpPr>
        <p:spPr/>
        <p:txBody>
          <a:bodyPr>
            <a:normAutofit lnSpcReduction="10000"/>
          </a:bodyPr>
          <a:lstStyle/>
          <a:p>
            <a:pPr fontAlgn="base"/>
            <a:r>
              <a:rPr lang="en-US" dirty="0"/>
              <a:t>There are several strategies for dealing with missing data. </a:t>
            </a:r>
          </a:p>
          <a:p>
            <a:pPr fontAlgn="base"/>
            <a:endParaRPr lang="en-US" sz="2000" dirty="0"/>
          </a:p>
          <a:p>
            <a:pPr fontAlgn="base"/>
            <a:r>
              <a:rPr lang="en-US" b="1" dirty="0"/>
              <a:t>Reducing dataset</a:t>
            </a:r>
            <a:endParaRPr lang="en-US" sz="2000" b="1" dirty="0"/>
          </a:p>
          <a:p>
            <a:pPr lvl="1" fontAlgn="base"/>
            <a:r>
              <a:rPr lang="en-US" sz="1600" dirty="0"/>
              <a:t>The simplest solution for the missing values imputation problem is the reduction of the data set and elimination of all samples with missing values.</a:t>
            </a:r>
          </a:p>
          <a:p>
            <a:pPr lvl="1" fontAlgn="base"/>
            <a:endParaRPr lang="en-US" sz="2000" dirty="0"/>
          </a:p>
          <a:p>
            <a:pPr fontAlgn="base"/>
            <a:r>
              <a:rPr lang="en-US" b="1" dirty="0"/>
              <a:t>Replace Missing Value with Mean</a:t>
            </a:r>
            <a:endParaRPr lang="en-US" sz="2000" b="1" dirty="0"/>
          </a:p>
          <a:p>
            <a:pPr lvl="1" fontAlgn="base"/>
            <a:r>
              <a:rPr lang="en-US" sz="1600" dirty="0"/>
              <a:t>This method replaces each missing value with mean of the attribute (</a:t>
            </a:r>
            <a:r>
              <a:rPr lang="en-US" sz="1600" u="sng" dirty="0">
                <a:hlinkClick r:id="rId2"/>
              </a:rPr>
              <a:t>Kantardzic, M. 2003</a:t>
            </a:r>
            <a:r>
              <a:rPr lang="en-US" sz="1600" dirty="0"/>
              <a:t>). The mean is calculated based on all known values of the attribute. This method is usable only for numeric attributes and is usually combined with replacing missing values with most common attribute value for symbolic attributes.</a:t>
            </a:r>
          </a:p>
          <a:p>
            <a:pPr lvl="1" fontAlgn="base"/>
            <a:endParaRPr lang="en-US" sz="2000" dirty="0"/>
          </a:p>
          <a:p>
            <a:pPr fontAlgn="base"/>
            <a:r>
              <a:rPr lang="en-US" b="1" dirty="0"/>
              <a:t>Replace Missing Value with Median for the Given Class</a:t>
            </a:r>
            <a:endParaRPr lang="en-US" sz="2000" b="1" dirty="0"/>
          </a:p>
          <a:p>
            <a:pPr lvl="1" fontAlgn="base"/>
            <a:r>
              <a:rPr lang="en-US" sz="1600" dirty="0"/>
              <a:t>Since the mean is affected by the presence of outliers it seems natural to use the median instead just to assure robustness. In this case the missing data for a given attribute is replaced by the median of all known values of that attribute in the class where the instance with the missing value belongs (</a:t>
            </a:r>
            <a:r>
              <a:rPr lang="en-US" sz="1600" u="sng" dirty="0">
                <a:hlinkClick r:id="rId3"/>
              </a:rPr>
              <a:t>Acuña, E. &amp; Rodriguez, C. 2004</a:t>
            </a:r>
            <a:r>
              <a:rPr lang="en-US" sz="1600" dirty="0"/>
              <a:t>). This method is usable only for numeric attributes and requires existence of classes or possibility to create classes as previous method</a:t>
            </a:r>
            <a:br>
              <a:rPr lang="en-US" sz="1600" b="0" dirty="0">
                <a:effectLst/>
              </a:rPr>
            </a:br>
            <a:endParaRPr lang="en-US" sz="1600" dirty="0"/>
          </a:p>
        </p:txBody>
      </p:sp>
    </p:spTree>
    <p:extLst>
      <p:ext uri="{BB962C8B-B14F-4D97-AF65-F5344CB8AC3E}">
        <p14:creationId xmlns:p14="http://schemas.microsoft.com/office/powerpoint/2010/main" val="3073121738"/>
      </p:ext>
    </p:extLst>
  </p:cSld>
  <p:clrMapOvr>
    <a:masterClrMapping/>
  </p:clrMapOvr>
</p:sld>
</file>

<file path=ppt/theme/theme1.xml><?xml version="1.0" encoding="utf-8"?>
<a:theme xmlns:a="http://schemas.openxmlformats.org/drawingml/2006/main"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CS105_Crawling</Template>
  <TotalTime>557</TotalTime>
  <Words>1527</Words>
  <Application>Microsoft Macintosh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Open Sans</vt:lpstr>
      <vt:lpstr>Clarity</vt:lpstr>
      <vt:lpstr>Midterm</vt:lpstr>
      <vt:lpstr>Data Cleaning</vt:lpstr>
      <vt:lpstr>What is Data Cleaning?</vt:lpstr>
      <vt:lpstr>Fact about Data Cleaning</vt:lpstr>
      <vt:lpstr>Why is Data Cleaning Important?</vt:lpstr>
      <vt:lpstr>Examples of Data Cleaning Tasks</vt:lpstr>
      <vt:lpstr>Examples of Data Cleaning Tasks</vt:lpstr>
      <vt:lpstr>Examples of Data Cleaning Tasks</vt:lpstr>
      <vt:lpstr>Strategies for Dealing with Missing Data</vt:lpstr>
      <vt:lpstr>Missing Values (Cont.) </vt:lpstr>
      <vt:lpstr>Noisy Data </vt:lpstr>
      <vt:lpstr>Data Cleaning (Cont.) </vt:lpstr>
      <vt:lpstr>Data Cleaning</vt:lpstr>
      <vt:lpstr>Data glitches are also an Issue</vt:lpstr>
      <vt:lpstr>Conventional Definition of Data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Microsoft Office User</dc:creator>
  <cp:lastModifiedBy>Microsoft Office User</cp:lastModifiedBy>
  <cp:revision>6</cp:revision>
  <dcterms:created xsi:type="dcterms:W3CDTF">2020-02-03T09:39:01Z</dcterms:created>
  <dcterms:modified xsi:type="dcterms:W3CDTF">2020-02-03T18:56:23Z</dcterms:modified>
</cp:coreProperties>
</file>