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ink/ink4.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Lst>
  <p:sldIdLst>
    <p:sldId id="256" r:id="rId28"/>
    <p:sldId id="280" r:id="rId29"/>
    <p:sldId id="257" r:id="rId30"/>
    <p:sldId id="268" r:id="rId31"/>
    <p:sldId id="258" r:id="rId32"/>
    <p:sldId id="259" r:id="rId33"/>
    <p:sldId id="260" r:id="rId34"/>
    <p:sldId id="262" r:id="rId35"/>
    <p:sldId id="261" r:id="rId36"/>
    <p:sldId id="270" r:id="rId37"/>
    <p:sldId id="271" r:id="rId38"/>
    <p:sldId id="272" r:id="rId39"/>
    <p:sldId id="274" r:id="rId40"/>
    <p:sldId id="275" r:id="rId41"/>
    <p:sldId id="278" r:id="rId42"/>
    <p:sldId id="276" r:id="rId43"/>
    <p:sldId id="279" r:id="rId44"/>
    <p:sldId id="266" r:id="rId45"/>
    <p:sldId id="273" r:id="rId46"/>
  </p:sldIdLst>
  <p:sldSz cx="9144000" cy="51435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19.xml"/><Relationship Id="rId45" Type="http://schemas.openxmlformats.org/officeDocument/2006/relationships/slide" Target="slides/slide18.xml"/><Relationship Id="rId44" Type="http://schemas.openxmlformats.org/officeDocument/2006/relationships/slide" Target="slides/slide17.xml"/><Relationship Id="rId43" Type="http://schemas.openxmlformats.org/officeDocument/2006/relationships/slide" Target="slides/slide16.xml"/><Relationship Id="rId42" Type="http://schemas.openxmlformats.org/officeDocument/2006/relationships/slide" Target="slides/slide15.xml"/><Relationship Id="rId41" Type="http://schemas.openxmlformats.org/officeDocument/2006/relationships/slide" Target="slides/slide14.xml"/><Relationship Id="rId40" Type="http://schemas.openxmlformats.org/officeDocument/2006/relationships/slide" Target="slides/slide13.xml"/><Relationship Id="rId4" Type="http://schemas.openxmlformats.org/officeDocument/2006/relationships/slideMaster" Target="slideMasters/slideMaster3.xml"/><Relationship Id="rId39" Type="http://schemas.openxmlformats.org/officeDocument/2006/relationships/slide" Target="slides/slide12.xml"/><Relationship Id="rId38" Type="http://schemas.openxmlformats.org/officeDocument/2006/relationships/slide" Target="slides/slide11.xml"/><Relationship Id="rId37" Type="http://schemas.openxmlformats.org/officeDocument/2006/relationships/slide" Target="slides/slide10.xml"/><Relationship Id="rId36" Type="http://schemas.openxmlformats.org/officeDocument/2006/relationships/slide" Target="slides/slide9.xml"/><Relationship Id="rId35" Type="http://schemas.openxmlformats.org/officeDocument/2006/relationships/slide" Target="slides/slide8.xml"/><Relationship Id="rId34" Type="http://schemas.openxmlformats.org/officeDocument/2006/relationships/slide" Target="slides/slide7.xml"/><Relationship Id="rId33" Type="http://schemas.openxmlformats.org/officeDocument/2006/relationships/slide" Target="slides/slide6.xml"/><Relationship Id="rId32" Type="http://schemas.openxmlformats.org/officeDocument/2006/relationships/slide" Target="slides/slide5.xml"/><Relationship Id="rId31" Type="http://schemas.openxmlformats.org/officeDocument/2006/relationships/slide" Target="slides/slide4.xml"/><Relationship Id="rId30" Type="http://schemas.openxmlformats.org/officeDocument/2006/relationships/slide" Target="slides/slide3.xml"/><Relationship Id="rId3" Type="http://schemas.openxmlformats.org/officeDocument/2006/relationships/slideMaster" Target="slideMasters/slideMaster2.xml"/><Relationship Id="rId29" Type="http://schemas.openxmlformats.org/officeDocument/2006/relationships/slide" Target="slides/slide2.xml"/><Relationship Id="rId28" Type="http://schemas.openxmlformats.org/officeDocument/2006/relationships/slide" Target="slides/slide1.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5-09T10:13:5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189.000 141.000,'2.000'0.000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5-09T10:13:5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189.000 141.000,'2.000'0.000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5-09T10:13:5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189.000 141.000,'2.000'0.000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5-09T10:13:5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1375.000 273.000,'2.000'0.000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7" name="PlaceHolder 1"/>
          <p:cNvSpPr>
            <a:spLocks noGrp="1"/>
          </p:cNvSpPr>
          <p:nvPr>
            <p:ph type="title"/>
          </p:nvPr>
        </p:nvSpPr>
        <p:spPr>
          <a:xfrm>
            <a:off x="1735200" y="616320"/>
            <a:ext cx="6453360" cy="134172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1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11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ONLY_1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10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229" name="PlaceHolder 1"/>
          <p:cNvSpPr>
            <a:spLocks noGrp="1"/>
          </p:cNvSpPr>
          <p:nvPr>
            <p:ph type="title"/>
          </p:nvPr>
        </p:nvSpPr>
        <p:spPr>
          <a:xfrm>
            <a:off x="1735200" y="616320"/>
            <a:ext cx="6453360" cy="134172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230"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242" name="PlaceHolder 1"/>
          <p:cNvSpPr>
            <a:spLocks noGrp="1"/>
          </p:cNvSpPr>
          <p:nvPr>
            <p:ph type="title"/>
          </p:nvPr>
        </p:nvSpPr>
        <p:spPr>
          <a:xfrm>
            <a:off x="1735200" y="616320"/>
            <a:ext cx="6453360" cy="134172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24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
        <p:nvSpPr>
          <p:cNvPr id="24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54" name="PlaceHolder 1"/>
          <p:cNvSpPr>
            <a:spLocks noGrp="1"/>
          </p:cNvSpPr>
          <p:nvPr>
            <p:ph type="title"/>
          </p:nvPr>
        </p:nvSpPr>
        <p:spPr>
          <a:xfrm>
            <a:off x="1735200" y="616320"/>
            <a:ext cx="6453360" cy="134172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2">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1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image" Target="../media/image1.png"/><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4" Type="http://schemas.openxmlformats.org/officeDocument/2006/relationships/theme" Target="../theme/theme11.xml"/><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4" Type="http://schemas.openxmlformats.org/officeDocument/2006/relationships/theme" Target="../theme/theme12.xml"/><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4" Type="http://schemas.openxmlformats.org/officeDocument/2006/relationships/theme" Target="../theme/theme13.xml"/><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4" Type="http://schemas.openxmlformats.org/officeDocument/2006/relationships/theme" Target="../theme/theme14.xml"/><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3" Type="http://schemas.openxmlformats.org/officeDocument/2006/relationships/theme" Target="../theme/theme15.xml"/><Relationship Id="rId2" Type="http://schemas.openxmlformats.org/officeDocument/2006/relationships/image" Target="../media/image1.png"/><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4" Type="http://schemas.openxmlformats.org/officeDocument/2006/relationships/theme" Target="../theme/theme16.xml"/><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4" Type="http://schemas.openxmlformats.org/officeDocument/2006/relationships/theme" Target="../theme/theme17.xml"/><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4" Type="http://schemas.openxmlformats.org/officeDocument/2006/relationships/theme" Target="../theme/theme18.xml"/><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3" Type="http://schemas.openxmlformats.org/officeDocument/2006/relationships/theme" Target="../theme/theme19.xml"/><Relationship Id="rId2" Type="http://schemas.openxmlformats.org/officeDocument/2006/relationships/image" Target="../media/image1.png"/><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1.png"/><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4" Type="http://schemas.openxmlformats.org/officeDocument/2006/relationships/theme" Target="../theme/theme20.xml"/><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4" Type="http://schemas.openxmlformats.org/officeDocument/2006/relationships/theme" Target="../theme/theme21.xml"/><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4" Type="http://schemas.openxmlformats.org/officeDocument/2006/relationships/theme" Target="../theme/theme22.xml"/><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4" Type="http://schemas.openxmlformats.org/officeDocument/2006/relationships/theme" Target="../theme/theme4.xml"/><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4" Type="http://schemas.openxmlformats.org/officeDocument/2006/relationships/theme" Target="../theme/theme5.xml"/><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4" Type="http://schemas.openxmlformats.org/officeDocument/2006/relationships/theme" Target="../theme/theme6.xml"/><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image" Target="../media/image1.png"/><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image" Target="../media/image1.png"/><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image" Target="../media/image1.png"/><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pic>
        <p:nvPicPr>
          <p:cNvPr id="0" name="Google Shape;9;p2"/>
          <p:cNvPicPr/>
          <p:nvPr/>
        </p:nvPicPr>
        <p:blipFill>
          <a:blip r:embed="rId2"/>
          <a:srcRect t="7797" b="7805"/>
          <a:stretch>
            <a:fillRect/>
          </a:stretch>
        </p:blipFill>
        <p:spPr>
          <a:xfrm>
            <a:off x="0" y="0"/>
            <a:ext cx="9143640" cy="5143320"/>
          </a:xfrm>
          <a:prstGeom prst="rect">
            <a:avLst/>
          </a:prstGeom>
          <a:ln w="0">
            <a:noFill/>
          </a:ln>
        </p:spPr>
      </p:pic>
      <p:sp>
        <p:nvSpPr>
          <p:cNvPr id="2" name="PlaceHolder 1"/>
          <p:cNvSpPr>
            <a:spLocks noGrp="1"/>
          </p:cNvSpPr>
          <p:nvPr>
            <p:ph type="title"/>
          </p:nvPr>
        </p:nvSpPr>
        <p:spPr>
          <a:xfrm>
            <a:off x="713160" y="1243800"/>
            <a:ext cx="7959960" cy="1895760"/>
          </a:xfrm>
          <a:prstGeom prst="rect">
            <a:avLst/>
          </a:prstGeom>
          <a:noFill/>
          <a:ln w="0">
            <a:noFill/>
          </a:ln>
        </p:spPr>
        <p:txBody>
          <a:bodyPr lIns="91440" tIns="91440" rIns="91440" bIns="91440" anchor="ctr">
            <a:noAutofit/>
          </a:bodyPr>
          <a:p>
            <a:pPr indent="0">
              <a:buNone/>
            </a:pPr>
            <a:r>
              <a:rPr lang="fr-FR" sz="6000" b="0" strike="noStrike" spc="-1">
                <a:solidFill>
                  <a:schemeClr val="dk1"/>
                </a:solidFill>
                <a:latin typeface="Arial" panose="020B0604020202020204"/>
              </a:rPr>
              <a:t>Click to edit the title text format</a:t>
            </a:r>
            <a:endParaRPr lang="fr-FR" sz="6000" b="0" strike="noStrike" spc="-1">
              <a:solidFill>
                <a:schemeClr val="dk1"/>
              </a:solidFill>
              <a:latin typeface="Arial" panose="020B0604020202020204"/>
            </a:endParaRPr>
          </a:p>
        </p:txBody>
      </p:sp>
      <p:grpSp>
        <p:nvGrpSpPr>
          <p:cNvPr id="3" name="Google Shape;12;p2"/>
          <p:cNvGrpSpPr/>
          <p:nvPr/>
        </p:nvGrpSpPr>
        <p:grpSpPr>
          <a:xfrm>
            <a:off x="264600" y="122400"/>
            <a:ext cx="203760" cy="4898880"/>
            <a:chOff x="264600" y="122400"/>
            <a:chExt cx="203760" cy="4898880"/>
          </a:xfrm>
        </p:grpSpPr>
        <p:sp>
          <p:nvSpPr>
            <p:cNvPr id="4" name="Google Shape;13;p2"/>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5" name="Google Shape;14;p2"/>
            <p:cNvCxnSpPr/>
            <p:nvPr/>
          </p:nvCxnSpPr>
          <p:spPr>
            <a:xfrm flipV="1">
              <a:off x="366480" y="309240"/>
              <a:ext cx="360" cy="4525200"/>
            </a:xfrm>
            <a:prstGeom prst="straightConnector1">
              <a:avLst/>
            </a:prstGeom>
            <a:ln w="9525">
              <a:solidFill>
                <a:srgbClr val="000000"/>
              </a:solidFill>
              <a:round/>
            </a:ln>
          </p:spPr>
        </p:cxnSp>
        <p:grpSp>
          <p:nvGrpSpPr>
            <p:cNvPr id="6" name="Google Shape;15;p2"/>
            <p:cNvGrpSpPr/>
            <p:nvPr/>
          </p:nvGrpSpPr>
          <p:grpSpPr>
            <a:xfrm>
              <a:off x="264600" y="4560120"/>
              <a:ext cx="203760" cy="273960"/>
              <a:chOff x="264600" y="4560120"/>
              <a:chExt cx="203760" cy="273960"/>
            </a:xfrm>
          </p:grpSpPr>
          <p:sp>
            <p:nvSpPr>
              <p:cNvPr id="7" name="Google Shape;16;p2"/>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8" name="Google Shape;17;p2"/>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9" name="Google Shape;18;p2"/>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grpSp>
        <p:nvGrpSpPr>
          <p:cNvPr id="10" name="Google Shape;19;p2"/>
          <p:cNvGrpSpPr/>
          <p:nvPr/>
        </p:nvGrpSpPr>
        <p:grpSpPr>
          <a:xfrm>
            <a:off x="8669880" y="122400"/>
            <a:ext cx="203760" cy="4898880"/>
            <a:chOff x="8669880" y="122400"/>
            <a:chExt cx="203760" cy="4898880"/>
          </a:xfrm>
        </p:grpSpPr>
        <p:sp>
          <p:nvSpPr>
            <p:cNvPr id="11" name="Google Shape;20;p2"/>
            <p:cNvSpPr/>
            <p:nvPr/>
          </p:nvSpPr>
          <p:spPr>
            <a:xfrm rot="5400000" flipV="1">
              <a:off x="871416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12" name="Google Shape;21;p2"/>
            <p:cNvCxnSpPr/>
            <p:nvPr/>
          </p:nvCxnSpPr>
          <p:spPr>
            <a:xfrm>
              <a:off x="8771760" y="309240"/>
              <a:ext cx="360" cy="4525200"/>
            </a:xfrm>
            <a:prstGeom prst="straightConnector1">
              <a:avLst/>
            </a:prstGeom>
            <a:ln w="9525">
              <a:solidFill>
                <a:srgbClr val="000000"/>
              </a:solidFill>
              <a:round/>
            </a:ln>
          </p:spPr>
        </p:cxnSp>
        <p:grpSp>
          <p:nvGrpSpPr>
            <p:cNvPr id="13" name="Google Shape;22;p2"/>
            <p:cNvGrpSpPr/>
            <p:nvPr/>
          </p:nvGrpSpPr>
          <p:grpSpPr>
            <a:xfrm>
              <a:off x="8669880" y="309600"/>
              <a:ext cx="203760" cy="273960"/>
              <a:chOff x="8669880" y="309600"/>
              <a:chExt cx="203760" cy="273960"/>
            </a:xfrm>
          </p:grpSpPr>
          <p:sp>
            <p:nvSpPr>
              <p:cNvPr id="14" name="Google Shape;23;p2"/>
              <p:cNvSpPr/>
              <p:nvPr/>
            </p:nvSpPr>
            <p:spPr>
              <a:xfrm rot="5400000" flipV="1">
                <a:off x="8669880" y="37980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5" name="Google Shape;24;p2"/>
              <p:cNvSpPr/>
              <p:nvPr/>
            </p:nvSpPr>
            <p:spPr>
              <a:xfrm rot="5400000" flipV="1">
                <a:off x="8669880" y="30960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16" name="Google Shape;25;p2"/>
            <p:cNvSpPr/>
            <p:nvPr/>
          </p:nvSpPr>
          <p:spPr>
            <a:xfrm rot="5400000" flipV="1">
              <a:off x="871416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
        <p:nvSpPr>
          <p:cNvPr id="17"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pic>
        <p:nvPicPr>
          <p:cNvPr id="115" name="Google Shape;252;p19"/>
          <p:cNvPicPr/>
          <p:nvPr/>
        </p:nvPicPr>
        <p:blipFill>
          <a:blip r:embed="rId2"/>
          <a:srcRect t="7797" b="7805"/>
          <a:stretch>
            <a:fillRect/>
          </a:stretch>
        </p:blipFill>
        <p:spPr>
          <a:xfrm rot="10800000" flipH="1">
            <a:off x="0" y="0"/>
            <a:ext cx="9143640" cy="5143320"/>
          </a:xfrm>
          <a:prstGeom prst="rect">
            <a:avLst/>
          </a:prstGeom>
          <a:ln w="0">
            <a:noFill/>
          </a:ln>
        </p:spPr>
      </p:pic>
      <p:grpSp>
        <p:nvGrpSpPr>
          <p:cNvPr id="116" name="Google Shape;253;p19"/>
          <p:cNvGrpSpPr/>
          <p:nvPr/>
        </p:nvGrpSpPr>
        <p:grpSpPr>
          <a:xfrm>
            <a:off x="264600" y="122400"/>
            <a:ext cx="203760" cy="4898880"/>
            <a:chOff x="264600" y="122400"/>
            <a:chExt cx="203760" cy="4898880"/>
          </a:xfrm>
        </p:grpSpPr>
        <p:sp>
          <p:nvSpPr>
            <p:cNvPr id="117" name="Google Shape;254;p19"/>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118" name="Google Shape;255;p19"/>
            <p:cNvCxnSpPr/>
            <p:nvPr/>
          </p:nvCxnSpPr>
          <p:spPr>
            <a:xfrm flipV="1">
              <a:off x="366480" y="309240"/>
              <a:ext cx="360" cy="4525200"/>
            </a:xfrm>
            <a:prstGeom prst="straightConnector1">
              <a:avLst/>
            </a:prstGeom>
            <a:ln w="9525">
              <a:solidFill>
                <a:srgbClr val="000000"/>
              </a:solidFill>
              <a:round/>
            </a:ln>
          </p:spPr>
        </p:cxnSp>
        <p:grpSp>
          <p:nvGrpSpPr>
            <p:cNvPr id="119" name="Google Shape;256;p19"/>
            <p:cNvGrpSpPr/>
            <p:nvPr/>
          </p:nvGrpSpPr>
          <p:grpSpPr>
            <a:xfrm>
              <a:off x="264600" y="4560120"/>
              <a:ext cx="203760" cy="273960"/>
              <a:chOff x="264600" y="4560120"/>
              <a:chExt cx="203760" cy="273960"/>
            </a:xfrm>
          </p:grpSpPr>
          <p:sp>
            <p:nvSpPr>
              <p:cNvPr id="120" name="Google Shape;257;p19"/>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21" name="Google Shape;258;p19"/>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122" name="Google Shape;259;p19"/>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
        <p:nvSpPr>
          <p:cNvPr id="123" name="PlaceHolder 1"/>
          <p:cNvSpPr>
            <a:spLocks noGrp="1"/>
          </p:cNvSpPr>
          <p:nvPr>
            <p:ph type="title"/>
          </p:nvPr>
        </p:nvSpPr>
        <p:spPr>
          <a:xfrm>
            <a:off x="717480" y="847080"/>
            <a:ext cx="3851640" cy="1420200"/>
          </a:xfrm>
          <a:prstGeom prst="rect">
            <a:avLst/>
          </a:prstGeom>
          <a:noFill/>
          <a:ln w="0">
            <a:noFill/>
          </a:ln>
        </p:spPr>
        <p:txBody>
          <a:bodyPr lIns="91440" tIns="91440" rIns="91440" bIns="91440" anchor="t">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sp>
        <p:nvSpPr>
          <p:cNvPr id="124" name="PlaceHolder 2"/>
          <p:cNvSpPr>
            <a:spLocks noGrp="1"/>
          </p:cNvSpPr>
          <p:nvPr>
            <p:ph type="body"/>
          </p:nvPr>
        </p:nvSpPr>
        <p:spPr>
          <a:xfrm>
            <a:off x="717480" y="2267640"/>
            <a:ext cx="3851640" cy="2028240"/>
          </a:xfrm>
          <a:prstGeom prst="rect">
            <a:avLst/>
          </a:prstGeom>
          <a:noFill/>
          <a:ln w="0">
            <a:noFill/>
          </a:ln>
        </p:spPr>
        <p:txBody>
          <a:bodyPr lIns="91440" tIns="91440" rIns="91440" bIns="91440" anchor="t">
            <a:noAutofit/>
          </a:bodyPr>
          <a:p>
            <a:pPr marL="431800" indent="-323850">
              <a:spcBef>
                <a:spcPts val="1415"/>
              </a:spcBef>
              <a:buClr>
                <a:srgbClr val="000000"/>
              </a:buClr>
              <a:buSzPct val="45000"/>
              <a:buFont typeface="Wingdings" panose="05000000000000000000" pitchFamily="2" charset="2"/>
              <a:buChar char=""/>
            </a:pPr>
            <a:r>
              <a:rPr lang="fr-FR" sz="1300" b="0" strike="noStrike" spc="-1">
                <a:solidFill>
                  <a:srgbClr val="000000"/>
                </a:solidFill>
                <a:latin typeface="Arial" panose="020B0604020202020204"/>
              </a:rPr>
              <a:t>Click to edit the outline text format</a:t>
            </a:r>
            <a:endParaRPr lang="fr-FR" sz="13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300" b="0" strike="noStrike" spc="-1">
                <a:solidFill>
                  <a:srgbClr val="000000"/>
                </a:solidFill>
                <a:latin typeface="Arial" panose="020B0604020202020204"/>
              </a:rPr>
              <a:t>Second Outline Level</a:t>
            </a:r>
            <a:endParaRPr lang="fr-FR" sz="13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300" b="0" strike="noStrike" spc="-1">
                <a:solidFill>
                  <a:srgbClr val="000000"/>
                </a:solidFill>
                <a:latin typeface="Arial" panose="020B0604020202020204"/>
              </a:rPr>
              <a:t>Third Outline Level</a:t>
            </a:r>
            <a:endParaRPr lang="fr-FR" sz="13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300" b="0" strike="noStrike" spc="-1">
                <a:solidFill>
                  <a:srgbClr val="000000"/>
                </a:solidFill>
                <a:latin typeface="Arial" panose="020B0604020202020204"/>
              </a:rPr>
              <a:t>Fourth Outline Level</a:t>
            </a:r>
            <a:endParaRPr lang="fr-FR" sz="13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300" b="0" strike="noStrike" spc="-1">
                <a:solidFill>
                  <a:srgbClr val="000000"/>
                </a:solidFill>
                <a:latin typeface="Arial" panose="020B0604020202020204"/>
              </a:rPr>
              <a:t>Fifth Outline Level</a:t>
            </a:r>
            <a:endParaRPr lang="fr-FR" sz="13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300" b="0" strike="noStrike" spc="-1">
                <a:solidFill>
                  <a:srgbClr val="000000"/>
                </a:solidFill>
                <a:latin typeface="Arial" panose="020B0604020202020204"/>
              </a:rPr>
              <a:t>Sixth Outline Level</a:t>
            </a:r>
            <a:endParaRPr lang="fr-FR" sz="13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300" b="0" strike="noStrike" spc="-1">
                <a:solidFill>
                  <a:srgbClr val="000000"/>
                </a:solidFill>
                <a:latin typeface="Arial" panose="020B0604020202020204"/>
              </a:rPr>
              <a:t>Seventh Outline Level</a:t>
            </a:r>
            <a:endParaRPr lang="fr-FR" sz="1300" b="0" strike="noStrike" spc="-1">
              <a:solidFill>
                <a:srgbClr val="000000"/>
              </a:solidFill>
              <a:latin typeface="Arial" panose="020B0604020202020204"/>
            </a:endParaRPr>
          </a:p>
        </p:txBody>
      </p:sp>
      <p:sp>
        <p:nvSpPr>
          <p:cNvPr id="125" name="PlaceHolder 3"/>
          <p:cNvSpPr>
            <a:spLocks noGrp="1"/>
          </p:cNvSpPr>
          <p:nvPr>
            <p:ph type="body"/>
          </p:nvPr>
        </p:nvSpPr>
        <p:spPr>
          <a:xfrm>
            <a:off x="4977000" y="0"/>
            <a:ext cx="4166640" cy="5143320"/>
          </a:xfrm>
          <a:prstGeom prst="rect">
            <a:avLst/>
          </a:prstGeom>
          <a:noFill/>
          <a:ln w="0">
            <a:noFill/>
          </a:ln>
        </p:spPr>
        <p:txBody>
          <a:bodyPr lIns="90000" tIns="45000" rIns="90000" bIns="45000" anchor="t">
            <a:normAutofit/>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p:bodyStyle/>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126" name="Google Shape;264;p20"/>
          <p:cNvPicPr/>
          <p:nvPr/>
        </p:nvPicPr>
        <p:blipFill>
          <a:blip r:embed="rId3"/>
          <a:srcRect t="7797" b="7805"/>
          <a:stretch>
            <a:fillRect/>
          </a:stretch>
        </p:blipFill>
        <p:spPr>
          <a:xfrm rot="10800000" flipH="1">
            <a:off x="0" y="0"/>
            <a:ext cx="9143640" cy="5143320"/>
          </a:xfrm>
          <a:prstGeom prst="rect">
            <a:avLst/>
          </a:prstGeom>
          <a:ln w="0">
            <a:noFill/>
          </a:ln>
        </p:spPr>
      </p:pic>
      <p:sp>
        <p:nvSpPr>
          <p:cNvPr id="12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grpSp>
        <p:nvGrpSpPr>
          <p:cNvPr id="128" name="Google Shape;266;p20"/>
          <p:cNvGrpSpPr/>
          <p:nvPr/>
        </p:nvGrpSpPr>
        <p:grpSpPr>
          <a:xfrm>
            <a:off x="264600" y="122400"/>
            <a:ext cx="203760" cy="4898880"/>
            <a:chOff x="264600" y="122400"/>
            <a:chExt cx="203760" cy="4898880"/>
          </a:xfrm>
        </p:grpSpPr>
        <p:sp>
          <p:nvSpPr>
            <p:cNvPr id="129" name="Google Shape;267;p20"/>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130" name="Google Shape;268;p20"/>
            <p:cNvCxnSpPr/>
            <p:nvPr/>
          </p:nvCxnSpPr>
          <p:spPr>
            <a:xfrm flipV="1">
              <a:off x="366480" y="309240"/>
              <a:ext cx="360" cy="4525200"/>
            </a:xfrm>
            <a:prstGeom prst="straightConnector1">
              <a:avLst/>
            </a:prstGeom>
            <a:ln w="9525">
              <a:solidFill>
                <a:srgbClr val="000000"/>
              </a:solidFill>
              <a:round/>
            </a:ln>
          </p:spPr>
        </p:cxnSp>
        <p:grpSp>
          <p:nvGrpSpPr>
            <p:cNvPr id="131" name="Google Shape;269;p20"/>
            <p:cNvGrpSpPr/>
            <p:nvPr/>
          </p:nvGrpSpPr>
          <p:grpSpPr>
            <a:xfrm>
              <a:off x="264600" y="4560120"/>
              <a:ext cx="203760" cy="273960"/>
              <a:chOff x="264600" y="4560120"/>
              <a:chExt cx="203760" cy="273960"/>
            </a:xfrm>
          </p:grpSpPr>
          <p:sp>
            <p:nvSpPr>
              <p:cNvPr id="132" name="Google Shape;270;p20"/>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33" name="Google Shape;271;p20"/>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134" name="Google Shape;272;p20"/>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9" r:id="rId1"/>
  </p:sldLayoutIdLst>
  <p:txStyles>
    <p:titleStyle/>
    <p:bodyStyle/>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135" name="Google Shape;27;p3"/>
          <p:cNvPicPr/>
          <p:nvPr/>
        </p:nvPicPr>
        <p:blipFill>
          <a:blip r:embed="rId3"/>
          <a:srcRect t="7797" b="7805"/>
          <a:stretch>
            <a:fillRect/>
          </a:stretch>
        </p:blipFill>
        <p:spPr>
          <a:xfrm>
            <a:off x="0" y="0"/>
            <a:ext cx="9143640" cy="5143320"/>
          </a:xfrm>
          <a:prstGeom prst="rect">
            <a:avLst/>
          </a:prstGeom>
          <a:ln w="0">
            <a:noFill/>
          </a:ln>
        </p:spPr>
      </p:pic>
      <p:sp>
        <p:nvSpPr>
          <p:cNvPr id="136" name="PlaceHolder 1"/>
          <p:cNvSpPr>
            <a:spLocks noGrp="1"/>
          </p:cNvSpPr>
          <p:nvPr>
            <p:ph type="title"/>
          </p:nvPr>
        </p:nvSpPr>
        <p:spPr>
          <a:xfrm>
            <a:off x="710640" y="2325600"/>
            <a:ext cx="7722720" cy="841320"/>
          </a:xfrm>
          <a:prstGeom prst="rect">
            <a:avLst/>
          </a:prstGeom>
          <a:noFill/>
          <a:ln w="0">
            <a:noFill/>
          </a:ln>
        </p:spPr>
        <p:txBody>
          <a:bodyPr lIns="91440" tIns="91440" rIns="91440" bIns="91440" anchor="ctr">
            <a:noAutofit/>
          </a:bodyPr>
          <a:p>
            <a:pPr indent="0">
              <a:buNone/>
            </a:pPr>
            <a:r>
              <a:rPr lang="fr-FR" sz="5000" b="0" strike="noStrike" spc="-1">
                <a:solidFill>
                  <a:schemeClr val="dk1"/>
                </a:solidFill>
                <a:latin typeface="Arial" panose="020B0604020202020204"/>
              </a:rPr>
              <a:t>Click to edit the title text format</a:t>
            </a:r>
            <a:endParaRPr lang="fr-FR" sz="5000" b="0" strike="noStrike" spc="-1">
              <a:solidFill>
                <a:schemeClr val="dk1"/>
              </a:solidFill>
              <a:latin typeface="Arial" panose="020B0604020202020204"/>
            </a:endParaRPr>
          </a:p>
        </p:txBody>
      </p:sp>
      <p:sp>
        <p:nvSpPr>
          <p:cNvPr id="137" name="PlaceHolder 2"/>
          <p:cNvSpPr>
            <a:spLocks noGrp="1"/>
          </p:cNvSpPr>
          <p:nvPr>
            <p:ph type="title"/>
          </p:nvPr>
        </p:nvSpPr>
        <p:spPr>
          <a:xfrm>
            <a:off x="3960360" y="920520"/>
            <a:ext cx="1222920" cy="1222920"/>
          </a:xfrm>
          <a:prstGeom prst="rect">
            <a:avLst/>
          </a:prstGeom>
          <a:noFill/>
          <a:ln w="0">
            <a:noFill/>
          </a:ln>
        </p:spPr>
        <p:txBody>
          <a:bodyPr lIns="91440" tIns="91440" rIns="91440" bIns="91440" anchor="ctr">
            <a:noAutofit/>
          </a:bodyPr>
          <a:p>
            <a:pPr indent="0" algn="ctr">
              <a:lnSpc>
                <a:spcPct val="100000"/>
              </a:lnSpc>
              <a:buNone/>
            </a:pPr>
            <a:r>
              <a:rPr lang="fr-FR" sz="6000" b="0" i="1" strike="noStrike" spc="-1">
                <a:solidFill>
                  <a:schemeClr val="dk1"/>
                </a:solidFill>
                <a:latin typeface="DM Serif Display"/>
                <a:ea typeface="DM Serif Display"/>
              </a:rPr>
              <a:t>xx%</a:t>
            </a:r>
            <a:endParaRPr lang="fr-FR" sz="6000" b="0" strike="noStrike" spc="-1">
              <a:solidFill>
                <a:schemeClr val="dk1"/>
              </a:solidFill>
              <a:latin typeface="Arial" panose="020B0604020202020204"/>
            </a:endParaRPr>
          </a:p>
        </p:txBody>
      </p:sp>
      <p:grpSp>
        <p:nvGrpSpPr>
          <p:cNvPr id="138" name="Google Shape;31;p3"/>
          <p:cNvGrpSpPr/>
          <p:nvPr/>
        </p:nvGrpSpPr>
        <p:grpSpPr>
          <a:xfrm>
            <a:off x="264600" y="122400"/>
            <a:ext cx="203760" cy="4898880"/>
            <a:chOff x="264600" y="122400"/>
            <a:chExt cx="203760" cy="4898880"/>
          </a:xfrm>
        </p:grpSpPr>
        <p:sp>
          <p:nvSpPr>
            <p:cNvPr id="139" name="Google Shape;32;p3"/>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140" name="Google Shape;33;p3"/>
            <p:cNvCxnSpPr/>
            <p:nvPr/>
          </p:nvCxnSpPr>
          <p:spPr>
            <a:xfrm flipV="1">
              <a:off x="366480" y="309240"/>
              <a:ext cx="360" cy="4525200"/>
            </a:xfrm>
            <a:prstGeom prst="straightConnector1">
              <a:avLst/>
            </a:prstGeom>
            <a:ln w="9525">
              <a:solidFill>
                <a:srgbClr val="000000"/>
              </a:solidFill>
              <a:round/>
            </a:ln>
          </p:spPr>
        </p:cxnSp>
        <p:grpSp>
          <p:nvGrpSpPr>
            <p:cNvPr id="141" name="Google Shape;34;p3"/>
            <p:cNvGrpSpPr/>
            <p:nvPr/>
          </p:nvGrpSpPr>
          <p:grpSpPr>
            <a:xfrm>
              <a:off x="264600" y="4560120"/>
              <a:ext cx="203760" cy="273960"/>
              <a:chOff x="264600" y="4560120"/>
              <a:chExt cx="203760" cy="273960"/>
            </a:xfrm>
          </p:grpSpPr>
          <p:sp>
            <p:nvSpPr>
              <p:cNvPr id="142" name="Google Shape;35;p3"/>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43" name="Google Shape;36;p3"/>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144" name="Google Shape;37;p3"/>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grpSp>
        <p:nvGrpSpPr>
          <p:cNvPr id="145" name="Google Shape;38;p3"/>
          <p:cNvGrpSpPr/>
          <p:nvPr/>
        </p:nvGrpSpPr>
        <p:grpSpPr>
          <a:xfrm>
            <a:off x="8669880" y="122400"/>
            <a:ext cx="203760" cy="4898880"/>
            <a:chOff x="8669880" y="122400"/>
            <a:chExt cx="203760" cy="4898880"/>
          </a:xfrm>
        </p:grpSpPr>
        <p:sp>
          <p:nvSpPr>
            <p:cNvPr id="146" name="Google Shape;39;p3"/>
            <p:cNvSpPr/>
            <p:nvPr/>
          </p:nvSpPr>
          <p:spPr>
            <a:xfrm rot="5400000" flipV="1">
              <a:off x="871416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147" name="Google Shape;40;p3"/>
            <p:cNvCxnSpPr/>
            <p:nvPr/>
          </p:nvCxnSpPr>
          <p:spPr>
            <a:xfrm>
              <a:off x="8771760" y="309240"/>
              <a:ext cx="360" cy="4525200"/>
            </a:xfrm>
            <a:prstGeom prst="straightConnector1">
              <a:avLst/>
            </a:prstGeom>
            <a:ln w="9525">
              <a:solidFill>
                <a:srgbClr val="000000"/>
              </a:solidFill>
              <a:round/>
            </a:ln>
          </p:spPr>
        </p:cxnSp>
        <p:grpSp>
          <p:nvGrpSpPr>
            <p:cNvPr id="148" name="Google Shape;41;p3"/>
            <p:cNvGrpSpPr/>
            <p:nvPr/>
          </p:nvGrpSpPr>
          <p:grpSpPr>
            <a:xfrm>
              <a:off x="8669880" y="309600"/>
              <a:ext cx="203760" cy="273960"/>
              <a:chOff x="8669880" y="309600"/>
              <a:chExt cx="203760" cy="273960"/>
            </a:xfrm>
          </p:grpSpPr>
          <p:sp>
            <p:nvSpPr>
              <p:cNvPr id="149" name="Google Shape;42;p3"/>
              <p:cNvSpPr/>
              <p:nvPr/>
            </p:nvSpPr>
            <p:spPr>
              <a:xfrm rot="5400000" flipV="1">
                <a:off x="8669880" y="37980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50" name="Google Shape;43;p3"/>
              <p:cNvSpPr/>
              <p:nvPr/>
            </p:nvSpPr>
            <p:spPr>
              <a:xfrm rot="5400000" flipV="1">
                <a:off x="8669880" y="30960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151" name="Google Shape;44;p3"/>
            <p:cNvSpPr/>
            <p:nvPr/>
          </p:nvSpPr>
          <p:spPr>
            <a:xfrm rot="5400000" flipV="1">
              <a:off x="871416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
        <p:nvSpPr>
          <p:cNvPr id="15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p:bodyStyle/>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153" name="Google Shape;274;p21"/>
          <p:cNvPicPr/>
          <p:nvPr/>
        </p:nvPicPr>
        <p:blipFill>
          <a:blip r:embed="rId3"/>
          <a:srcRect t="7797" b="7805"/>
          <a:stretch>
            <a:fillRect/>
          </a:stretch>
        </p:blipFill>
        <p:spPr>
          <a:xfrm>
            <a:off x="0" y="0"/>
            <a:ext cx="9143640" cy="5143320"/>
          </a:xfrm>
          <a:prstGeom prst="rect">
            <a:avLst/>
          </a:prstGeom>
          <a:ln w="0">
            <a:noFill/>
          </a:ln>
        </p:spPr>
      </p:pic>
      <p:sp>
        <p:nvSpPr>
          <p:cNvPr id="15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grpSp>
        <p:nvGrpSpPr>
          <p:cNvPr id="155" name="Google Shape;276;p21"/>
          <p:cNvGrpSpPr/>
          <p:nvPr/>
        </p:nvGrpSpPr>
        <p:grpSpPr>
          <a:xfrm>
            <a:off x="264600" y="122400"/>
            <a:ext cx="203760" cy="4898880"/>
            <a:chOff x="264600" y="122400"/>
            <a:chExt cx="203760" cy="4898880"/>
          </a:xfrm>
        </p:grpSpPr>
        <p:sp>
          <p:nvSpPr>
            <p:cNvPr id="156" name="Google Shape;277;p21"/>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157" name="Google Shape;278;p21"/>
            <p:cNvCxnSpPr/>
            <p:nvPr/>
          </p:nvCxnSpPr>
          <p:spPr>
            <a:xfrm flipV="1">
              <a:off x="366480" y="309240"/>
              <a:ext cx="360" cy="4525200"/>
            </a:xfrm>
            <a:prstGeom prst="straightConnector1">
              <a:avLst/>
            </a:prstGeom>
            <a:ln w="9525">
              <a:solidFill>
                <a:srgbClr val="000000"/>
              </a:solidFill>
              <a:round/>
            </a:ln>
          </p:spPr>
        </p:cxnSp>
        <p:grpSp>
          <p:nvGrpSpPr>
            <p:cNvPr id="158" name="Google Shape;279;p21"/>
            <p:cNvGrpSpPr/>
            <p:nvPr/>
          </p:nvGrpSpPr>
          <p:grpSpPr>
            <a:xfrm>
              <a:off x="264600" y="4560120"/>
              <a:ext cx="203760" cy="273960"/>
              <a:chOff x="264600" y="4560120"/>
              <a:chExt cx="203760" cy="273960"/>
            </a:xfrm>
          </p:grpSpPr>
          <p:sp>
            <p:nvSpPr>
              <p:cNvPr id="159" name="Google Shape;280;p21"/>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60" name="Google Shape;281;p21"/>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161" name="Google Shape;282;p21"/>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3" r:id="rId1"/>
  </p:sldLayoutIdLst>
  <p:txStyles>
    <p:titleStyle/>
    <p:bodyStyle/>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162" name="Google Shape;284;p22"/>
          <p:cNvPicPr/>
          <p:nvPr/>
        </p:nvPicPr>
        <p:blipFill>
          <a:blip r:embed="rId3"/>
          <a:srcRect t="7797" b="7805"/>
          <a:stretch>
            <a:fillRect/>
          </a:stretch>
        </p:blipFill>
        <p:spPr>
          <a:xfrm rot="10800000" flipH="1">
            <a:off x="0" y="0"/>
            <a:ext cx="9143640" cy="5143320"/>
          </a:xfrm>
          <a:prstGeom prst="rect">
            <a:avLst/>
          </a:prstGeom>
          <a:ln w="0">
            <a:noFill/>
          </a:ln>
        </p:spPr>
      </p:pic>
      <p:sp>
        <p:nvSpPr>
          <p:cNvPr id="16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grpSp>
        <p:nvGrpSpPr>
          <p:cNvPr id="164" name="Google Shape;286;p22"/>
          <p:cNvGrpSpPr/>
          <p:nvPr/>
        </p:nvGrpSpPr>
        <p:grpSpPr>
          <a:xfrm>
            <a:off x="264600" y="122400"/>
            <a:ext cx="203760" cy="4898880"/>
            <a:chOff x="264600" y="122400"/>
            <a:chExt cx="203760" cy="4898880"/>
          </a:xfrm>
        </p:grpSpPr>
        <p:sp>
          <p:nvSpPr>
            <p:cNvPr id="165" name="Google Shape;287;p22"/>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166" name="Google Shape;288;p22"/>
            <p:cNvCxnSpPr/>
            <p:nvPr/>
          </p:nvCxnSpPr>
          <p:spPr>
            <a:xfrm flipV="1">
              <a:off x="366480" y="309240"/>
              <a:ext cx="360" cy="4525200"/>
            </a:xfrm>
            <a:prstGeom prst="straightConnector1">
              <a:avLst/>
            </a:prstGeom>
            <a:ln w="9525">
              <a:solidFill>
                <a:srgbClr val="000000"/>
              </a:solidFill>
              <a:round/>
            </a:ln>
          </p:spPr>
        </p:cxnSp>
        <p:grpSp>
          <p:nvGrpSpPr>
            <p:cNvPr id="167" name="Google Shape;289;p22"/>
            <p:cNvGrpSpPr/>
            <p:nvPr/>
          </p:nvGrpSpPr>
          <p:grpSpPr>
            <a:xfrm>
              <a:off x="264600" y="4560120"/>
              <a:ext cx="203760" cy="273960"/>
              <a:chOff x="264600" y="4560120"/>
              <a:chExt cx="203760" cy="273960"/>
            </a:xfrm>
          </p:grpSpPr>
          <p:sp>
            <p:nvSpPr>
              <p:cNvPr id="168" name="Google Shape;290;p22"/>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69" name="Google Shape;291;p22"/>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170" name="Google Shape;292;p22"/>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5" r:id="rId1"/>
  </p:sldLayoutIdLst>
  <p:txStyles>
    <p:titleStyle/>
    <p:bodyStyle/>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pic>
        <p:nvPicPr>
          <p:cNvPr id="189" name="Google Shape;314;p24"/>
          <p:cNvPicPr/>
          <p:nvPr/>
        </p:nvPicPr>
        <p:blipFill>
          <a:blip r:embed="rId2"/>
          <a:srcRect t="7797" b="7805"/>
          <a:stretch>
            <a:fillRect/>
          </a:stretch>
        </p:blipFill>
        <p:spPr>
          <a:xfrm rot="10800000">
            <a:off x="360" y="0"/>
            <a:ext cx="9143640" cy="5143320"/>
          </a:xfrm>
          <a:prstGeom prst="rect">
            <a:avLst/>
          </a:prstGeom>
          <a:ln w="0">
            <a:noFill/>
          </a:ln>
        </p:spPr>
      </p:pic>
      <p:grpSp>
        <p:nvGrpSpPr>
          <p:cNvPr id="190" name="Google Shape;315;p24"/>
          <p:cNvGrpSpPr/>
          <p:nvPr/>
        </p:nvGrpSpPr>
        <p:grpSpPr>
          <a:xfrm>
            <a:off x="264600" y="122400"/>
            <a:ext cx="203760" cy="4898880"/>
            <a:chOff x="264600" y="122400"/>
            <a:chExt cx="203760" cy="4898880"/>
          </a:xfrm>
        </p:grpSpPr>
        <p:sp>
          <p:nvSpPr>
            <p:cNvPr id="191" name="Google Shape;316;p24"/>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192" name="Google Shape;317;p24"/>
            <p:cNvCxnSpPr/>
            <p:nvPr/>
          </p:nvCxnSpPr>
          <p:spPr>
            <a:xfrm flipV="1">
              <a:off x="366480" y="309240"/>
              <a:ext cx="360" cy="4525200"/>
            </a:xfrm>
            <a:prstGeom prst="straightConnector1">
              <a:avLst/>
            </a:prstGeom>
            <a:ln w="9525">
              <a:solidFill>
                <a:srgbClr val="000000"/>
              </a:solidFill>
              <a:round/>
            </a:ln>
          </p:spPr>
        </p:cxnSp>
        <p:grpSp>
          <p:nvGrpSpPr>
            <p:cNvPr id="193" name="Google Shape;318;p24"/>
            <p:cNvGrpSpPr/>
            <p:nvPr/>
          </p:nvGrpSpPr>
          <p:grpSpPr>
            <a:xfrm>
              <a:off x="264600" y="4560120"/>
              <a:ext cx="203760" cy="273960"/>
              <a:chOff x="264600" y="4560120"/>
              <a:chExt cx="203760" cy="273960"/>
            </a:xfrm>
          </p:grpSpPr>
          <p:sp>
            <p:nvSpPr>
              <p:cNvPr id="194" name="Google Shape;319;p24"/>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95" name="Google Shape;320;p24"/>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196" name="Google Shape;321;p24"/>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grpSp>
        <p:nvGrpSpPr>
          <p:cNvPr id="197" name="Google Shape;322;p24"/>
          <p:cNvGrpSpPr/>
          <p:nvPr/>
        </p:nvGrpSpPr>
        <p:grpSpPr>
          <a:xfrm>
            <a:off x="8669880" y="122400"/>
            <a:ext cx="203760" cy="4898880"/>
            <a:chOff x="8669880" y="122400"/>
            <a:chExt cx="203760" cy="4898880"/>
          </a:xfrm>
        </p:grpSpPr>
        <p:sp>
          <p:nvSpPr>
            <p:cNvPr id="198" name="Google Shape;323;p24"/>
            <p:cNvSpPr/>
            <p:nvPr/>
          </p:nvSpPr>
          <p:spPr>
            <a:xfrm rot="5400000" flipV="1">
              <a:off x="871416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199" name="Google Shape;324;p24"/>
            <p:cNvCxnSpPr/>
            <p:nvPr/>
          </p:nvCxnSpPr>
          <p:spPr>
            <a:xfrm>
              <a:off x="8771760" y="309240"/>
              <a:ext cx="360" cy="4525200"/>
            </a:xfrm>
            <a:prstGeom prst="straightConnector1">
              <a:avLst/>
            </a:prstGeom>
            <a:ln w="9525">
              <a:solidFill>
                <a:srgbClr val="000000"/>
              </a:solidFill>
              <a:round/>
            </a:ln>
          </p:spPr>
        </p:cxnSp>
        <p:grpSp>
          <p:nvGrpSpPr>
            <p:cNvPr id="200" name="Google Shape;325;p24"/>
            <p:cNvGrpSpPr/>
            <p:nvPr/>
          </p:nvGrpSpPr>
          <p:grpSpPr>
            <a:xfrm>
              <a:off x="8669880" y="309600"/>
              <a:ext cx="203760" cy="273960"/>
              <a:chOff x="8669880" y="309600"/>
              <a:chExt cx="203760" cy="273960"/>
            </a:xfrm>
          </p:grpSpPr>
          <p:sp>
            <p:nvSpPr>
              <p:cNvPr id="201" name="Google Shape;326;p24"/>
              <p:cNvSpPr/>
              <p:nvPr/>
            </p:nvSpPr>
            <p:spPr>
              <a:xfrm rot="5400000" flipV="1">
                <a:off x="8669880" y="37980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02" name="Google Shape;327;p24"/>
              <p:cNvSpPr/>
              <p:nvPr/>
            </p:nvSpPr>
            <p:spPr>
              <a:xfrm rot="5400000" flipV="1">
                <a:off x="8669880" y="30960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203" name="Google Shape;328;p24"/>
            <p:cNvSpPr/>
            <p:nvPr/>
          </p:nvSpPr>
          <p:spPr>
            <a:xfrm rot="5400000" flipV="1">
              <a:off x="871416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7" r:id="rId1"/>
  </p:sldLayoutIdLst>
  <p:txStyles>
    <p:titleStyle/>
    <p:bodyStyle/>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204" name="Google Shape;330;p25"/>
          <p:cNvPicPr/>
          <p:nvPr/>
        </p:nvPicPr>
        <p:blipFill>
          <a:blip r:embed="rId3"/>
          <a:srcRect t="7797" b="7805"/>
          <a:stretch>
            <a:fillRect/>
          </a:stretch>
        </p:blipFill>
        <p:spPr>
          <a:xfrm rot="10800000" flipH="1">
            <a:off x="0" y="0"/>
            <a:ext cx="9143640" cy="5143320"/>
          </a:xfrm>
          <a:prstGeom prst="rect">
            <a:avLst/>
          </a:prstGeom>
          <a:ln w="0">
            <a:noFill/>
          </a:ln>
        </p:spPr>
      </p:pic>
      <p:grpSp>
        <p:nvGrpSpPr>
          <p:cNvPr id="205" name="Google Shape;331;p25"/>
          <p:cNvGrpSpPr/>
          <p:nvPr/>
        </p:nvGrpSpPr>
        <p:grpSpPr>
          <a:xfrm>
            <a:off x="264600" y="122400"/>
            <a:ext cx="203760" cy="4898880"/>
            <a:chOff x="264600" y="122400"/>
            <a:chExt cx="203760" cy="4898880"/>
          </a:xfrm>
        </p:grpSpPr>
        <p:sp>
          <p:nvSpPr>
            <p:cNvPr id="206" name="Google Shape;332;p25"/>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207" name="Google Shape;333;p25"/>
            <p:cNvCxnSpPr/>
            <p:nvPr/>
          </p:nvCxnSpPr>
          <p:spPr>
            <a:xfrm flipV="1">
              <a:off x="366480" y="309240"/>
              <a:ext cx="360" cy="4525200"/>
            </a:xfrm>
            <a:prstGeom prst="straightConnector1">
              <a:avLst/>
            </a:prstGeom>
            <a:ln w="9525">
              <a:solidFill>
                <a:srgbClr val="000000"/>
              </a:solidFill>
              <a:round/>
            </a:ln>
          </p:spPr>
        </p:cxnSp>
        <p:grpSp>
          <p:nvGrpSpPr>
            <p:cNvPr id="208" name="Google Shape;334;p25"/>
            <p:cNvGrpSpPr/>
            <p:nvPr/>
          </p:nvGrpSpPr>
          <p:grpSpPr>
            <a:xfrm>
              <a:off x="264600" y="4560120"/>
              <a:ext cx="203760" cy="273960"/>
              <a:chOff x="264600" y="4560120"/>
              <a:chExt cx="203760" cy="273960"/>
            </a:xfrm>
          </p:grpSpPr>
          <p:sp>
            <p:nvSpPr>
              <p:cNvPr id="209" name="Google Shape;335;p25"/>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10" name="Google Shape;336;p25"/>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211" name="Google Shape;337;p25"/>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grpSp>
        <p:nvGrpSpPr>
          <p:cNvPr id="212" name="Google Shape;338;p25"/>
          <p:cNvGrpSpPr/>
          <p:nvPr/>
        </p:nvGrpSpPr>
        <p:grpSpPr>
          <a:xfrm>
            <a:off x="8669880" y="122400"/>
            <a:ext cx="203760" cy="4898880"/>
            <a:chOff x="8669880" y="122400"/>
            <a:chExt cx="203760" cy="4898880"/>
          </a:xfrm>
        </p:grpSpPr>
        <p:sp>
          <p:nvSpPr>
            <p:cNvPr id="213" name="Google Shape;339;p25"/>
            <p:cNvSpPr/>
            <p:nvPr/>
          </p:nvSpPr>
          <p:spPr>
            <a:xfrm rot="5400000" flipV="1">
              <a:off x="871416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214" name="Google Shape;340;p25"/>
            <p:cNvCxnSpPr/>
            <p:nvPr/>
          </p:nvCxnSpPr>
          <p:spPr>
            <a:xfrm>
              <a:off x="8771760" y="309240"/>
              <a:ext cx="360" cy="4525200"/>
            </a:xfrm>
            <a:prstGeom prst="straightConnector1">
              <a:avLst/>
            </a:prstGeom>
            <a:ln w="9525">
              <a:solidFill>
                <a:srgbClr val="000000"/>
              </a:solidFill>
              <a:round/>
            </a:ln>
          </p:spPr>
        </p:cxnSp>
        <p:grpSp>
          <p:nvGrpSpPr>
            <p:cNvPr id="215" name="Google Shape;341;p25"/>
            <p:cNvGrpSpPr/>
            <p:nvPr/>
          </p:nvGrpSpPr>
          <p:grpSpPr>
            <a:xfrm>
              <a:off x="8669880" y="309600"/>
              <a:ext cx="203760" cy="273960"/>
              <a:chOff x="8669880" y="309600"/>
              <a:chExt cx="203760" cy="273960"/>
            </a:xfrm>
          </p:grpSpPr>
          <p:sp>
            <p:nvSpPr>
              <p:cNvPr id="216" name="Google Shape;342;p25"/>
              <p:cNvSpPr/>
              <p:nvPr/>
            </p:nvSpPr>
            <p:spPr>
              <a:xfrm rot="5400000" flipV="1">
                <a:off x="8669880" y="37980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17" name="Google Shape;343;p25"/>
              <p:cNvSpPr/>
              <p:nvPr/>
            </p:nvSpPr>
            <p:spPr>
              <a:xfrm rot="5400000" flipV="1">
                <a:off x="8669880" y="30960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218" name="Google Shape;344;p25"/>
            <p:cNvSpPr/>
            <p:nvPr/>
          </p:nvSpPr>
          <p:spPr>
            <a:xfrm rot="5400000" flipV="1">
              <a:off x="871416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9" r:id="rId1"/>
  </p:sldLayoutIdLst>
  <p:txStyles>
    <p:titleStyle/>
    <p:bodyStyle/>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219" name="Google Shape;46;p4"/>
          <p:cNvPicPr/>
          <p:nvPr/>
        </p:nvPicPr>
        <p:blipFill>
          <a:blip r:embed="rId3"/>
          <a:srcRect t="7797" b="7805"/>
          <a:stretch>
            <a:fillRect/>
          </a:stretch>
        </p:blipFill>
        <p:spPr>
          <a:xfrm rot="10800000">
            <a:off x="360" y="0"/>
            <a:ext cx="9143640" cy="5143320"/>
          </a:xfrm>
          <a:prstGeom prst="rect">
            <a:avLst/>
          </a:prstGeom>
          <a:ln w="0">
            <a:noFill/>
          </a:ln>
        </p:spPr>
      </p:pic>
      <p:sp>
        <p:nvSpPr>
          <p:cNvPr id="22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sp>
        <p:nvSpPr>
          <p:cNvPr id="221" name="PlaceHolder 2"/>
          <p:cNvSpPr>
            <a:spLocks noGrp="1"/>
          </p:cNvSpPr>
          <p:nvPr>
            <p:ph type="body"/>
          </p:nvPr>
        </p:nvSpPr>
        <p:spPr>
          <a:xfrm>
            <a:off x="720000" y="1203120"/>
            <a:ext cx="7703640" cy="3400200"/>
          </a:xfrm>
          <a:prstGeom prst="rect">
            <a:avLst/>
          </a:prstGeom>
          <a:noFill/>
          <a:ln w="0">
            <a:noFill/>
          </a:ln>
        </p:spPr>
        <p:txBody>
          <a:bodyPr lIns="91440" tIns="91440" rIns="91440" bIns="91440" anchor="t">
            <a:noAutofit/>
          </a:bodyPr>
          <a:p>
            <a:pPr marL="431800" indent="-323850">
              <a:spcBef>
                <a:spcPts val="141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Click to edit the outline text format</a:t>
            </a:r>
            <a:endParaRPr lang="fr-FR" sz="12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200" b="0" strike="noStrike" spc="-1">
                <a:solidFill>
                  <a:srgbClr val="000000"/>
                </a:solidFill>
                <a:latin typeface="Arial" panose="020B0604020202020204"/>
              </a:rPr>
              <a:t>Second Outline Level</a:t>
            </a:r>
            <a:endParaRPr lang="fr-FR" sz="12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Third Outline Level</a:t>
            </a:r>
            <a:endParaRPr lang="fr-FR" sz="12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200" b="0" strike="noStrike" spc="-1">
                <a:solidFill>
                  <a:srgbClr val="000000"/>
                </a:solidFill>
                <a:latin typeface="Arial" panose="020B0604020202020204"/>
              </a:rPr>
              <a:t>Fourth Outline Level</a:t>
            </a:r>
            <a:endParaRPr lang="fr-FR" sz="12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Fifth Outline Level</a:t>
            </a:r>
            <a:endParaRPr lang="fr-FR" sz="12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Sixth Outline Level</a:t>
            </a:r>
            <a:endParaRPr lang="fr-FR" sz="12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Seventh Outline Level</a:t>
            </a:r>
            <a:endParaRPr lang="fr-FR" sz="1200" b="0" strike="noStrike" spc="-1">
              <a:solidFill>
                <a:srgbClr val="000000"/>
              </a:solidFill>
              <a:latin typeface="Arial" panose="020B0604020202020204"/>
            </a:endParaRPr>
          </a:p>
        </p:txBody>
      </p:sp>
      <p:grpSp>
        <p:nvGrpSpPr>
          <p:cNvPr id="222" name="Google Shape;49;p4"/>
          <p:cNvGrpSpPr/>
          <p:nvPr/>
        </p:nvGrpSpPr>
        <p:grpSpPr>
          <a:xfrm>
            <a:off x="264600" y="122400"/>
            <a:ext cx="203760" cy="4898880"/>
            <a:chOff x="264600" y="122400"/>
            <a:chExt cx="203760" cy="4898880"/>
          </a:xfrm>
        </p:grpSpPr>
        <p:sp>
          <p:nvSpPr>
            <p:cNvPr id="223" name="Google Shape;50;p4"/>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224" name="Google Shape;51;p4"/>
            <p:cNvCxnSpPr/>
            <p:nvPr/>
          </p:nvCxnSpPr>
          <p:spPr>
            <a:xfrm flipV="1">
              <a:off x="366480" y="309240"/>
              <a:ext cx="360" cy="4525200"/>
            </a:xfrm>
            <a:prstGeom prst="straightConnector1">
              <a:avLst/>
            </a:prstGeom>
            <a:ln w="9525">
              <a:solidFill>
                <a:srgbClr val="000000"/>
              </a:solidFill>
              <a:round/>
            </a:ln>
          </p:spPr>
        </p:cxnSp>
        <p:grpSp>
          <p:nvGrpSpPr>
            <p:cNvPr id="225" name="Google Shape;52;p4"/>
            <p:cNvGrpSpPr/>
            <p:nvPr/>
          </p:nvGrpSpPr>
          <p:grpSpPr>
            <a:xfrm>
              <a:off x="264600" y="4560120"/>
              <a:ext cx="203760" cy="273960"/>
              <a:chOff x="264600" y="4560120"/>
              <a:chExt cx="203760" cy="273960"/>
            </a:xfrm>
          </p:grpSpPr>
          <p:sp>
            <p:nvSpPr>
              <p:cNvPr id="226" name="Google Shape;53;p4"/>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27" name="Google Shape;54;p4"/>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228" name="Google Shape;55;p4"/>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1" r:id="rId1"/>
  </p:sldLayoutIdLst>
  <p:txStyles>
    <p:titleStyle/>
    <p:bodyStyle/>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231" name="Google Shape;57;p5"/>
          <p:cNvPicPr/>
          <p:nvPr/>
        </p:nvPicPr>
        <p:blipFill>
          <a:blip r:embed="rId3"/>
          <a:srcRect t="7797" b="7805"/>
          <a:stretch>
            <a:fillRect/>
          </a:stretch>
        </p:blipFill>
        <p:spPr>
          <a:xfrm rot="10800000">
            <a:off x="360" y="0"/>
            <a:ext cx="9143640" cy="5143320"/>
          </a:xfrm>
          <a:prstGeom prst="rect">
            <a:avLst/>
          </a:prstGeom>
          <a:ln w="0">
            <a:noFill/>
          </a:ln>
        </p:spPr>
      </p:pic>
      <p:sp>
        <p:nvSpPr>
          <p:cNvPr id="23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sp>
        <p:nvSpPr>
          <p:cNvPr id="233" name="PlaceHolder 2"/>
          <p:cNvSpPr>
            <a:spLocks noGrp="1"/>
          </p:cNvSpPr>
          <p:nvPr>
            <p:ph type="title"/>
          </p:nvPr>
        </p:nvSpPr>
        <p:spPr>
          <a:xfrm>
            <a:off x="720000" y="2106360"/>
            <a:ext cx="3055320" cy="393120"/>
          </a:xfrm>
          <a:prstGeom prst="rect">
            <a:avLst/>
          </a:prstGeom>
          <a:noFill/>
          <a:ln w="0">
            <a:noFill/>
          </a:ln>
        </p:spPr>
        <p:txBody>
          <a:bodyPr lIns="91440" tIns="91440" rIns="91440" bIns="91440" anchor="ctr">
            <a:noAutofit/>
          </a:bodyPr>
          <a:p>
            <a:pPr indent="0">
              <a:buNone/>
            </a:pPr>
            <a:r>
              <a:rPr lang="fr-FR" sz="2100" b="0" strike="noStrike" spc="-1">
                <a:solidFill>
                  <a:schemeClr val="dk1"/>
                </a:solidFill>
                <a:latin typeface="Arial" panose="020B0604020202020204"/>
              </a:rPr>
              <a:t>Click to edit the title text format</a:t>
            </a:r>
            <a:endParaRPr lang="fr-FR" sz="2100" b="0" strike="noStrike" spc="-1">
              <a:solidFill>
                <a:schemeClr val="dk1"/>
              </a:solidFill>
              <a:latin typeface="Arial" panose="020B0604020202020204"/>
            </a:endParaRPr>
          </a:p>
        </p:txBody>
      </p:sp>
      <p:sp>
        <p:nvSpPr>
          <p:cNvPr id="234" name="PlaceHolder 3"/>
          <p:cNvSpPr>
            <a:spLocks noGrp="1"/>
          </p:cNvSpPr>
          <p:nvPr>
            <p:ph type="title"/>
          </p:nvPr>
        </p:nvSpPr>
        <p:spPr>
          <a:xfrm>
            <a:off x="4069080" y="2106360"/>
            <a:ext cx="3055320" cy="393120"/>
          </a:xfrm>
          <a:prstGeom prst="rect">
            <a:avLst/>
          </a:prstGeom>
          <a:noFill/>
          <a:ln w="0">
            <a:noFill/>
          </a:ln>
        </p:spPr>
        <p:txBody>
          <a:bodyPr lIns="91440" tIns="91440" rIns="91440" bIns="91440" anchor="ctr">
            <a:noAutofit/>
          </a:bodyPr>
          <a:p>
            <a:pPr indent="0">
              <a:buNone/>
            </a:pPr>
            <a:r>
              <a:rPr lang="fr-FR" sz="2100" b="0" strike="noStrike" spc="-1">
                <a:solidFill>
                  <a:schemeClr val="dk1"/>
                </a:solidFill>
                <a:latin typeface="Arial" panose="020B0604020202020204"/>
              </a:rPr>
              <a:t>Click to edit the title text format</a:t>
            </a:r>
            <a:endParaRPr lang="fr-FR" sz="2100" b="0" strike="noStrike" spc="-1">
              <a:solidFill>
                <a:schemeClr val="dk1"/>
              </a:solidFill>
              <a:latin typeface="Arial" panose="020B0604020202020204"/>
            </a:endParaRPr>
          </a:p>
        </p:txBody>
      </p:sp>
      <p:grpSp>
        <p:nvGrpSpPr>
          <p:cNvPr id="235" name="Google Shape;63;p5"/>
          <p:cNvGrpSpPr/>
          <p:nvPr/>
        </p:nvGrpSpPr>
        <p:grpSpPr>
          <a:xfrm>
            <a:off x="264600" y="122400"/>
            <a:ext cx="203760" cy="4898880"/>
            <a:chOff x="264600" y="122400"/>
            <a:chExt cx="203760" cy="4898880"/>
          </a:xfrm>
        </p:grpSpPr>
        <p:sp>
          <p:nvSpPr>
            <p:cNvPr id="236" name="Google Shape;64;p5"/>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237" name="Google Shape;65;p5"/>
            <p:cNvCxnSpPr/>
            <p:nvPr/>
          </p:nvCxnSpPr>
          <p:spPr>
            <a:xfrm flipV="1">
              <a:off x="366480" y="309240"/>
              <a:ext cx="360" cy="4525200"/>
            </a:xfrm>
            <a:prstGeom prst="straightConnector1">
              <a:avLst/>
            </a:prstGeom>
            <a:ln w="9525">
              <a:solidFill>
                <a:srgbClr val="000000"/>
              </a:solidFill>
              <a:round/>
            </a:ln>
          </p:spPr>
        </p:cxnSp>
        <p:grpSp>
          <p:nvGrpSpPr>
            <p:cNvPr id="238" name="Google Shape;66;p5"/>
            <p:cNvGrpSpPr/>
            <p:nvPr/>
          </p:nvGrpSpPr>
          <p:grpSpPr>
            <a:xfrm>
              <a:off x="264600" y="4560120"/>
              <a:ext cx="203760" cy="273960"/>
              <a:chOff x="264600" y="4560120"/>
              <a:chExt cx="203760" cy="273960"/>
            </a:xfrm>
          </p:grpSpPr>
          <p:sp>
            <p:nvSpPr>
              <p:cNvPr id="239" name="Google Shape;67;p5"/>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40" name="Google Shape;68;p5"/>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241" name="Google Shape;69;p5"/>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3" r:id="rId1"/>
  </p:sldLayoutIdLst>
  <p:txStyles>
    <p:titleStyle/>
    <p:bodyStyle/>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pic>
        <p:nvPicPr>
          <p:cNvPr id="245" name="Google Shape;71;p6"/>
          <p:cNvPicPr/>
          <p:nvPr/>
        </p:nvPicPr>
        <p:blipFill>
          <a:blip r:embed="rId2"/>
          <a:srcRect t="7797" b="7805"/>
          <a:stretch>
            <a:fillRect/>
          </a:stretch>
        </p:blipFill>
        <p:spPr>
          <a:xfrm rot="10800000">
            <a:off x="360" y="0"/>
            <a:ext cx="9143640" cy="5143320"/>
          </a:xfrm>
          <a:prstGeom prst="rect">
            <a:avLst/>
          </a:prstGeom>
          <a:ln w="0">
            <a:noFill/>
          </a:ln>
        </p:spPr>
      </p:pic>
      <p:sp>
        <p:nvSpPr>
          <p:cNvPr id="24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grpSp>
        <p:nvGrpSpPr>
          <p:cNvPr id="247" name="Google Shape;73;p6"/>
          <p:cNvGrpSpPr/>
          <p:nvPr/>
        </p:nvGrpSpPr>
        <p:grpSpPr>
          <a:xfrm>
            <a:off x="264600" y="122400"/>
            <a:ext cx="203760" cy="4898880"/>
            <a:chOff x="264600" y="122400"/>
            <a:chExt cx="203760" cy="4898880"/>
          </a:xfrm>
        </p:grpSpPr>
        <p:sp>
          <p:nvSpPr>
            <p:cNvPr id="248" name="Google Shape;74;p6"/>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249" name="Google Shape;75;p6"/>
            <p:cNvCxnSpPr/>
            <p:nvPr/>
          </p:nvCxnSpPr>
          <p:spPr>
            <a:xfrm flipV="1">
              <a:off x="366480" y="309240"/>
              <a:ext cx="360" cy="4525200"/>
            </a:xfrm>
            <a:prstGeom prst="straightConnector1">
              <a:avLst/>
            </a:prstGeom>
            <a:ln w="9525">
              <a:solidFill>
                <a:srgbClr val="000000"/>
              </a:solidFill>
              <a:round/>
            </a:ln>
          </p:spPr>
        </p:cxnSp>
        <p:grpSp>
          <p:nvGrpSpPr>
            <p:cNvPr id="250" name="Google Shape;76;p6"/>
            <p:cNvGrpSpPr/>
            <p:nvPr/>
          </p:nvGrpSpPr>
          <p:grpSpPr>
            <a:xfrm>
              <a:off x="264600" y="4560120"/>
              <a:ext cx="203760" cy="273960"/>
              <a:chOff x="264600" y="4560120"/>
              <a:chExt cx="203760" cy="273960"/>
            </a:xfrm>
          </p:grpSpPr>
          <p:sp>
            <p:nvSpPr>
              <p:cNvPr id="251" name="Google Shape;77;p6"/>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52" name="Google Shape;78;p6"/>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253" name="Google Shape;79;p6"/>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5" r:id="rId1"/>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pic>
        <p:nvPicPr>
          <p:cNvPr id="19" name="Google Shape;123;p11"/>
          <p:cNvPicPr/>
          <p:nvPr/>
        </p:nvPicPr>
        <p:blipFill>
          <a:blip r:embed="rId2"/>
          <a:srcRect t="7797" b="7805"/>
          <a:stretch>
            <a:fillRect/>
          </a:stretch>
        </p:blipFill>
        <p:spPr>
          <a:xfrm rot="10800000">
            <a:off x="360" y="0"/>
            <a:ext cx="9143640" cy="5143320"/>
          </a:xfrm>
          <a:prstGeom prst="rect">
            <a:avLst/>
          </a:prstGeom>
          <a:ln w="0">
            <a:noFill/>
          </a:ln>
        </p:spPr>
      </p:pic>
      <p:sp>
        <p:nvSpPr>
          <p:cNvPr id="20" name="PlaceHolder 1"/>
          <p:cNvSpPr>
            <a:spLocks noGrp="1"/>
          </p:cNvSpPr>
          <p:nvPr>
            <p:ph type="title"/>
          </p:nvPr>
        </p:nvSpPr>
        <p:spPr>
          <a:xfrm>
            <a:off x="1766880" y="1533960"/>
            <a:ext cx="5610240" cy="1371960"/>
          </a:xfrm>
          <a:prstGeom prst="rect">
            <a:avLst/>
          </a:prstGeom>
          <a:noFill/>
          <a:ln w="0">
            <a:noFill/>
          </a:ln>
        </p:spPr>
        <p:txBody>
          <a:bodyPr lIns="91440" tIns="91440" rIns="91440" bIns="91440" anchor="ctr">
            <a:noAutofit/>
          </a:bodyPr>
          <a:p>
            <a:pPr indent="0" algn="ctr">
              <a:lnSpc>
                <a:spcPct val="100000"/>
              </a:lnSpc>
              <a:buNone/>
            </a:pPr>
            <a:r>
              <a:rPr lang="fr-FR" sz="10000" b="0" i="1" strike="noStrike" spc="-1">
                <a:solidFill>
                  <a:schemeClr val="dk1"/>
                </a:solidFill>
                <a:latin typeface="DM Serif Display"/>
                <a:ea typeface="DM Serif Display"/>
              </a:rPr>
              <a:t>xx%</a:t>
            </a:r>
            <a:endParaRPr lang="fr-FR" sz="10000" b="0" strike="noStrike" spc="-1">
              <a:solidFill>
                <a:schemeClr val="dk1"/>
              </a:solidFill>
              <a:latin typeface="Arial" panose="020B0604020202020204"/>
            </a:endParaRPr>
          </a:p>
        </p:txBody>
      </p:sp>
      <p:grpSp>
        <p:nvGrpSpPr>
          <p:cNvPr id="21" name="Google Shape;126;p11"/>
          <p:cNvGrpSpPr/>
          <p:nvPr/>
        </p:nvGrpSpPr>
        <p:grpSpPr>
          <a:xfrm>
            <a:off x="264600" y="122400"/>
            <a:ext cx="203760" cy="4898880"/>
            <a:chOff x="264600" y="122400"/>
            <a:chExt cx="203760" cy="4898880"/>
          </a:xfrm>
        </p:grpSpPr>
        <p:sp>
          <p:nvSpPr>
            <p:cNvPr id="22" name="Google Shape;127;p11"/>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23" name="Google Shape;128;p11"/>
            <p:cNvCxnSpPr/>
            <p:nvPr/>
          </p:nvCxnSpPr>
          <p:spPr>
            <a:xfrm flipV="1">
              <a:off x="366480" y="309240"/>
              <a:ext cx="360" cy="4525200"/>
            </a:xfrm>
            <a:prstGeom prst="straightConnector1">
              <a:avLst/>
            </a:prstGeom>
            <a:ln w="9525">
              <a:solidFill>
                <a:srgbClr val="000000"/>
              </a:solidFill>
              <a:round/>
            </a:ln>
          </p:spPr>
        </p:cxnSp>
        <p:grpSp>
          <p:nvGrpSpPr>
            <p:cNvPr id="24" name="Google Shape;129;p11"/>
            <p:cNvGrpSpPr/>
            <p:nvPr/>
          </p:nvGrpSpPr>
          <p:grpSpPr>
            <a:xfrm>
              <a:off x="264600" y="4560120"/>
              <a:ext cx="203760" cy="273960"/>
              <a:chOff x="264600" y="4560120"/>
              <a:chExt cx="203760" cy="273960"/>
            </a:xfrm>
          </p:grpSpPr>
          <p:sp>
            <p:nvSpPr>
              <p:cNvPr id="25" name="Google Shape;130;p11"/>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6" name="Google Shape;131;p11"/>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27" name="Google Shape;132;p11"/>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1" r:id="rId1"/>
  </p:sldLayoutIdLst>
  <p:txStyles>
    <p:titleStyle/>
    <p:bodyStyle/>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255" name="Google Shape;81;p7"/>
          <p:cNvPicPr/>
          <p:nvPr/>
        </p:nvPicPr>
        <p:blipFill>
          <a:blip r:embed="rId3"/>
          <a:srcRect t="7797" b="7805"/>
          <a:stretch>
            <a:fillRect/>
          </a:stretch>
        </p:blipFill>
        <p:spPr>
          <a:xfrm rot="10800000" flipH="1">
            <a:off x="0" y="0"/>
            <a:ext cx="9143640" cy="5143320"/>
          </a:xfrm>
          <a:prstGeom prst="rect">
            <a:avLst/>
          </a:prstGeom>
          <a:ln w="0">
            <a:noFill/>
          </a:ln>
        </p:spPr>
      </p:pic>
      <p:sp>
        <p:nvSpPr>
          <p:cNvPr id="256" name="PlaceHolder 1"/>
          <p:cNvSpPr>
            <a:spLocks noGrp="1"/>
          </p:cNvSpPr>
          <p:nvPr>
            <p:ph type="title"/>
          </p:nvPr>
        </p:nvSpPr>
        <p:spPr>
          <a:xfrm>
            <a:off x="3301560" y="1851840"/>
            <a:ext cx="5128920" cy="959760"/>
          </a:xfrm>
          <a:prstGeom prst="rect">
            <a:avLst/>
          </a:prstGeom>
          <a:noFill/>
          <a:ln w="0">
            <a:noFill/>
          </a:ln>
        </p:spPr>
        <p:txBody>
          <a:bodyPr lIns="91440" tIns="91440" rIns="91440" bIns="91440" anchor="ctr">
            <a:noAutofit/>
          </a:bodyPr>
          <a:p>
            <a:pPr indent="0">
              <a:buNone/>
            </a:pPr>
            <a:r>
              <a:rPr lang="fr-FR" sz="4700" b="0" strike="noStrike" spc="-1">
                <a:solidFill>
                  <a:schemeClr val="dk1"/>
                </a:solidFill>
                <a:latin typeface="Arial" panose="020B0604020202020204"/>
              </a:rPr>
              <a:t>Click to edit the title text format</a:t>
            </a:r>
            <a:endParaRPr lang="fr-FR" sz="4700" b="0" strike="noStrike" spc="-1">
              <a:solidFill>
                <a:schemeClr val="dk1"/>
              </a:solidFill>
              <a:latin typeface="Arial" panose="020B0604020202020204"/>
            </a:endParaRPr>
          </a:p>
        </p:txBody>
      </p:sp>
      <p:grpSp>
        <p:nvGrpSpPr>
          <p:cNvPr id="257" name="Google Shape;84;p7"/>
          <p:cNvGrpSpPr/>
          <p:nvPr/>
        </p:nvGrpSpPr>
        <p:grpSpPr>
          <a:xfrm>
            <a:off x="8669880" y="122400"/>
            <a:ext cx="203760" cy="4898880"/>
            <a:chOff x="8669880" y="122400"/>
            <a:chExt cx="203760" cy="4898880"/>
          </a:xfrm>
        </p:grpSpPr>
        <p:sp>
          <p:nvSpPr>
            <p:cNvPr id="258" name="Google Shape;85;p7"/>
            <p:cNvSpPr/>
            <p:nvPr/>
          </p:nvSpPr>
          <p:spPr>
            <a:xfrm rot="5400000" flipV="1">
              <a:off x="871416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259" name="Google Shape;86;p7"/>
            <p:cNvCxnSpPr/>
            <p:nvPr/>
          </p:nvCxnSpPr>
          <p:spPr>
            <a:xfrm>
              <a:off x="8771760" y="309240"/>
              <a:ext cx="360" cy="4525200"/>
            </a:xfrm>
            <a:prstGeom prst="straightConnector1">
              <a:avLst/>
            </a:prstGeom>
            <a:ln w="9525">
              <a:solidFill>
                <a:srgbClr val="000000"/>
              </a:solidFill>
              <a:round/>
            </a:ln>
          </p:spPr>
        </p:cxnSp>
        <p:grpSp>
          <p:nvGrpSpPr>
            <p:cNvPr id="260" name="Google Shape;87;p7"/>
            <p:cNvGrpSpPr/>
            <p:nvPr/>
          </p:nvGrpSpPr>
          <p:grpSpPr>
            <a:xfrm>
              <a:off x="8669880" y="309600"/>
              <a:ext cx="203760" cy="273960"/>
              <a:chOff x="8669880" y="309600"/>
              <a:chExt cx="203760" cy="273960"/>
            </a:xfrm>
          </p:grpSpPr>
          <p:sp>
            <p:nvSpPr>
              <p:cNvPr id="261" name="Google Shape;88;p7"/>
              <p:cNvSpPr/>
              <p:nvPr/>
            </p:nvSpPr>
            <p:spPr>
              <a:xfrm rot="5400000" flipV="1">
                <a:off x="8669880" y="37980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62" name="Google Shape;89;p7"/>
              <p:cNvSpPr/>
              <p:nvPr/>
            </p:nvSpPr>
            <p:spPr>
              <a:xfrm rot="5400000" flipV="1">
                <a:off x="8669880" y="30960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263" name="Google Shape;90;p7"/>
            <p:cNvSpPr/>
            <p:nvPr/>
          </p:nvSpPr>
          <p:spPr>
            <a:xfrm rot="5400000" flipV="1">
              <a:off x="871416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7" r:id="rId1"/>
  </p:sldLayoutIdLst>
  <p:txStyles>
    <p:titleStyle/>
    <p:bodyStyle/>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264" name="Google Shape;92;p8"/>
          <p:cNvPicPr/>
          <p:nvPr/>
        </p:nvPicPr>
        <p:blipFill>
          <a:blip r:embed="rId3"/>
          <a:srcRect t="7797" b="7805"/>
          <a:stretch>
            <a:fillRect/>
          </a:stretch>
        </p:blipFill>
        <p:spPr>
          <a:xfrm rot="10800000">
            <a:off x="360" y="0"/>
            <a:ext cx="9143640" cy="5143320"/>
          </a:xfrm>
          <a:prstGeom prst="rect">
            <a:avLst/>
          </a:prstGeom>
          <a:ln w="0">
            <a:noFill/>
          </a:ln>
        </p:spPr>
      </p:pic>
      <p:sp>
        <p:nvSpPr>
          <p:cNvPr id="265" name="PlaceHolder 1"/>
          <p:cNvSpPr>
            <a:spLocks noGrp="1"/>
          </p:cNvSpPr>
          <p:nvPr>
            <p:ph type="title"/>
          </p:nvPr>
        </p:nvSpPr>
        <p:spPr>
          <a:xfrm>
            <a:off x="1695240" y="834120"/>
            <a:ext cx="5753520" cy="3475080"/>
          </a:xfrm>
          <a:prstGeom prst="rect">
            <a:avLst/>
          </a:prstGeom>
          <a:noFill/>
          <a:ln w="0">
            <a:noFill/>
          </a:ln>
        </p:spPr>
        <p:txBody>
          <a:bodyPr lIns="91440" tIns="91440" rIns="91440" bIns="91440" anchor="ctr">
            <a:noAutofit/>
          </a:bodyPr>
          <a:p>
            <a:pPr indent="0">
              <a:buNone/>
            </a:pPr>
            <a:r>
              <a:rPr lang="fr-FR" sz="5000" b="0" strike="noStrike" spc="-1">
                <a:solidFill>
                  <a:schemeClr val="dk1"/>
                </a:solidFill>
                <a:latin typeface="Arial" panose="020B0604020202020204"/>
              </a:rPr>
              <a:t>Click to edit the title text format</a:t>
            </a:r>
            <a:endParaRPr lang="fr-FR" sz="5000" b="0" strike="noStrike" spc="-1">
              <a:solidFill>
                <a:schemeClr val="dk1"/>
              </a:solidFill>
              <a:latin typeface="Arial" panose="020B0604020202020204"/>
            </a:endParaRPr>
          </a:p>
        </p:txBody>
      </p:sp>
      <p:grpSp>
        <p:nvGrpSpPr>
          <p:cNvPr id="266" name="Google Shape;94;p8"/>
          <p:cNvGrpSpPr/>
          <p:nvPr/>
        </p:nvGrpSpPr>
        <p:grpSpPr>
          <a:xfrm>
            <a:off x="264600" y="122400"/>
            <a:ext cx="203760" cy="4898880"/>
            <a:chOff x="264600" y="122400"/>
            <a:chExt cx="203760" cy="4898880"/>
          </a:xfrm>
        </p:grpSpPr>
        <p:sp>
          <p:nvSpPr>
            <p:cNvPr id="267" name="Google Shape;95;p8"/>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268" name="Google Shape;96;p8"/>
            <p:cNvCxnSpPr/>
            <p:nvPr/>
          </p:nvCxnSpPr>
          <p:spPr>
            <a:xfrm flipV="1">
              <a:off x="366480" y="309240"/>
              <a:ext cx="360" cy="4525200"/>
            </a:xfrm>
            <a:prstGeom prst="straightConnector1">
              <a:avLst/>
            </a:prstGeom>
            <a:ln w="9525">
              <a:solidFill>
                <a:srgbClr val="000000"/>
              </a:solidFill>
              <a:round/>
            </a:ln>
          </p:spPr>
        </p:cxnSp>
        <p:grpSp>
          <p:nvGrpSpPr>
            <p:cNvPr id="269" name="Google Shape;97;p8"/>
            <p:cNvGrpSpPr/>
            <p:nvPr/>
          </p:nvGrpSpPr>
          <p:grpSpPr>
            <a:xfrm>
              <a:off x="264600" y="4560120"/>
              <a:ext cx="203760" cy="273960"/>
              <a:chOff x="264600" y="4560120"/>
              <a:chExt cx="203760" cy="273960"/>
            </a:xfrm>
          </p:grpSpPr>
          <p:sp>
            <p:nvSpPr>
              <p:cNvPr id="270" name="Google Shape;98;p8"/>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71" name="Google Shape;99;p8"/>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272" name="Google Shape;100;p8"/>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grpSp>
        <p:nvGrpSpPr>
          <p:cNvPr id="273" name="Google Shape;101;p8"/>
          <p:cNvGrpSpPr/>
          <p:nvPr/>
        </p:nvGrpSpPr>
        <p:grpSpPr>
          <a:xfrm>
            <a:off x="8669880" y="122400"/>
            <a:ext cx="203760" cy="4898880"/>
            <a:chOff x="8669880" y="122400"/>
            <a:chExt cx="203760" cy="4898880"/>
          </a:xfrm>
        </p:grpSpPr>
        <p:sp>
          <p:nvSpPr>
            <p:cNvPr id="274" name="Google Shape;102;p8"/>
            <p:cNvSpPr/>
            <p:nvPr/>
          </p:nvSpPr>
          <p:spPr>
            <a:xfrm rot="5400000" flipV="1">
              <a:off x="871416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275" name="Google Shape;103;p8"/>
            <p:cNvCxnSpPr/>
            <p:nvPr/>
          </p:nvCxnSpPr>
          <p:spPr>
            <a:xfrm>
              <a:off x="8771760" y="309240"/>
              <a:ext cx="360" cy="4525200"/>
            </a:xfrm>
            <a:prstGeom prst="straightConnector1">
              <a:avLst/>
            </a:prstGeom>
            <a:ln w="9525">
              <a:solidFill>
                <a:srgbClr val="000000"/>
              </a:solidFill>
              <a:round/>
            </a:ln>
          </p:spPr>
        </p:cxnSp>
        <p:grpSp>
          <p:nvGrpSpPr>
            <p:cNvPr id="276" name="Google Shape;104;p8"/>
            <p:cNvGrpSpPr/>
            <p:nvPr/>
          </p:nvGrpSpPr>
          <p:grpSpPr>
            <a:xfrm>
              <a:off x="8669880" y="309600"/>
              <a:ext cx="203760" cy="273960"/>
              <a:chOff x="8669880" y="309600"/>
              <a:chExt cx="203760" cy="273960"/>
            </a:xfrm>
          </p:grpSpPr>
          <p:sp>
            <p:nvSpPr>
              <p:cNvPr id="277" name="Google Shape;105;p8"/>
              <p:cNvSpPr/>
              <p:nvPr/>
            </p:nvSpPr>
            <p:spPr>
              <a:xfrm rot="5400000" flipV="1">
                <a:off x="8669880" y="37980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78" name="Google Shape;106;p8"/>
              <p:cNvSpPr/>
              <p:nvPr/>
            </p:nvSpPr>
            <p:spPr>
              <a:xfrm rot="5400000" flipV="1">
                <a:off x="8669880" y="30960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279" name="Google Shape;107;p8"/>
            <p:cNvSpPr/>
            <p:nvPr/>
          </p:nvSpPr>
          <p:spPr>
            <a:xfrm rot="5400000" flipV="1">
              <a:off x="871416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9" r:id="rId1"/>
  </p:sldLayoutIdLst>
  <p:txStyles>
    <p:titleStyle/>
    <p:bodyStyle/>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280" name="Google Shape;109;p9"/>
          <p:cNvPicPr/>
          <p:nvPr/>
        </p:nvPicPr>
        <p:blipFill>
          <a:blip r:embed="rId3"/>
          <a:srcRect t="7797" b="7805"/>
          <a:stretch>
            <a:fillRect/>
          </a:stretch>
        </p:blipFill>
        <p:spPr>
          <a:xfrm rot="10800000">
            <a:off x="360" y="0"/>
            <a:ext cx="9143640" cy="5143320"/>
          </a:xfrm>
          <a:prstGeom prst="rect">
            <a:avLst/>
          </a:prstGeom>
          <a:ln w="0">
            <a:noFill/>
          </a:ln>
        </p:spPr>
      </p:pic>
      <p:sp>
        <p:nvSpPr>
          <p:cNvPr id="281" name="PlaceHolder 1"/>
          <p:cNvSpPr>
            <a:spLocks noGrp="1"/>
          </p:cNvSpPr>
          <p:nvPr>
            <p:ph type="body"/>
          </p:nvPr>
        </p:nvSpPr>
        <p:spPr>
          <a:xfrm>
            <a:off x="720000" y="1570680"/>
            <a:ext cx="4046760" cy="2185920"/>
          </a:xfrm>
          <a:prstGeom prst="rect">
            <a:avLst/>
          </a:prstGeom>
          <a:noFill/>
          <a:ln w="0">
            <a:noFill/>
          </a:ln>
        </p:spPr>
        <p:txBody>
          <a:bodyPr lIns="91440" tIns="91440" rIns="91440" bIns="91440" anchor="t">
            <a:no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Fifth Outline Level</a:t>
            </a:r>
            <a:endParaRPr lang="fr-FR" sz="14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Sixth Outline Level</a:t>
            </a:r>
            <a:endParaRPr lang="fr-FR" sz="14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Seventh Outline Level</a:t>
            </a:r>
            <a:endParaRPr lang="fr-FR" sz="1400" b="0" strike="noStrike" spc="-1">
              <a:solidFill>
                <a:srgbClr val="000000"/>
              </a:solidFill>
              <a:latin typeface="Arial" panose="020B0604020202020204"/>
            </a:endParaRPr>
          </a:p>
        </p:txBody>
      </p:sp>
      <p:sp>
        <p:nvSpPr>
          <p:cNvPr id="282" name="PlaceHolder 2"/>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grpSp>
        <p:nvGrpSpPr>
          <p:cNvPr id="283" name="Google Shape;112;p9"/>
          <p:cNvGrpSpPr/>
          <p:nvPr/>
        </p:nvGrpSpPr>
        <p:grpSpPr>
          <a:xfrm>
            <a:off x="264600" y="122400"/>
            <a:ext cx="203760" cy="4898880"/>
            <a:chOff x="264600" y="122400"/>
            <a:chExt cx="203760" cy="4898880"/>
          </a:xfrm>
        </p:grpSpPr>
        <p:sp>
          <p:nvSpPr>
            <p:cNvPr id="284" name="Google Shape;113;p9"/>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285" name="Google Shape;114;p9"/>
            <p:cNvCxnSpPr/>
            <p:nvPr/>
          </p:nvCxnSpPr>
          <p:spPr>
            <a:xfrm flipV="1">
              <a:off x="366480" y="309240"/>
              <a:ext cx="360" cy="4525200"/>
            </a:xfrm>
            <a:prstGeom prst="straightConnector1">
              <a:avLst/>
            </a:prstGeom>
            <a:ln w="9525">
              <a:solidFill>
                <a:srgbClr val="000000"/>
              </a:solidFill>
              <a:round/>
            </a:ln>
          </p:spPr>
        </p:cxnSp>
        <p:grpSp>
          <p:nvGrpSpPr>
            <p:cNvPr id="286" name="Google Shape;115;p9"/>
            <p:cNvGrpSpPr/>
            <p:nvPr/>
          </p:nvGrpSpPr>
          <p:grpSpPr>
            <a:xfrm>
              <a:off x="264600" y="4560120"/>
              <a:ext cx="203760" cy="273960"/>
              <a:chOff x="264600" y="4560120"/>
              <a:chExt cx="203760" cy="273960"/>
            </a:xfrm>
          </p:grpSpPr>
          <p:sp>
            <p:nvSpPr>
              <p:cNvPr id="287" name="Google Shape;116;p9"/>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88" name="Google Shape;117;p9"/>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289" name="Google Shape;118;p9"/>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1" r:id="rId1"/>
  </p:sldLayoutIdLst>
  <p:txStyles>
    <p:titleStyle/>
    <p:bodyStyle/>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290"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
        <p:nvSpPr>
          <p:cNvPr id="291" name="PlaceHolder 2"/>
          <p:cNvSpPr>
            <a:spLocks noGrp="1"/>
          </p:cNvSpPr>
          <p:nvPr>
            <p:ph type="body"/>
          </p:nvPr>
        </p:nvSpPr>
        <p:spPr>
          <a:xfrm>
            <a:off x="924120" y="608040"/>
            <a:ext cx="6643800" cy="717840"/>
          </a:xfrm>
          <a:prstGeom prst="rect">
            <a:avLst/>
          </a:prstGeom>
          <a:solidFill>
            <a:schemeClr val="accent1"/>
          </a:solidFill>
          <a:ln w="0">
            <a:noFill/>
          </a:ln>
        </p:spPr>
        <p:txBody>
          <a:bodyPr lIns="91440" tIns="91440" rIns="91440" bIns="91440" anchor="ctr">
            <a:noAutofit/>
          </a:bodyPr>
          <a:p>
            <a:pPr marL="431800" indent="-323850">
              <a:spcBef>
                <a:spcPts val="1415"/>
              </a:spcBef>
              <a:buClr>
                <a:srgbClr val="000000"/>
              </a:buClr>
              <a:buSzPct val="45000"/>
              <a:buFont typeface="Wingdings" panose="05000000000000000000" pitchFamily="2" charset="2"/>
              <a:buChar char=""/>
            </a:pPr>
            <a:r>
              <a:rPr lang="fr-FR" sz="3100" b="0" strike="noStrike" spc="-1">
                <a:solidFill>
                  <a:srgbClr val="000000"/>
                </a:solidFill>
                <a:latin typeface="Arial" panose="020B0604020202020204"/>
              </a:rPr>
              <a:t>Click to edit the outline text format</a:t>
            </a:r>
            <a:endParaRPr lang="fr-FR" sz="31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3100" b="0" strike="noStrike" spc="-1">
                <a:solidFill>
                  <a:srgbClr val="000000"/>
                </a:solidFill>
                <a:latin typeface="Arial" panose="020B0604020202020204"/>
              </a:rPr>
              <a:t>Second Outline Level</a:t>
            </a:r>
            <a:endParaRPr lang="fr-FR" sz="31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3100" b="0" strike="noStrike" spc="-1">
                <a:solidFill>
                  <a:srgbClr val="000000"/>
                </a:solidFill>
                <a:latin typeface="Arial" panose="020B0604020202020204"/>
              </a:rPr>
              <a:t>Third Outline Level</a:t>
            </a:r>
            <a:endParaRPr lang="fr-FR" sz="31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3100" b="0" strike="noStrike" spc="-1">
                <a:solidFill>
                  <a:srgbClr val="000000"/>
                </a:solidFill>
                <a:latin typeface="Arial" panose="020B0604020202020204"/>
              </a:rPr>
              <a:t>Fourth Outline Level</a:t>
            </a:r>
            <a:endParaRPr lang="fr-FR" sz="31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3100" b="0" strike="noStrike" spc="-1">
                <a:solidFill>
                  <a:srgbClr val="000000"/>
                </a:solidFill>
                <a:latin typeface="Arial" panose="020B0604020202020204"/>
              </a:rPr>
              <a:t>Fifth Outline Level</a:t>
            </a:r>
            <a:endParaRPr lang="fr-FR" sz="31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3100" b="0" strike="noStrike" spc="-1">
                <a:solidFill>
                  <a:srgbClr val="000000"/>
                </a:solidFill>
                <a:latin typeface="Arial" panose="020B0604020202020204"/>
              </a:rPr>
              <a:t>Sixth Outline Level</a:t>
            </a:r>
            <a:endParaRPr lang="fr-FR" sz="31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3100" b="0" strike="noStrike" spc="-1">
                <a:solidFill>
                  <a:srgbClr val="000000"/>
                </a:solidFill>
                <a:latin typeface="Arial" panose="020B0604020202020204"/>
              </a:rPr>
              <a:t>Seventh Outline Level</a:t>
            </a:r>
            <a:endParaRPr lang="fr-FR" sz="31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3" r:id="rId1"/>
  </p:sldLayoutIdLst>
  <p:txStyles>
    <p:titleStyle/>
    <p:bodyStyle/>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5" r:id="rId1"/>
  </p:sldLayoutIdLst>
  <p:txStyles>
    <p:titleStyle/>
    <p:bodyStyle/>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292" name="Google Shape;350;p28"/>
          <p:cNvSpPr/>
          <p:nvPr/>
        </p:nvSpPr>
        <p:spPr>
          <a:xfrm>
            <a:off x="0" y="-10440"/>
            <a:ext cx="9143640" cy="1180440"/>
          </a:xfrm>
          <a:prstGeom prst="rect">
            <a:avLst/>
          </a:prstGeom>
          <a:solidFill>
            <a:schemeClr val="accent2"/>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293"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p>
            <a:pPr indent="0">
              <a:buNone/>
            </a:pPr>
            <a:r>
              <a:rPr lang="fr-FR" sz="2200" b="0" strike="noStrike" spc="-1">
                <a:solidFill>
                  <a:schemeClr val="dk1"/>
                </a:solidFill>
                <a:latin typeface="Arial" panose="020B0604020202020204"/>
              </a:rPr>
              <a:t>Click to edit the title text format</a:t>
            </a:r>
            <a:endParaRPr lang="fr-FR" sz="22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7" r:id="rId1"/>
  </p:sldLayoutIdLst>
  <p:txStyles>
    <p:titleStyle/>
    <p:bodyStyle/>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294" name="Google Shape;353;p29"/>
          <p:cNvSpPr/>
          <p:nvPr/>
        </p:nvSpPr>
        <p:spPr>
          <a:xfrm>
            <a:off x="0" y="-10440"/>
            <a:ext cx="9143640" cy="1180440"/>
          </a:xfrm>
          <a:prstGeom prst="rect">
            <a:avLst/>
          </a:prstGeom>
          <a:solidFill>
            <a:schemeClr val="accent2"/>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295"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p>
            <a:pPr indent="0">
              <a:buNone/>
            </a:pPr>
            <a:r>
              <a:rPr lang="fr-FR" sz="2200" b="0" strike="noStrike" spc="-1">
                <a:solidFill>
                  <a:schemeClr val="dk1"/>
                </a:solidFill>
                <a:latin typeface="Arial" panose="020B0604020202020204"/>
              </a:rPr>
              <a:t>Click to edit the title text format</a:t>
            </a:r>
            <a:endParaRPr lang="fr-FR" sz="2200" b="0" strike="noStrike" spc="-1">
              <a:solidFill>
                <a:schemeClr val="dk1"/>
              </a:solidFill>
              <a:latin typeface="Arial" panose="020B0604020202020204"/>
            </a:endParaRPr>
          </a:p>
        </p:txBody>
      </p:sp>
      <p:sp>
        <p:nvSpPr>
          <p:cNvPr id="296"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p>
            <a:pPr indent="0">
              <a:buNone/>
            </a:pPr>
            <a:r>
              <a:rPr lang="fr-FR" sz="2200" b="0" strike="noStrike" spc="-1">
                <a:solidFill>
                  <a:schemeClr val="dk1"/>
                </a:solidFill>
                <a:latin typeface="Arial" panose="020B0604020202020204"/>
              </a:rPr>
              <a:t>Click to edit the title text format</a:t>
            </a:r>
            <a:endParaRPr lang="fr-FR" sz="22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9" r:id="rId1"/>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 name="Google Shape;134;p12"/>
          <p:cNvSpPr/>
          <p:nvPr/>
        </p:nvSpPr>
        <p:spPr>
          <a:xfrm>
            <a:off x="0" y="0"/>
            <a:ext cx="9143640" cy="5143320"/>
          </a:xfrm>
          <a:prstGeom prst="rect">
            <a:avLst/>
          </a:prstGeom>
          <a:solidFill>
            <a:srgbClr val="FFFFFF"/>
          </a:solidFill>
          <a:ln w="0">
            <a:noFill/>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29" name="Google Shape;136;p13"/>
          <p:cNvPicPr/>
          <p:nvPr/>
        </p:nvPicPr>
        <p:blipFill>
          <a:blip r:embed="rId3"/>
          <a:srcRect t="7797" b="7805"/>
          <a:stretch>
            <a:fillRect/>
          </a:stretch>
        </p:blipFill>
        <p:spPr>
          <a:xfrm flipH="1">
            <a:off x="360" y="0"/>
            <a:ext cx="9143640" cy="5143320"/>
          </a:xfrm>
          <a:prstGeom prst="rect">
            <a:avLst/>
          </a:prstGeom>
          <a:ln w="0">
            <a:noFill/>
          </a:ln>
        </p:spPr>
      </p:pic>
      <p:sp>
        <p:nvSpPr>
          <p:cNvPr id="3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sp>
        <p:nvSpPr>
          <p:cNvPr id="31" name="PlaceHolder 2"/>
          <p:cNvSpPr>
            <a:spLocks noGrp="1"/>
          </p:cNvSpPr>
          <p:nvPr>
            <p:ph type="title"/>
          </p:nvPr>
        </p:nvSpPr>
        <p:spPr>
          <a:xfrm>
            <a:off x="1568520" y="1327320"/>
            <a:ext cx="2500920" cy="393120"/>
          </a:xfrm>
          <a:prstGeom prst="rect">
            <a:avLst/>
          </a:prstGeom>
          <a:noFill/>
          <a:ln w="0">
            <a:noFill/>
          </a:ln>
        </p:spPr>
        <p:txBody>
          <a:bodyPr lIns="91440" tIns="91440" rIns="91440" bIns="91440" anchor="ctr">
            <a:noAutofit/>
          </a:bodyPr>
          <a:p>
            <a:pPr indent="0">
              <a:buNone/>
            </a:pPr>
            <a:r>
              <a:rPr lang="fr-FR" sz="1800" b="0" strike="noStrike" spc="-1">
                <a:solidFill>
                  <a:schemeClr val="dk1"/>
                </a:solidFill>
                <a:latin typeface="Arial" panose="020B0604020202020204"/>
              </a:rPr>
              <a:t>Click to edit the title text format</a:t>
            </a:r>
            <a:endParaRPr lang="fr-FR" sz="1800" b="0" strike="noStrike" spc="-1">
              <a:solidFill>
                <a:schemeClr val="dk1"/>
              </a:solidFill>
              <a:latin typeface="Arial" panose="020B0604020202020204"/>
            </a:endParaRPr>
          </a:p>
        </p:txBody>
      </p:sp>
      <p:sp>
        <p:nvSpPr>
          <p:cNvPr id="32" name="PlaceHolder 3"/>
          <p:cNvSpPr>
            <a:spLocks noGrp="1"/>
          </p:cNvSpPr>
          <p:nvPr>
            <p:ph type="title"/>
          </p:nvPr>
        </p:nvSpPr>
        <p:spPr>
          <a:xfrm>
            <a:off x="5177880" y="1327320"/>
            <a:ext cx="2500920" cy="393120"/>
          </a:xfrm>
          <a:prstGeom prst="rect">
            <a:avLst/>
          </a:prstGeom>
          <a:noFill/>
          <a:ln w="0">
            <a:noFill/>
          </a:ln>
        </p:spPr>
        <p:txBody>
          <a:bodyPr lIns="91440" tIns="91440" rIns="91440" bIns="91440" anchor="ctr">
            <a:noAutofit/>
          </a:bodyPr>
          <a:p>
            <a:pPr indent="0">
              <a:buNone/>
            </a:pPr>
            <a:r>
              <a:rPr lang="fr-FR" sz="1800" b="0" strike="noStrike" spc="-1">
                <a:solidFill>
                  <a:schemeClr val="dk1"/>
                </a:solidFill>
                <a:latin typeface="Arial" panose="020B0604020202020204"/>
              </a:rPr>
              <a:t>Click to edit the title text format</a:t>
            </a:r>
            <a:endParaRPr lang="fr-FR" sz="1800" b="0" strike="noStrike" spc="-1">
              <a:solidFill>
                <a:schemeClr val="dk1"/>
              </a:solidFill>
              <a:latin typeface="Arial" panose="020B0604020202020204"/>
            </a:endParaRPr>
          </a:p>
        </p:txBody>
      </p:sp>
      <p:sp>
        <p:nvSpPr>
          <p:cNvPr id="33" name="PlaceHolder 4"/>
          <p:cNvSpPr>
            <a:spLocks noGrp="1"/>
          </p:cNvSpPr>
          <p:nvPr>
            <p:ph type="title"/>
          </p:nvPr>
        </p:nvSpPr>
        <p:spPr>
          <a:xfrm>
            <a:off x="1568520" y="2471040"/>
            <a:ext cx="2500920" cy="393120"/>
          </a:xfrm>
          <a:prstGeom prst="rect">
            <a:avLst/>
          </a:prstGeom>
          <a:noFill/>
          <a:ln w="0">
            <a:noFill/>
          </a:ln>
        </p:spPr>
        <p:txBody>
          <a:bodyPr lIns="91440" tIns="91440" rIns="91440" bIns="91440" anchor="ctr">
            <a:noAutofit/>
          </a:bodyPr>
          <a:p>
            <a:pPr indent="0">
              <a:buNone/>
            </a:pPr>
            <a:r>
              <a:rPr lang="fr-FR" sz="1800" b="0" strike="noStrike" spc="-1">
                <a:solidFill>
                  <a:schemeClr val="dk1"/>
                </a:solidFill>
                <a:latin typeface="Arial" panose="020B0604020202020204"/>
              </a:rPr>
              <a:t>Click to edit the title text format</a:t>
            </a:r>
            <a:endParaRPr lang="fr-FR" sz="1800" b="0" strike="noStrike" spc="-1">
              <a:solidFill>
                <a:schemeClr val="dk1"/>
              </a:solidFill>
              <a:latin typeface="Arial" panose="020B0604020202020204"/>
            </a:endParaRPr>
          </a:p>
        </p:txBody>
      </p:sp>
      <p:sp>
        <p:nvSpPr>
          <p:cNvPr id="34" name="PlaceHolder 5"/>
          <p:cNvSpPr>
            <a:spLocks noGrp="1"/>
          </p:cNvSpPr>
          <p:nvPr>
            <p:ph type="title"/>
          </p:nvPr>
        </p:nvSpPr>
        <p:spPr>
          <a:xfrm>
            <a:off x="5177880" y="2471040"/>
            <a:ext cx="2500920" cy="393120"/>
          </a:xfrm>
          <a:prstGeom prst="rect">
            <a:avLst/>
          </a:prstGeom>
          <a:noFill/>
          <a:ln w="0">
            <a:noFill/>
          </a:ln>
        </p:spPr>
        <p:txBody>
          <a:bodyPr lIns="91440" tIns="91440" rIns="91440" bIns="91440" anchor="ctr">
            <a:noAutofit/>
          </a:bodyPr>
          <a:p>
            <a:pPr indent="0">
              <a:buNone/>
            </a:pPr>
            <a:r>
              <a:rPr lang="fr-FR" sz="1800" b="0" strike="noStrike" spc="-1">
                <a:solidFill>
                  <a:schemeClr val="dk1"/>
                </a:solidFill>
                <a:latin typeface="Arial" panose="020B0604020202020204"/>
              </a:rPr>
              <a:t>Click to edit the title text format</a:t>
            </a:r>
            <a:endParaRPr lang="fr-FR" sz="1800" b="0" strike="noStrike" spc="-1">
              <a:solidFill>
                <a:schemeClr val="dk1"/>
              </a:solidFill>
              <a:latin typeface="Arial" panose="020B0604020202020204"/>
            </a:endParaRPr>
          </a:p>
        </p:txBody>
      </p:sp>
      <p:sp>
        <p:nvSpPr>
          <p:cNvPr id="35" name="PlaceHolder 6"/>
          <p:cNvSpPr>
            <a:spLocks noGrp="1"/>
          </p:cNvSpPr>
          <p:nvPr>
            <p:ph type="title"/>
          </p:nvPr>
        </p:nvSpPr>
        <p:spPr>
          <a:xfrm>
            <a:off x="910440" y="1412280"/>
            <a:ext cx="581400" cy="696240"/>
          </a:xfrm>
          <a:prstGeom prst="rect">
            <a:avLst/>
          </a:prstGeom>
          <a:noFill/>
          <a:ln w="0">
            <a:noFill/>
          </a:ln>
        </p:spPr>
        <p:txBody>
          <a:bodyPr lIns="91440" tIns="91440" rIns="91440" bIns="91440" anchor="ctr">
            <a:noAutofit/>
          </a:bodyPr>
          <a:p>
            <a:pPr indent="0" algn="ctr">
              <a:lnSpc>
                <a:spcPct val="100000"/>
              </a:lnSpc>
              <a:buNone/>
            </a:pPr>
            <a:r>
              <a:rPr lang="fr-FR" sz="2800" b="0" i="1" strike="noStrike" spc="-1">
                <a:solidFill>
                  <a:schemeClr val="dk1"/>
                </a:solidFill>
                <a:latin typeface="DM Serif Display"/>
                <a:ea typeface="DM Serif Display"/>
              </a:rPr>
              <a:t>xx%</a:t>
            </a:r>
            <a:endParaRPr lang="fr-FR" sz="2800" b="0" strike="noStrike" spc="-1">
              <a:solidFill>
                <a:schemeClr val="dk1"/>
              </a:solidFill>
              <a:latin typeface="Arial" panose="020B0604020202020204"/>
            </a:endParaRPr>
          </a:p>
        </p:txBody>
      </p:sp>
      <p:sp>
        <p:nvSpPr>
          <p:cNvPr id="36" name="PlaceHolder 7"/>
          <p:cNvSpPr>
            <a:spLocks noGrp="1"/>
          </p:cNvSpPr>
          <p:nvPr>
            <p:ph type="title"/>
          </p:nvPr>
        </p:nvSpPr>
        <p:spPr>
          <a:xfrm>
            <a:off x="910440" y="2546640"/>
            <a:ext cx="581400" cy="696240"/>
          </a:xfrm>
          <a:prstGeom prst="rect">
            <a:avLst/>
          </a:prstGeom>
          <a:noFill/>
          <a:ln w="0">
            <a:noFill/>
          </a:ln>
        </p:spPr>
        <p:txBody>
          <a:bodyPr lIns="91440" tIns="91440" rIns="91440" bIns="91440" anchor="ctr">
            <a:noAutofit/>
          </a:bodyPr>
          <a:p>
            <a:pPr indent="0" algn="ctr">
              <a:lnSpc>
                <a:spcPct val="100000"/>
              </a:lnSpc>
              <a:buNone/>
            </a:pPr>
            <a:r>
              <a:rPr lang="fr-FR" sz="2800" b="0" i="1" strike="noStrike" spc="-1">
                <a:solidFill>
                  <a:schemeClr val="dk1"/>
                </a:solidFill>
                <a:latin typeface="DM Serif Display"/>
                <a:ea typeface="DM Serif Display"/>
              </a:rPr>
              <a:t>xx%</a:t>
            </a:r>
            <a:endParaRPr lang="fr-FR" sz="2800" b="0" strike="noStrike" spc="-1">
              <a:solidFill>
                <a:schemeClr val="dk1"/>
              </a:solidFill>
              <a:latin typeface="Arial" panose="020B0604020202020204"/>
            </a:endParaRPr>
          </a:p>
        </p:txBody>
      </p:sp>
      <p:sp>
        <p:nvSpPr>
          <p:cNvPr id="37" name="PlaceHolder 8"/>
          <p:cNvSpPr>
            <a:spLocks noGrp="1"/>
          </p:cNvSpPr>
          <p:nvPr>
            <p:ph type="title"/>
          </p:nvPr>
        </p:nvSpPr>
        <p:spPr>
          <a:xfrm>
            <a:off x="4519800" y="1412280"/>
            <a:ext cx="581400" cy="696240"/>
          </a:xfrm>
          <a:prstGeom prst="rect">
            <a:avLst/>
          </a:prstGeom>
          <a:noFill/>
          <a:ln w="0">
            <a:noFill/>
          </a:ln>
        </p:spPr>
        <p:txBody>
          <a:bodyPr lIns="91440" tIns="91440" rIns="91440" bIns="91440" anchor="ctr">
            <a:noAutofit/>
          </a:bodyPr>
          <a:p>
            <a:pPr indent="0" algn="ctr">
              <a:lnSpc>
                <a:spcPct val="100000"/>
              </a:lnSpc>
              <a:buNone/>
            </a:pPr>
            <a:r>
              <a:rPr lang="fr-FR" sz="2800" b="0" i="1" strike="noStrike" spc="-1">
                <a:solidFill>
                  <a:schemeClr val="dk1"/>
                </a:solidFill>
                <a:latin typeface="DM Serif Display"/>
                <a:ea typeface="DM Serif Display"/>
              </a:rPr>
              <a:t>xx%</a:t>
            </a:r>
            <a:endParaRPr lang="fr-FR" sz="2800" b="0" strike="noStrike" spc="-1">
              <a:solidFill>
                <a:schemeClr val="dk1"/>
              </a:solidFill>
              <a:latin typeface="Arial" panose="020B0604020202020204"/>
            </a:endParaRPr>
          </a:p>
        </p:txBody>
      </p:sp>
      <p:sp>
        <p:nvSpPr>
          <p:cNvPr id="38" name="PlaceHolder 9"/>
          <p:cNvSpPr>
            <a:spLocks noGrp="1"/>
          </p:cNvSpPr>
          <p:nvPr>
            <p:ph type="title"/>
          </p:nvPr>
        </p:nvSpPr>
        <p:spPr>
          <a:xfrm>
            <a:off x="4519800" y="2546640"/>
            <a:ext cx="581400" cy="696240"/>
          </a:xfrm>
          <a:prstGeom prst="rect">
            <a:avLst/>
          </a:prstGeom>
          <a:noFill/>
          <a:ln w="0">
            <a:noFill/>
          </a:ln>
        </p:spPr>
        <p:txBody>
          <a:bodyPr lIns="91440" tIns="91440" rIns="91440" bIns="91440" anchor="ctr">
            <a:noAutofit/>
          </a:bodyPr>
          <a:p>
            <a:pPr indent="0" algn="ctr">
              <a:lnSpc>
                <a:spcPct val="100000"/>
              </a:lnSpc>
              <a:buNone/>
            </a:pPr>
            <a:r>
              <a:rPr lang="fr-FR" sz="2800" b="0" i="1" strike="noStrike" spc="-1">
                <a:solidFill>
                  <a:schemeClr val="dk1"/>
                </a:solidFill>
                <a:latin typeface="DM Serif Display"/>
                <a:ea typeface="DM Serif Display"/>
              </a:rPr>
              <a:t>xx%</a:t>
            </a:r>
            <a:endParaRPr lang="fr-FR" sz="2800" b="0" strike="noStrike" spc="-1">
              <a:solidFill>
                <a:schemeClr val="dk1"/>
              </a:solidFill>
              <a:latin typeface="Arial" panose="020B0604020202020204"/>
            </a:endParaRPr>
          </a:p>
        </p:txBody>
      </p:sp>
      <p:sp>
        <p:nvSpPr>
          <p:cNvPr id="39" name="PlaceHolder 10"/>
          <p:cNvSpPr>
            <a:spLocks noGrp="1"/>
          </p:cNvSpPr>
          <p:nvPr>
            <p:ph type="title"/>
          </p:nvPr>
        </p:nvSpPr>
        <p:spPr>
          <a:xfrm>
            <a:off x="1568520" y="3614400"/>
            <a:ext cx="2500920" cy="393120"/>
          </a:xfrm>
          <a:prstGeom prst="rect">
            <a:avLst/>
          </a:prstGeom>
          <a:noFill/>
          <a:ln w="0">
            <a:noFill/>
          </a:ln>
        </p:spPr>
        <p:txBody>
          <a:bodyPr lIns="91440" tIns="91440" rIns="91440" bIns="91440" anchor="ctr">
            <a:noAutofit/>
          </a:bodyPr>
          <a:p>
            <a:pPr indent="0">
              <a:buNone/>
            </a:pPr>
            <a:r>
              <a:rPr lang="fr-FR" sz="1800" b="0" strike="noStrike" spc="-1">
                <a:solidFill>
                  <a:schemeClr val="dk1"/>
                </a:solidFill>
                <a:latin typeface="Arial" panose="020B0604020202020204"/>
              </a:rPr>
              <a:t>Click to edit the title text format</a:t>
            </a:r>
            <a:endParaRPr lang="fr-FR" sz="1800" b="0" strike="noStrike" spc="-1">
              <a:solidFill>
                <a:schemeClr val="dk1"/>
              </a:solidFill>
              <a:latin typeface="Arial" panose="020B0604020202020204"/>
            </a:endParaRPr>
          </a:p>
        </p:txBody>
      </p:sp>
      <p:sp>
        <p:nvSpPr>
          <p:cNvPr id="40" name="PlaceHolder 11"/>
          <p:cNvSpPr>
            <a:spLocks noGrp="1"/>
          </p:cNvSpPr>
          <p:nvPr>
            <p:ph type="title"/>
          </p:nvPr>
        </p:nvSpPr>
        <p:spPr>
          <a:xfrm>
            <a:off x="5177880" y="3614400"/>
            <a:ext cx="2500920" cy="393120"/>
          </a:xfrm>
          <a:prstGeom prst="rect">
            <a:avLst/>
          </a:prstGeom>
          <a:noFill/>
          <a:ln w="0">
            <a:noFill/>
          </a:ln>
        </p:spPr>
        <p:txBody>
          <a:bodyPr lIns="91440" tIns="91440" rIns="91440" bIns="91440" anchor="ctr">
            <a:noAutofit/>
          </a:bodyPr>
          <a:p>
            <a:pPr indent="0">
              <a:buNone/>
            </a:pPr>
            <a:r>
              <a:rPr lang="fr-FR" sz="1800" b="0" strike="noStrike" spc="-1">
                <a:solidFill>
                  <a:schemeClr val="dk1"/>
                </a:solidFill>
                <a:latin typeface="Arial" panose="020B0604020202020204"/>
              </a:rPr>
              <a:t>Click to edit the title text format</a:t>
            </a:r>
            <a:endParaRPr lang="fr-FR" sz="1800" b="0" strike="noStrike" spc="-1">
              <a:solidFill>
                <a:schemeClr val="dk1"/>
              </a:solidFill>
              <a:latin typeface="Arial" panose="020B0604020202020204"/>
            </a:endParaRPr>
          </a:p>
        </p:txBody>
      </p:sp>
      <p:sp>
        <p:nvSpPr>
          <p:cNvPr id="41" name="PlaceHolder 12"/>
          <p:cNvSpPr>
            <a:spLocks noGrp="1"/>
          </p:cNvSpPr>
          <p:nvPr>
            <p:ph type="title"/>
          </p:nvPr>
        </p:nvSpPr>
        <p:spPr>
          <a:xfrm>
            <a:off x="910440" y="3690360"/>
            <a:ext cx="581400" cy="696240"/>
          </a:xfrm>
          <a:prstGeom prst="rect">
            <a:avLst/>
          </a:prstGeom>
          <a:noFill/>
          <a:ln w="0">
            <a:noFill/>
          </a:ln>
        </p:spPr>
        <p:txBody>
          <a:bodyPr lIns="91440" tIns="91440" rIns="91440" bIns="91440" anchor="ctr">
            <a:noAutofit/>
          </a:bodyPr>
          <a:p>
            <a:pPr indent="0" algn="ctr">
              <a:lnSpc>
                <a:spcPct val="100000"/>
              </a:lnSpc>
              <a:buNone/>
            </a:pPr>
            <a:r>
              <a:rPr lang="fr-FR" sz="2800" b="0" i="1" strike="noStrike" spc="-1">
                <a:solidFill>
                  <a:schemeClr val="dk1"/>
                </a:solidFill>
                <a:latin typeface="DM Serif Display"/>
                <a:ea typeface="DM Serif Display"/>
              </a:rPr>
              <a:t>xx%</a:t>
            </a:r>
            <a:endParaRPr lang="fr-FR" sz="2800" b="0" strike="noStrike" spc="-1">
              <a:solidFill>
                <a:schemeClr val="dk1"/>
              </a:solidFill>
              <a:latin typeface="Arial" panose="020B0604020202020204"/>
            </a:endParaRPr>
          </a:p>
        </p:txBody>
      </p:sp>
      <p:sp>
        <p:nvSpPr>
          <p:cNvPr id="42" name="PlaceHolder 13"/>
          <p:cNvSpPr>
            <a:spLocks noGrp="1"/>
          </p:cNvSpPr>
          <p:nvPr>
            <p:ph type="title"/>
          </p:nvPr>
        </p:nvSpPr>
        <p:spPr>
          <a:xfrm>
            <a:off x="4519800" y="3690360"/>
            <a:ext cx="581400" cy="696240"/>
          </a:xfrm>
          <a:prstGeom prst="rect">
            <a:avLst/>
          </a:prstGeom>
          <a:noFill/>
          <a:ln w="0">
            <a:noFill/>
          </a:ln>
        </p:spPr>
        <p:txBody>
          <a:bodyPr lIns="91440" tIns="91440" rIns="91440" bIns="91440" anchor="ctr">
            <a:noAutofit/>
          </a:bodyPr>
          <a:p>
            <a:pPr indent="0" algn="ctr">
              <a:lnSpc>
                <a:spcPct val="100000"/>
              </a:lnSpc>
              <a:buNone/>
            </a:pPr>
            <a:r>
              <a:rPr lang="fr-FR" sz="2800" b="0" i="1" strike="noStrike" spc="-1">
                <a:solidFill>
                  <a:schemeClr val="dk1"/>
                </a:solidFill>
                <a:latin typeface="DM Serif Display"/>
                <a:ea typeface="DM Serif Display"/>
              </a:rPr>
              <a:t>xx%</a:t>
            </a:r>
            <a:endParaRPr lang="fr-FR" sz="2800" b="0" strike="noStrike" spc="-1">
              <a:solidFill>
                <a:schemeClr val="dk1"/>
              </a:solidFill>
              <a:latin typeface="Arial" panose="020B0604020202020204"/>
            </a:endParaRPr>
          </a:p>
        </p:txBody>
      </p:sp>
      <p:grpSp>
        <p:nvGrpSpPr>
          <p:cNvPr id="43" name="Google Shape;156;p13"/>
          <p:cNvGrpSpPr/>
          <p:nvPr/>
        </p:nvGrpSpPr>
        <p:grpSpPr>
          <a:xfrm>
            <a:off x="264600" y="122400"/>
            <a:ext cx="203760" cy="4898880"/>
            <a:chOff x="264600" y="122400"/>
            <a:chExt cx="203760" cy="4898880"/>
          </a:xfrm>
        </p:grpSpPr>
        <p:sp>
          <p:nvSpPr>
            <p:cNvPr id="44" name="Google Shape;157;p13"/>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45" name="Google Shape;158;p13"/>
            <p:cNvCxnSpPr/>
            <p:nvPr/>
          </p:nvCxnSpPr>
          <p:spPr>
            <a:xfrm flipV="1">
              <a:off x="366480" y="309240"/>
              <a:ext cx="360" cy="4525200"/>
            </a:xfrm>
            <a:prstGeom prst="straightConnector1">
              <a:avLst/>
            </a:prstGeom>
            <a:ln w="9525">
              <a:solidFill>
                <a:srgbClr val="000000"/>
              </a:solidFill>
              <a:round/>
            </a:ln>
          </p:spPr>
        </p:cxnSp>
        <p:grpSp>
          <p:nvGrpSpPr>
            <p:cNvPr id="46" name="Google Shape;159;p13"/>
            <p:cNvGrpSpPr/>
            <p:nvPr/>
          </p:nvGrpSpPr>
          <p:grpSpPr>
            <a:xfrm>
              <a:off x="264600" y="4560120"/>
              <a:ext cx="203760" cy="273960"/>
              <a:chOff x="264600" y="4560120"/>
              <a:chExt cx="203760" cy="273960"/>
            </a:xfrm>
          </p:grpSpPr>
          <p:sp>
            <p:nvSpPr>
              <p:cNvPr id="47" name="Google Shape;160;p13"/>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8" name="Google Shape;161;p13"/>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49" name="Google Shape;162;p13"/>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5" r:id="rId1"/>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50" name="Google Shape;164;p14"/>
          <p:cNvPicPr/>
          <p:nvPr/>
        </p:nvPicPr>
        <p:blipFill>
          <a:blip r:embed="rId3"/>
          <a:srcRect t="7797" b="7805"/>
          <a:stretch>
            <a:fillRect/>
          </a:stretch>
        </p:blipFill>
        <p:spPr>
          <a:xfrm rot="10800000">
            <a:off x="360" y="0"/>
            <a:ext cx="9143640" cy="5143320"/>
          </a:xfrm>
          <a:prstGeom prst="rect">
            <a:avLst/>
          </a:prstGeom>
          <a:ln w="0">
            <a:noFill/>
          </a:ln>
        </p:spPr>
      </p:pic>
      <p:sp>
        <p:nvSpPr>
          <p:cNvPr id="51" name="PlaceHolder 1"/>
          <p:cNvSpPr>
            <a:spLocks noGrp="1"/>
          </p:cNvSpPr>
          <p:nvPr>
            <p:ph type="title"/>
          </p:nvPr>
        </p:nvSpPr>
        <p:spPr>
          <a:xfrm>
            <a:off x="713160" y="3197880"/>
            <a:ext cx="4666320" cy="489960"/>
          </a:xfrm>
          <a:prstGeom prst="rect">
            <a:avLst/>
          </a:prstGeom>
          <a:noFill/>
          <a:ln w="0">
            <a:noFill/>
          </a:ln>
        </p:spPr>
        <p:txBody>
          <a:bodyPr lIns="91440" tIns="91440" rIns="91440" bIns="91440" anchor="ctr">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grpSp>
        <p:nvGrpSpPr>
          <p:cNvPr id="52" name="Google Shape;167;p14"/>
          <p:cNvGrpSpPr/>
          <p:nvPr/>
        </p:nvGrpSpPr>
        <p:grpSpPr>
          <a:xfrm>
            <a:off x="264600" y="122400"/>
            <a:ext cx="203760" cy="4898880"/>
            <a:chOff x="264600" y="122400"/>
            <a:chExt cx="203760" cy="4898880"/>
          </a:xfrm>
        </p:grpSpPr>
        <p:sp>
          <p:nvSpPr>
            <p:cNvPr id="53" name="Google Shape;168;p14"/>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54" name="Google Shape;169;p14"/>
            <p:cNvCxnSpPr/>
            <p:nvPr/>
          </p:nvCxnSpPr>
          <p:spPr>
            <a:xfrm flipV="1">
              <a:off x="366480" y="309240"/>
              <a:ext cx="360" cy="4525200"/>
            </a:xfrm>
            <a:prstGeom prst="straightConnector1">
              <a:avLst/>
            </a:prstGeom>
            <a:ln w="9525">
              <a:solidFill>
                <a:srgbClr val="000000"/>
              </a:solidFill>
              <a:round/>
            </a:ln>
          </p:spPr>
        </p:cxnSp>
        <p:grpSp>
          <p:nvGrpSpPr>
            <p:cNvPr id="55" name="Google Shape;170;p14"/>
            <p:cNvGrpSpPr/>
            <p:nvPr/>
          </p:nvGrpSpPr>
          <p:grpSpPr>
            <a:xfrm>
              <a:off x="264600" y="4560120"/>
              <a:ext cx="203760" cy="273960"/>
              <a:chOff x="264600" y="4560120"/>
              <a:chExt cx="203760" cy="273960"/>
            </a:xfrm>
          </p:grpSpPr>
          <p:sp>
            <p:nvSpPr>
              <p:cNvPr id="56" name="Google Shape;171;p14"/>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57" name="Google Shape;172;p14"/>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58" name="Google Shape;173;p14"/>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7" r:id="rId1"/>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59" name="Google Shape;175;p15"/>
          <p:cNvPicPr/>
          <p:nvPr/>
        </p:nvPicPr>
        <p:blipFill>
          <a:blip r:embed="rId3"/>
          <a:srcRect t="7797" b="7805"/>
          <a:stretch>
            <a:fillRect/>
          </a:stretch>
        </p:blipFill>
        <p:spPr>
          <a:xfrm rot="10800000">
            <a:off x="360" y="0"/>
            <a:ext cx="9143640" cy="5143320"/>
          </a:xfrm>
          <a:prstGeom prst="rect">
            <a:avLst/>
          </a:prstGeom>
          <a:ln w="0">
            <a:noFill/>
          </a:ln>
        </p:spPr>
      </p:pic>
      <p:sp>
        <p:nvSpPr>
          <p:cNvPr id="60" name="PlaceHolder 1"/>
          <p:cNvSpPr>
            <a:spLocks noGrp="1"/>
          </p:cNvSpPr>
          <p:nvPr>
            <p:ph type="title"/>
          </p:nvPr>
        </p:nvSpPr>
        <p:spPr>
          <a:xfrm>
            <a:off x="2516400" y="854640"/>
            <a:ext cx="2780280" cy="639720"/>
          </a:xfrm>
          <a:prstGeom prst="rect">
            <a:avLst/>
          </a:prstGeom>
          <a:noFill/>
          <a:ln w="0">
            <a:noFill/>
          </a:ln>
        </p:spPr>
        <p:txBody>
          <a:bodyPr lIns="91440" tIns="91440" rIns="91440" bIns="91440" anchor="ctr">
            <a:noAutofit/>
          </a:bodyPr>
          <a:p>
            <a:pPr indent="0">
              <a:lnSpc>
                <a:spcPct val="100000"/>
              </a:lnSpc>
              <a:buNone/>
            </a:pPr>
            <a:r>
              <a:rPr lang="fr-FR" sz="4000" b="0" i="1" strike="noStrike" spc="-1">
                <a:solidFill>
                  <a:schemeClr val="dk1"/>
                </a:solidFill>
                <a:latin typeface="DM Serif Display"/>
                <a:ea typeface="DM Serif Display"/>
              </a:rPr>
              <a:t>xx%</a:t>
            </a:r>
            <a:endParaRPr lang="fr-FR" sz="4000" b="0" strike="noStrike" spc="-1">
              <a:solidFill>
                <a:schemeClr val="dk1"/>
              </a:solidFill>
              <a:latin typeface="Arial" panose="020B0604020202020204"/>
            </a:endParaRPr>
          </a:p>
        </p:txBody>
      </p:sp>
      <p:sp>
        <p:nvSpPr>
          <p:cNvPr id="61" name="PlaceHolder 2"/>
          <p:cNvSpPr>
            <a:spLocks noGrp="1"/>
          </p:cNvSpPr>
          <p:nvPr>
            <p:ph type="title"/>
          </p:nvPr>
        </p:nvSpPr>
        <p:spPr>
          <a:xfrm>
            <a:off x="5572080" y="854640"/>
            <a:ext cx="2780280" cy="639720"/>
          </a:xfrm>
          <a:prstGeom prst="rect">
            <a:avLst/>
          </a:prstGeom>
          <a:noFill/>
          <a:ln w="0">
            <a:noFill/>
          </a:ln>
        </p:spPr>
        <p:txBody>
          <a:bodyPr lIns="91440" tIns="91440" rIns="91440" bIns="91440" anchor="ctr">
            <a:noAutofit/>
          </a:bodyPr>
          <a:p>
            <a:pPr indent="0">
              <a:lnSpc>
                <a:spcPct val="100000"/>
              </a:lnSpc>
              <a:buNone/>
            </a:pPr>
            <a:r>
              <a:rPr lang="fr-FR" sz="4000" b="0" i="1" strike="noStrike" spc="-1">
                <a:solidFill>
                  <a:schemeClr val="dk1"/>
                </a:solidFill>
                <a:latin typeface="DM Serif Display"/>
                <a:ea typeface="DM Serif Display"/>
              </a:rPr>
              <a:t>xx%</a:t>
            </a:r>
            <a:endParaRPr lang="fr-FR" sz="4000" b="0" strike="noStrike" spc="-1">
              <a:solidFill>
                <a:schemeClr val="dk1"/>
              </a:solidFill>
              <a:latin typeface="Arial" panose="020B0604020202020204"/>
            </a:endParaRPr>
          </a:p>
        </p:txBody>
      </p:sp>
      <p:sp>
        <p:nvSpPr>
          <p:cNvPr id="62" name="PlaceHolder 3"/>
          <p:cNvSpPr>
            <a:spLocks noGrp="1"/>
          </p:cNvSpPr>
          <p:nvPr>
            <p:ph type="title"/>
          </p:nvPr>
        </p:nvSpPr>
        <p:spPr>
          <a:xfrm>
            <a:off x="5572080" y="3033000"/>
            <a:ext cx="2780280" cy="639720"/>
          </a:xfrm>
          <a:prstGeom prst="rect">
            <a:avLst/>
          </a:prstGeom>
          <a:noFill/>
          <a:ln w="0">
            <a:noFill/>
          </a:ln>
        </p:spPr>
        <p:txBody>
          <a:bodyPr lIns="91440" tIns="91440" rIns="91440" bIns="91440" anchor="ctr">
            <a:noAutofit/>
          </a:bodyPr>
          <a:p>
            <a:pPr indent="0">
              <a:lnSpc>
                <a:spcPct val="100000"/>
              </a:lnSpc>
              <a:buNone/>
            </a:pPr>
            <a:r>
              <a:rPr lang="fr-FR" sz="4000" b="0" i="1" strike="noStrike" spc="-1">
                <a:solidFill>
                  <a:schemeClr val="dk1"/>
                </a:solidFill>
                <a:latin typeface="DM Serif Display"/>
                <a:ea typeface="DM Serif Display"/>
              </a:rPr>
              <a:t>xx%</a:t>
            </a:r>
            <a:endParaRPr lang="fr-FR" sz="4000" b="0" strike="noStrike" spc="-1">
              <a:solidFill>
                <a:schemeClr val="dk1"/>
              </a:solidFill>
              <a:latin typeface="Arial" panose="020B0604020202020204"/>
            </a:endParaRPr>
          </a:p>
        </p:txBody>
      </p:sp>
      <p:sp>
        <p:nvSpPr>
          <p:cNvPr id="63" name="PlaceHolder 4"/>
          <p:cNvSpPr>
            <a:spLocks noGrp="1"/>
          </p:cNvSpPr>
          <p:nvPr>
            <p:ph type="title"/>
          </p:nvPr>
        </p:nvSpPr>
        <p:spPr>
          <a:xfrm>
            <a:off x="2516400" y="3033000"/>
            <a:ext cx="2780280" cy="639720"/>
          </a:xfrm>
          <a:prstGeom prst="rect">
            <a:avLst/>
          </a:prstGeom>
          <a:noFill/>
          <a:ln w="0">
            <a:noFill/>
          </a:ln>
        </p:spPr>
        <p:txBody>
          <a:bodyPr lIns="91440" tIns="91440" rIns="91440" bIns="91440" anchor="ctr">
            <a:noAutofit/>
          </a:bodyPr>
          <a:p>
            <a:pPr indent="0">
              <a:lnSpc>
                <a:spcPct val="100000"/>
              </a:lnSpc>
              <a:buNone/>
            </a:pPr>
            <a:r>
              <a:rPr lang="fr-FR" sz="4000" b="0" i="1" strike="noStrike" spc="-1">
                <a:solidFill>
                  <a:schemeClr val="dk1"/>
                </a:solidFill>
                <a:latin typeface="DM Serif Display"/>
                <a:ea typeface="DM Serif Display"/>
              </a:rPr>
              <a:t>xx%</a:t>
            </a:r>
            <a:endParaRPr lang="fr-FR" sz="4000" b="0" strike="noStrike" spc="-1">
              <a:solidFill>
                <a:schemeClr val="dk1"/>
              </a:solidFill>
              <a:latin typeface="Arial" panose="020B0604020202020204"/>
            </a:endParaRPr>
          </a:p>
        </p:txBody>
      </p:sp>
      <p:grpSp>
        <p:nvGrpSpPr>
          <p:cNvPr id="64" name="Google Shape;188;p15"/>
          <p:cNvGrpSpPr/>
          <p:nvPr/>
        </p:nvGrpSpPr>
        <p:grpSpPr>
          <a:xfrm>
            <a:off x="264600" y="122400"/>
            <a:ext cx="203760" cy="4898880"/>
            <a:chOff x="264600" y="122400"/>
            <a:chExt cx="203760" cy="4898880"/>
          </a:xfrm>
        </p:grpSpPr>
        <p:sp>
          <p:nvSpPr>
            <p:cNvPr id="65" name="Google Shape;189;p15"/>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66" name="Google Shape;190;p15"/>
            <p:cNvCxnSpPr/>
            <p:nvPr/>
          </p:nvCxnSpPr>
          <p:spPr>
            <a:xfrm flipV="1">
              <a:off x="366480" y="309240"/>
              <a:ext cx="360" cy="4525200"/>
            </a:xfrm>
            <a:prstGeom prst="straightConnector1">
              <a:avLst/>
            </a:prstGeom>
            <a:ln w="9525">
              <a:solidFill>
                <a:srgbClr val="000000"/>
              </a:solidFill>
              <a:round/>
            </a:ln>
          </p:spPr>
        </p:cxnSp>
        <p:grpSp>
          <p:nvGrpSpPr>
            <p:cNvPr id="67" name="Google Shape;191;p15"/>
            <p:cNvGrpSpPr/>
            <p:nvPr/>
          </p:nvGrpSpPr>
          <p:grpSpPr>
            <a:xfrm>
              <a:off x="264600" y="4560120"/>
              <a:ext cx="203760" cy="273960"/>
              <a:chOff x="264600" y="4560120"/>
              <a:chExt cx="203760" cy="273960"/>
            </a:xfrm>
          </p:grpSpPr>
          <p:sp>
            <p:nvSpPr>
              <p:cNvPr id="68" name="Google Shape;192;p15"/>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69" name="Google Shape;193;p15"/>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70" name="Google Shape;194;p15"/>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9" r:id="rId1"/>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pic>
        <p:nvPicPr>
          <p:cNvPr id="71" name="Google Shape;196;p16"/>
          <p:cNvPicPr/>
          <p:nvPr/>
        </p:nvPicPr>
        <p:blipFill>
          <a:blip r:embed="rId2"/>
          <a:srcRect t="7797" b="7805"/>
          <a:stretch>
            <a:fillRect/>
          </a:stretch>
        </p:blipFill>
        <p:spPr>
          <a:xfrm rot="10800000" flipH="1">
            <a:off x="0" y="0"/>
            <a:ext cx="9143640" cy="5143320"/>
          </a:xfrm>
          <a:prstGeom prst="rect">
            <a:avLst/>
          </a:prstGeom>
          <a:ln w="0">
            <a:noFill/>
          </a:ln>
        </p:spPr>
      </p:pic>
      <p:sp>
        <p:nvSpPr>
          <p:cNvPr id="72" name="PlaceHolder 1"/>
          <p:cNvSpPr>
            <a:spLocks noGrp="1"/>
          </p:cNvSpPr>
          <p:nvPr>
            <p:ph type="title"/>
          </p:nvPr>
        </p:nvSpPr>
        <p:spPr>
          <a:xfrm>
            <a:off x="5637960" y="1925280"/>
            <a:ext cx="2093040" cy="393120"/>
          </a:xfrm>
          <a:prstGeom prst="rect">
            <a:avLst/>
          </a:prstGeom>
          <a:noFill/>
          <a:ln w="0">
            <a:noFill/>
          </a:ln>
        </p:spPr>
        <p:txBody>
          <a:bodyPr lIns="91440" tIns="91440" rIns="91440" bIns="91440" anchor="ctr">
            <a:noAutofit/>
          </a:bodyPr>
          <a:p>
            <a:pPr indent="0">
              <a:buNone/>
            </a:pPr>
            <a:r>
              <a:rPr lang="fr-FR" sz="2300" b="0" strike="noStrike" spc="-1">
                <a:solidFill>
                  <a:schemeClr val="dk1"/>
                </a:solidFill>
                <a:latin typeface="Arial" panose="020B0604020202020204"/>
              </a:rPr>
              <a:t>Click to edit the title text format</a:t>
            </a:r>
            <a:endParaRPr lang="fr-FR" sz="2300" b="0" strike="noStrike" spc="-1">
              <a:solidFill>
                <a:schemeClr val="dk1"/>
              </a:solidFill>
              <a:latin typeface="Arial" panose="020B0604020202020204"/>
            </a:endParaRPr>
          </a:p>
        </p:txBody>
      </p:sp>
      <p:sp>
        <p:nvSpPr>
          <p:cNvPr id="73" name="PlaceHolder 2"/>
          <p:cNvSpPr>
            <a:spLocks noGrp="1"/>
          </p:cNvSpPr>
          <p:nvPr>
            <p:ph type="title"/>
          </p:nvPr>
        </p:nvSpPr>
        <p:spPr>
          <a:xfrm>
            <a:off x="3179520" y="1925280"/>
            <a:ext cx="2093040" cy="393120"/>
          </a:xfrm>
          <a:prstGeom prst="rect">
            <a:avLst/>
          </a:prstGeom>
          <a:noFill/>
          <a:ln w="0">
            <a:noFill/>
          </a:ln>
        </p:spPr>
        <p:txBody>
          <a:bodyPr lIns="91440" tIns="91440" rIns="91440" bIns="91440" anchor="ctr">
            <a:noAutofit/>
          </a:bodyPr>
          <a:p>
            <a:pPr indent="0">
              <a:buNone/>
            </a:pPr>
            <a:r>
              <a:rPr lang="fr-FR" sz="2300" b="0" strike="noStrike" spc="-1">
                <a:solidFill>
                  <a:schemeClr val="dk1"/>
                </a:solidFill>
                <a:latin typeface="Arial" panose="020B0604020202020204"/>
              </a:rPr>
              <a:t>Click to edit the title text format</a:t>
            </a:r>
            <a:endParaRPr lang="fr-FR" sz="2300" b="0" strike="noStrike" spc="-1">
              <a:solidFill>
                <a:schemeClr val="dk1"/>
              </a:solidFill>
              <a:latin typeface="Arial" panose="020B0604020202020204"/>
            </a:endParaRPr>
          </a:p>
        </p:txBody>
      </p:sp>
      <p:sp>
        <p:nvSpPr>
          <p:cNvPr id="74" name="PlaceHolder 3"/>
          <p:cNvSpPr>
            <a:spLocks noGrp="1"/>
          </p:cNvSpPr>
          <p:nvPr>
            <p:ph type="title"/>
          </p:nvPr>
        </p:nvSpPr>
        <p:spPr>
          <a:xfrm>
            <a:off x="720000" y="1925280"/>
            <a:ext cx="2094120" cy="393120"/>
          </a:xfrm>
          <a:prstGeom prst="rect">
            <a:avLst/>
          </a:prstGeom>
          <a:noFill/>
          <a:ln w="0">
            <a:noFill/>
          </a:ln>
        </p:spPr>
        <p:txBody>
          <a:bodyPr lIns="91440" tIns="91440" rIns="91440" bIns="91440" anchor="ctr">
            <a:noAutofit/>
          </a:bodyPr>
          <a:p>
            <a:pPr indent="0">
              <a:buNone/>
            </a:pPr>
            <a:r>
              <a:rPr lang="fr-FR" sz="2300" b="0" strike="noStrike" spc="-1">
                <a:solidFill>
                  <a:schemeClr val="dk1"/>
                </a:solidFill>
                <a:latin typeface="Arial" panose="020B0604020202020204"/>
              </a:rPr>
              <a:t>Click to edit the title text format</a:t>
            </a:r>
            <a:endParaRPr lang="fr-FR" sz="2300" b="0" strike="noStrike" spc="-1">
              <a:solidFill>
                <a:schemeClr val="dk1"/>
              </a:solidFill>
              <a:latin typeface="Arial" panose="020B0604020202020204"/>
            </a:endParaRPr>
          </a:p>
        </p:txBody>
      </p:sp>
      <p:sp>
        <p:nvSpPr>
          <p:cNvPr id="75" name="PlaceHolder 4"/>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grpSp>
        <p:nvGrpSpPr>
          <p:cNvPr id="76" name="Google Shape;204;p16"/>
          <p:cNvGrpSpPr/>
          <p:nvPr/>
        </p:nvGrpSpPr>
        <p:grpSpPr>
          <a:xfrm>
            <a:off x="264600" y="122400"/>
            <a:ext cx="203760" cy="4898880"/>
            <a:chOff x="264600" y="122400"/>
            <a:chExt cx="203760" cy="4898880"/>
          </a:xfrm>
        </p:grpSpPr>
        <p:sp>
          <p:nvSpPr>
            <p:cNvPr id="77" name="Google Shape;205;p16"/>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78" name="Google Shape;206;p16"/>
            <p:cNvCxnSpPr/>
            <p:nvPr/>
          </p:nvCxnSpPr>
          <p:spPr>
            <a:xfrm flipV="1">
              <a:off x="366480" y="309240"/>
              <a:ext cx="360" cy="4525200"/>
            </a:xfrm>
            <a:prstGeom prst="straightConnector1">
              <a:avLst/>
            </a:prstGeom>
            <a:ln w="9525">
              <a:solidFill>
                <a:srgbClr val="000000"/>
              </a:solidFill>
              <a:round/>
            </a:ln>
          </p:spPr>
        </p:cxnSp>
        <p:grpSp>
          <p:nvGrpSpPr>
            <p:cNvPr id="79" name="Google Shape;207;p16"/>
            <p:cNvGrpSpPr/>
            <p:nvPr/>
          </p:nvGrpSpPr>
          <p:grpSpPr>
            <a:xfrm>
              <a:off x="264600" y="4560120"/>
              <a:ext cx="203760" cy="273960"/>
              <a:chOff x="264600" y="4560120"/>
              <a:chExt cx="203760" cy="273960"/>
            </a:xfrm>
          </p:grpSpPr>
          <p:sp>
            <p:nvSpPr>
              <p:cNvPr id="80" name="Google Shape;208;p16"/>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81" name="Google Shape;209;p16"/>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82" name="Google Shape;210;p16"/>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1" r:id="rId1"/>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pic>
        <p:nvPicPr>
          <p:cNvPr id="83" name="Google Shape;212;p17"/>
          <p:cNvPicPr/>
          <p:nvPr/>
        </p:nvPicPr>
        <p:blipFill>
          <a:blip r:embed="rId2"/>
          <a:srcRect t="7797" b="7805"/>
          <a:stretch>
            <a:fillRect/>
          </a:stretch>
        </p:blipFill>
        <p:spPr>
          <a:xfrm flipH="1">
            <a:off x="360" y="0"/>
            <a:ext cx="9143640" cy="5143320"/>
          </a:xfrm>
          <a:prstGeom prst="rect">
            <a:avLst/>
          </a:prstGeom>
          <a:ln w="0">
            <a:noFill/>
          </a:ln>
        </p:spPr>
      </p:pic>
      <p:sp>
        <p:nvSpPr>
          <p:cNvPr id="84" name="PlaceHolder 1"/>
          <p:cNvSpPr>
            <a:spLocks noGrp="1"/>
          </p:cNvSpPr>
          <p:nvPr>
            <p:ph type="title"/>
          </p:nvPr>
        </p:nvSpPr>
        <p:spPr>
          <a:xfrm>
            <a:off x="5905440" y="1467360"/>
            <a:ext cx="2388600" cy="393120"/>
          </a:xfrm>
          <a:prstGeom prst="rect">
            <a:avLst/>
          </a:prstGeom>
          <a:noFill/>
          <a:ln w="0">
            <a:noFill/>
          </a:ln>
        </p:spPr>
        <p:txBody>
          <a:bodyPr lIns="91440" tIns="91440" rIns="91440" bIns="91440" anchor="ctr">
            <a:noAutofit/>
          </a:bodyPr>
          <a:p>
            <a:pPr indent="0">
              <a:buNone/>
            </a:pPr>
            <a:r>
              <a:rPr lang="fr-FR" sz="2300" b="0" strike="noStrike" spc="-1">
                <a:solidFill>
                  <a:schemeClr val="dk1"/>
                </a:solidFill>
                <a:latin typeface="Arial" panose="020B0604020202020204"/>
              </a:rPr>
              <a:t>Click to edit the title text format</a:t>
            </a:r>
            <a:endParaRPr lang="fr-FR" sz="2300" b="0" strike="noStrike" spc="-1">
              <a:solidFill>
                <a:schemeClr val="dk1"/>
              </a:solidFill>
              <a:latin typeface="Arial" panose="020B0604020202020204"/>
            </a:endParaRPr>
          </a:p>
        </p:txBody>
      </p:sp>
      <p:sp>
        <p:nvSpPr>
          <p:cNvPr id="85" name="PlaceHolder 2"/>
          <p:cNvSpPr>
            <a:spLocks noGrp="1"/>
          </p:cNvSpPr>
          <p:nvPr>
            <p:ph type="title"/>
          </p:nvPr>
        </p:nvSpPr>
        <p:spPr>
          <a:xfrm>
            <a:off x="3313440" y="1467360"/>
            <a:ext cx="2388600" cy="393120"/>
          </a:xfrm>
          <a:prstGeom prst="rect">
            <a:avLst/>
          </a:prstGeom>
          <a:noFill/>
          <a:ln w="0">
            <a:noFill/>
          </a:ln>
        </p:spPr>
        <p:txBody>
          <a:bodyPr lIns="91440" tIns="91440" rIns="91440" bIns="91440" anchor="ctr">
            <a:noAutofit/>
          </a:bodyPr>
          <a:p>
            <a:pPr indent="0">
              <a:buNone/>
            </a:pPr>
            <a:r>
              <a:rPr lang="fr-FR" sz="2300" b="0" strike="noStrike" spc="-1">
                <a:solidFill>
                  <a:schemeClr val="dk1"/>
                </a:solidFill>
                <a:latin typeface="Arial" panose="020B0604020202020204"/>
              </a:rPr>
              <a:t>Click to edit the title text format</a:t>
            </a:r>
            <a:endParaRPr lang="fr-FR" sz="2300" b="0" strike="noStrike" spc="-1">
              <a:solidFill>
                <a:schemeClr val="dk1"/>
              </a:solidFill>
              <a:latin typeface="Arial" panose="020B0604020202020204"/>
            </a:endParaRPr>
          </a:p>
        </p:txBody>
      </p:sp>
      <p:sp>
        <p:nvSpPr>
          <p:cNvPr id="86" name="PlaceHolder 3"/>
          <p:cNvSpPr>
            <a:spLocks noGrp="1"/>
          </p:cNvSpPr>
          <p:nvPr>
            <p:ph type="title"/>
          </p:nvPr>
        </p:nvSpPr>
        <p:spPr>
          <a:xfrm>
            <a:off x="720000" y="1467360"/>
            <a:ext cx="2389680" cy="393120"/>
          </a:xfrm>
          <a:prstGeom prst="rect">
            <a:avLst/>
          </a:prstGeom>
          <a:noFill/>
          <a:ln w="0">
            <a:noFill/>
          </a:ln>
        </p:spPr>
        <p:txBody>
          <a:bodyPr lIns="91440" tIns="91440" rIns="91440" bIns="91440" anchor="ctr">
            <a:noAutofit/>
          </a:bodyPr>
          <a:p>
            <a:pPr indent="0">
              <a:buNone/>
            </a:pPr>
            <a:r>
              <a:rPr lang="fr-FR" sz="2300" b="0" strike="noStrike" spc="-1">
                <a:solidFill>
                  <a:schemeClr val="dk1"/>
                </a:solidFill>
                <a:latin typeface="Arial" panose="020B0604020202020204"/>
              </a:rPr>
              <a:t>Click to edit the title text format</a:t>
            </a:r>
            <a:endParaRPr lang="fr-FR" sz="2300" b="0" strike="noStrike" spc="-1">
              <a:solidFill>
                <a:schemeClr val="dk1"/>
              </a:solidFill>
              <a:latin typeface="Arial" panose="020B0604020202020204"/>
            </a:endParaRPr>
          </a:p>
        </p:txBody>
      </p:sp>
      <p:sp>
        <p:nvSpPr>
          <p:cNvPr id="87" name="PlaceHolder 4"/>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800" b="0" strike="noStrike" spc="-1">
                <a:solidFill>
                  <a:schemeClr val="dk1"/>
                </a:solidFill>
                <a:latin typeface="Arial" panose="020B0604020202020204"/>
              </a:rPr>
              <a:t>Click to edit the title text format</a:t>
            </a:r>
            <a:endParaRPr lang="fr-FR" sz="2800" b="0" strike="noStrike" spc="-1">
              <a:solidFill>
                <a:schemeClr val="dk1"/>
              </a:solidFill>
              <a:latin typeface="Arial" panose="020B0604020202020204"/>
            </a:endParaRPr>
          </a:p>
        </p:txBody>
      </p:sp>
      <p:sp>
        <p:nvSpPr>
          <p:cNvPr id="88" name="PlaceHolder 5"/>
          <p:cNvSpPr>
            <a:spLocks noGrp="1"/>
          </p:cNvSpPr>
          <p:nvPr>
            <p:ph type="title"/>
          </p:nvPr>
        </p:nvSpPr>
        <p:spPr>
          <a:xfrm>
            <a:off x="5905440" y="3034080"/>
            <a:ext cx="2388600" cy="393120"/>
          </a:xfrm>
          <a:prstGeom prst="rect">
            <a:avLst/>
          </a:prstGeom>
          <a:noFill/>
          <a:ln w="0">
            <a:noFill/>
          </a:ln>
        </p:spPr>
        <p:txBody>
          <a:bodyPr lIns="91440" tIns="91440" rIns="91440" bIns="91440" anchor="ctr">
            <a:noAutofit/>
          </a:bodyPr>
          <a:p>
            <a:pPr indent="0">
              <a:buNone/>
            </a:pPr>
            <a:r>
              <a:rPr lang="fr-FR" sz="2300" b="0" strike="noStrike" spc="-1">
                <a:solidFill>
                  <a:schemeClr val="dk1"/>
                </a:solidFill>
                <a:latin typeface="Arial" panose="020B0604020202020204"/>
              </a:rPr>
              <a:t>Click to edit the title text format</a:t>
            </a:r>
            <a:endParaRPr lang="fr-FR" sz="2300" b="0" strike="noStrike" spc="-1">
              <a:solidFill>
                <a:schemeClr val="dk1"/>
              </a:solidFill>
              <a:latin typeface="Arial" panose="020B0604020202020204"/>
            </a:endParaRPr>
          </a:p>
        </p:txBody>
      </p:sp>
      <p:sp>
        <p:nvSpPr>
          <p:cNvPr id="89" name="PlaceHolder 6"/>
          <p:cNvSpPr>
            <a:spLocks noGrp="1"/>
          </p:cNvSpPr>
          <p:nvPr>
            <p:ph type="title"/>
          </p:nvPr>
        </p:nvSpPr>
        <p:spPr>
          <a:xfrm>
            <a:off x="3313440" y="3034080"/>
            <a:ext cx="2388600" cy="393120"/>
          </a:xfrm>
          <a:prstGeom prst="rect">
            <a:avLst/>
          </a:prstGeom>
          <a:noFill/>
          <a:ln w="0">
            <a:noFill/>
          </a:ln>
        </p:spPr>
        <p:txBody>
          <a:bodyPr lIns="91440" tIns="91440" rIns="91440" bIns="91440" anchor="ctr">
            <a:noAutofit/>
          </a:bodyPr>
          <a:p>
            <a:pPr indent="0">
              <a:buNone/>
            </a:pPr>
            <a:r>
              <a:rPr lang="fr-FR" sz="2300" b="0" strike="noStrike" spc="-1">
                <a:solidFill>
                  <a:schemeClr val="dk1"/>
                </a:solidFill>
                <a:latin typeface="Arial" panose="020B0604020202020204"/>
              </a:rPr>
              <a:t>Click to edit the title text format</a:t>
            </a:r>
            <a:endParaRPr lang="fr-FR" sz="2300" b="0" strike="noStrike" spc="-1">
              <a:solidFill>
                <a:schemeClr val="dk1"/>
              </a:solidFill>
              <a:latin typeface="Arial" panose="020B0604020202020204"/>
            </a:endParaRPr>
          </a:p>
        </p:txBody>
      </p:sp>
      <p:sp>
        <p:nvSpPr>
          <p:cNvPr id="90" name="PlaceHolder 7"/>
          <p:cNvSpPr>
            <a:spLocks noGrp="1"/>
          </p:cNvSpPr>
          <p:nvPr>
            <p:ph type="title"/>
          </p:nvPr>
        </p:nvSpPr>
        <p:spPr>
          <a:xfrm>
            <a:off x="720000" y="3034080"/>
            <a:ext cx="2389680" cy="393120"/>
          </a:xfrm>
          <a:prstGeom prst="rect">
            <a:avLst/>
          </a:prstGeom>
          <a:noFill/>
          <a:ln w="0">
            <a:noFill/>
          </a:ln>
        </p:spPr>
        <p:txBody>
          <a:bodyPr lIns="91440" tIns="91440" rIns="91440" bIns="91440" anchor="ctr">
            <a:noAutofit/>
          </a:bodyPr>
          <a:p>
            <a:pPr indent="0">
              <a:buNone/>
            </a:pPr>
            <a:r>
              <a:rPr lang="fr-FR" sz="2300" b="0" strike="noStrike" spc="-1">
                <a:solidFill>
                  <a:schemeClr val="dk1"/>
                </a:solidFill>
                <a:latin typeface="Arial" panose="020B0604020202020204"/>
              </a:rPr>
              <a:t>Click to edit the title text format</a:t>
            </a:r>
            <a:endParaRPr lang="fr-FR" sz="2300" b="0" strike="noStrike" spc="-1">
              <a:solidFill>
                <a:schemeClr val="dk1"/>
              </a:solidFill>
              <a:latin typeface="Arial" panose="020B0604020202020204"/>
            </a:endParaRPr>
          </a:p>
        </p:txBody>
      </p:sp>
      <p:grpSp>
        <p:nvGrpSpPr>
          <p:cNvPr id="91" name="Google Shape;226;p17"/>
          <p:cNvGrpSpPr/>
          <p:nvPr/>
        </p:nvGrpSpPr>
        <p:grpSpPr>
          <a:xfrm>
            <a:off x="264600" y="122400"/>
            <a:ext cx="203760" cy="4898880"/>
            <a:chOff x="264600" y="122400"/>
            <a:chExt cx="203760" cy="4898880"/>
          </a:xfrm>
        </p:grpSpPr>
        <p:sp>
          <p:nvSpPr>
            <p:cNvPr id="92" name="Google Shape;227;p17"/>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93" name="Google Shape;228;p17"/>
            <p:cNvCxnSpPr/>
            <p:nvPr/>
          </p:nvCxnSpPr>
          <p:spPr>
            <a:xfrm flipV="1">
              <a:off x="366480" y="309240"/>
              <a:ext cx="360" cy="4525200"/>
            </a:xfrm>
            <a:prstGeom prst="straightConnector1">
              <a:avLst/>
            </a:prstGeom>
            <a:ln w="9525">
              <a:solidFill>
                <a:srgbClr val="000000"/>
              </a:solidFill>
              <a:round/>
            </a:ln>
          </p:spPr>
        </p:cxnSp>
        <p:grpSp>
          <p:nvGrpSpPr>
            <p:cNvPr id="94" name="Google Shape;229;p17"/>
            <p:cNvGrpSpPr/>
            <p:nvPr/>
          </p:nvGrpSpPr>
          <p:grpSpPr>
            <a:xfrm>
              <a:off x="264600" y="4560120"/>
              <a:ext cx="203760" cy="273960"/>
              <a:chOff x="264600" y="4560120"/>
              <a:chExt cx="203760" cy="273960"/>
            </a:xfrm>
          </p:grpSpPr>
          <p:sp>
            <p:nvSpPr>
              <p:cNvPr id="95" name="Google Shape;230;p17"/>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96" name="Google Shape;231;p17"/>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97" name="Google Shape;232;p17"/>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3" r:id="rId1"/>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pic>
        <p:nvPicPr>
          <p:cNvPr id="98" name="Google Shape;234;p18"/>
          <p:cNvPicPr/>
          <p:nvPr/>
        </p:nvPicPr>
        <p:blipFill>
          <a:blip r:embed="rId2"/>
          <a:srcRect t="7797" b="7805"/>
          <a:stretch>
            <a:fillRect/>
          </a:stretch>
        </p:blipFill>
        <p:spPr>
          <a:xfrm rot="10800000">
            <a:off x="360" y="0"/>
            <a:ext cx="9143640" cy="5143320"/>
          </a:xfrm>
          <a:prstGeom prst="rect">
            <a:avLst/>
          </a:prstGeom>
          <a:ln w="0">
            <a:noFill/>
          </a:ln>
        </p:spPr>
      </p:pic>
      <p:grpSp>
        <p:nvGrpSpPr>
          <p:cNvPr id="99" name="Google Shape;235;p18"/>
          <p:cNvGrpSpPr/>
          <p:nvPr/>
        </p:nvGrpSpPr>
        <p:grpSpPr>
          <a:xfrm>
            <a:off x="8669880" y="122400"/>
            <a:ext cx="203760" cy="4898880"/>
            <a:chOff x="8669880" y="122400"/>
            <a:chExt cx="203760" cy="4898880"/>
          </a:xfrm>
        </p:grpSpPr>
        <p:sp>
          <p:nvSpPr>
            <p:cNvPr id="100" name="Google Shape;236;p18"/>
            <p:cNvSpPr/>
            <p:nvPr/>
          </p:nvSpPr>
          <p:spPr>
            <a:xfrm rot="5400000" flipV="1">
              <a:off x="871416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101" name="Google Shape;237;p18"/>
            <p:cNvCxnSpPr/>
            <p:nvPr/>
          </p:nvCxnSpPr>
          <p:spPr>
            <a:xfrm>
              <a:off x="8771760" y="309240"/>
              <a:ext cx="360" cy="4525200"/>
            </a:xfrm>
            <a:prstGeom prst="straightConnector1">
              <a:avLst/>
            </a:prstGeom>
            <a:ln w="9525">
              <a:solidFill>
                <a:srgbClr val="000000"/>
              </a:solidFill>
              <a:round/>
            </a:ln>
          </p:spPr>
        </p:cxnSp>
        <p:grpSp>
          <p:nvGrpSpPr>
            <p:cNvPr id="102" name="Google Shape;238;p18"/>
            <p:cNvGrpSpPr/>
            <p:nvPr/>
          </p:nvGrpSpPr>
          <p:grpSpPr>
            <a:xfrm>
              <a:off x="8669880" y="309600"/>
              <a:ext cx="203760" cy="273960"/>
              <a:chOff x="8669880" y="309600"/>
              <a:chExt cx="203760" cy="273960"/>
            </a:xfrm>
          </p:grpSpPr>
          <p:sp>
            <p:nvSpPr>
              <p:cNvPr id="103" name="Google Shape;239;p18"/>
              <p:cNvSpPr/>
              <p:nvPr/>
            </p:nvSpPr>
            <p:spPr>
              <a:xfrm rot="5400000" flipV="1">
                <a:off x="8669880" y="37980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04" name="Google Shape;240;p18"/>
              <p:cNvSpPr/>
              <p:nvPr/>
            </p:nvSpPr>
            <p:spPr>
              <a:xfrm rot="5400000" flipV="1">
                <a:off x="8669880" y="30960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105" name="Google Shape;241;p18"/>
            <p:cNvSpPr/>
            <p:nvPr/>
          </p:nvSpPr>
          <p:spPr>
            <a:xfrm rot="5400000" flipV="1">
              <a:off x="871416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grpSp>
        <p:nvGrpSpPr>
          <p:cNvPr id="106" name="Google Shape;242;p18"/>
          <p:cNvGrpSpPr/>
          <p:nvPr/>
        </p:nvGrpSpPr>
        <p:grpSpPr>
          <a:xfrm>
            <a:off x="264600" y="122400"/>
            <a:ext cx="203760" cy="4898880"/>
            <a:chOff x="264600" y="122400"/>
            <a:chExt cx="203760" cy="4898880"/>
          </a:xfrm>
        </p:grpSpPr>
        <p:sp>
          <p:nvSpPr>
            <p:cNvPr id="107" name="Google Shape;243;p18"/>
            <p:cNvSpPr/>
            <p:nvPr/>
          </p:nvSpPr>
          <p:spPr>
            <a:xfrm rot="16200000">
              <a:off x="308880" y="1220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cxnSp>
          <p:nvCxnSpPr>
            <p:cNvPr id="108" name="Google Shape;244;p18"/>
            <p:cNvCxnSpPr/>
            <p:nvPr/>
          </p:nvCxnSpPr>
          <p:spPr>
            <a:xfrm flipV="1">
              <a:off x="366480" y="309240"/>
              <a:ext cx="360" cy="4525200"/>
            </a:xfrm>
            <a:prstGeom prst="straightConnector1">
              <a:avLst/>
            </a:prstGeom>
            <a:ln w="9525">
              <a:solidFill>
                <a:srgbClr val="000000"/>
              </a:solidFill>
              <a:round/>
            </a:ln>
          </p:spPr>
        </p:cxnSp>
        <p:grpSp>
          <p:nvGrpSpPr>
            <p:cNvPr id="109" name="Google Shape;245;p18"/>
            <p:cNvGrpSpPr/>
            <p:nvPr/>
          </p:nvGrpSpPr>
          <p:grpSpPr>
            <a:xfrm>
              <a:off x="264600" y="4560120"/>
              <a:ext cx="203760" cy="273960"/>
              <a:chOff x="264600" y="4560120"/>
              <a:chExt cx="203760" cy="273960"/>
            </a:xfrm>
          </p:grpSpPr>
          <p:sp>
            <p:nvSpPr>
              <p:cNvPr id="110" name="Google Shape;246;p18"/>
              <p:cNvSpPr/>
              <p:nvPr/>
            </p:nvSpPr>
            <p:spPr>
              <a:xfrm rot="16200000">
                <a:off x="264600" y="45601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11" name="Google Shape;247;p18"/>
              <p:cNvSpPr/>
              <p:nvPr/>
            </p:nvSpPr>
            <p:spPr>
              <a:xfrm rot="16200000">
                <a:off x="264600" y="4630320"/>
                <a:ext cx="203760" cy="203760"/>
              </a:xfrm>
              <a:prstGeom prst="ellipse">
                <a:avLst/>
              </a:prstGeom>
              <a:noFill/>
              <a:ln w="9525">
                <a:solidFill>
                  <a:srgbClr val="000000"/>
                </a:solidFill>
                <a:round/>
              </a:ln>
            </p:spPr>
            <p:style>
              <a:lnRef idx="0">
                <a:srgbClr val="FFFFFF"/>
              </a:lnRef>
              <a:fillRef idx="0">
                <a:srgbClr val="FFFFFF"/>
              </a:fillRef>
              <a:effectRef idx="0">
                <a:srgbClr val="FFFFFF"/>
              </a:effectRef>
              <a:fontRef idx="minor"/>
            </p:style>
            <p:txBody>
              <a:bodyPr tIns="72000" bIns="72000" anchor="ctr">
                <a:noAutofit/>
              </a:bodyPr>
              <a:p>
                <a:pPr defTabSz="914400">
                  <a:lnSpc>
                    <a:spcPct val="100000"/>
                  </a:lnSpc>
                  <a:tabLst>
                    <a:tab pos="0" algn="l"/>
                  </a:tabLst>
                </a:pPr>
                <a:endParaRPr lang="en-US" sz="1800" b="0" strike="noStrike" spc="-1">
                  <a:solidFill>
                    <a:srgbClr val="000000"/>
                  </a:solidFill>
                  <a:latin typeface="OpenSymbol"/>
                </a:endParaRPr>
              </a:p>
            </p:txBody>
          </p:sp>
        </p:grpSp>
        <p:sp>
          <p:nvSpPr>
            <p:cNvPr id="112" name="Google Shape;248;p18"/>
            <p:cNvSpPr/>
            <p:nvPr/>
          </p:nvSpPr>
          <p:spPr>
            <a:xfrm rot="16200000">
              <a:off x="308880" y="4906440"/>
              <a:ext cx="114480" cy="114840"/>
            </a:xfrm>
            <a:prstGeom prst="ellipse">
              <a:avLst/>
            </a:prstGeom>
            <a:solidFill>
              <a:schemeClr val="dk1"/>
            </a:solidFill>
            <a:ln w="0">
              <a:noFill/>
            </a:ln>
          </p:spPr>
          <p:style>
            <a:lnRef idx="0">
              <a:srgbClr val="FFFFFF"/>
            </a:lnRef>
            <a:fillRef idx="0">
              <a:srgbClr val="FFFFFF"/>
            </a:fillRef>
            <a:effectRef idx="0">
              <a:srgbClr val="FFFFFF"/>
            </a:effectRef>
            <a:fontRef idx="minor"/>
          </p:style>
          <p:txBody>
            <a:bodyPr tIns="40680" bIns="40680" anchor="ctr">
              <a:noAutofit/>
            </a:bodyPr>
            <a:p>
              <a:pPr defTabSz="914400">
                <a:lnSpc>
                  <a:spcPct val="100000"/>
                </a:lnSpc>
                <a:tabLst>
                  <a:tab pos="0" algn="l"/>
                </a:tabLst>
              </a:pPr>
              <a:endParaRPr lang="en-US" sz="1800" b="0" strike="noStrike" spc="-1">
                <a:solidFill>
                  <a:srgbClr val="FFFFFF"/>
                </a:solidFill>
                <a:latin typeface="OpenSymbol"/>
              </a:endParaRPr>
            </a:p>
          </p:txBody>
        </p:sp>
      </p:grpSp>
      <p:sp>
        <p:nvSpPr>
          <p:cNvPr id="113" name="PlaceHolder 1"/>
          <p:cNvSpPr>
            <a:spLocks noGrp="1"/>
          </p:cNvSpPr>
          <p:nvPr>
            <p:ph type="title"/>
          </p:nvPr>
        </p:nvSpPr>
        <p:spPr>
          <a:xfrm>
            <a:off x="999000" y="1220040"/>
            <a:ext cx="7145280" cy="841320"/>
          </a:xfrm>
          <a:prstGeom prst="rect">
            <a:avLst/>
          </a:prstGeom>
          <a:noFill/>
          <a:ln w="0">
            <a:noFill/>
          </a:ln>
        </p:spPr>
        <p:txBody>
          <a:bodyPr lIns="91440" tIns="91440" rIns="91440" bIns="91440" anchor="ctr">
            <a:noAutofit/>
          </a:bodyPr>
          <a:p>
            <a:pPr indent="0">
              <a:buNone/>
            </a:pPr>
            <a:r>
              <a:rPr lang="fr-FR" sz="3600" b="0" strike="noStrike" spc="-1">
                <a:solidFill>
                  <a:schemeClr val="dk1"/>
                </a:solidFill>
                <a:latin typeface="Arial" panose="020B0604020202020204"/>
              </a:rPr>
              <a:t>Click to edit the title text format</a:t>
            </a:r>
            <a:endParaRPr lang="fr-FR" sz="3600" b="0" strike="noStrike" spc="-1">
              <a:solidFill>
                <a:schemeClr val="dk1"/>
              </a:solidFill>
              <a:latin typeface="Arial" panose="020B0604020202020204"/>
            </a:endParaRPr>
          </a:p>
        </p:txBody>
      </p:sp>
      <p:sp>
        <p:nvSpPr>
          <p:cNvPr id="11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customXml" Target="../ink/ink4.xml"/><Relationship Id="rId4" Type="http://schemas.openxmlformats.org/officeDocument/2006/relationships/customXml" Target="../ink/ink3.xml"/><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customXml" Target="../ink/ink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PlaceHolder 1"/>
          <p:cNvSpPr>
            <a:spLocks noGrp="1"/>
          </p:cNvSpPr>
          <p:nvPr>
            <p:ph type="title"/>
          </p:nvPr>
        </p:nvSpPr>
        <p:spPr>
          <a:xfrm>
            <a:off x="714240" y="1247760"/>
            <a:ext cx="7962480" cy="1895040"/>
          </a:xfrm>
          <a:prstGeom prst="rect">
            <a:avLst/>
          </a:prstGeom>
          <a:noFill/>
          <a:ln w="0">
            <a:noFill/>
          </a:ln>
        </p:spPr>
        <p:txBody>
          <a:bodyPr lIns="91440" tIns="91440" rIns="91440" bIns="91440" anchor="ctr">
            <a:normAutofit fontScale="93651"/>
          </a:bodyPr>
          <a:p>
            <a:pPr indent="0">
              <a:lnSpc>
                <a:spcPct val="100000"/>
              </a:lnSpc>
              <a:buNone/>
              <a:tabLst>
                <a:tab pos="0" algn="l"/>
              </a:tabLst>
            </a:pPr>
            <a:r>
              <a:rPr lang="en-GB" sz="6000" b="0" i="1" strike="noStrike" spc="-1">
                <a:solidFill>
                  <a:schemeClr val="dk1"/>
                </a:solidFill>
                <a:latin typeface="Bahnschrift SemiBold" panose="020B0502040204020203" charset="0"/>
                <a:ea typeface="DM Serif Display"/>
                <a:cs typeface="Bahnschrift SemiBold" panose="020B0502040204020203" charset="0"/>
              </a:rPr>
              <a:t>Failed Banking Transaction Analysis</a:t>
            </a:r>
            <a:endParaRPr lang="fr-FR" sz="6000" b="0" strike="noStrike" spc="-1">
              <a:solidFill>
                <a:schemeClr val="dk1"/>
              </a:solidFill>
              <a:latin typeface="Bahnschrift SemiBold" panose="020B0502040204020203" charset="0"/>
              <a:cs typeface="Bahnschrift SemiBold" panose="020B0502040204020203" charset="0"/>
            </a:endParaRPr>
          </a:p>
        </p:txBody>
      </p:sp>
      <p:sp>
        <p:nvSpPr>
          <p:cNvPr id="298" name="PlaceHolder 2"/>
          <p:cNvSpPr>
            <a:spLocks noGrp="1"/>
          </p:cNvSpPr>
          <p:nvPr>
            <p:ph type="subTitle"/>
          </p:nvPr>
        </p:nvSpPr>
        <p:spPr>
          <a:xfrm>
            <a:off x="714375" y="3438525"/>
            <a:ext cx="7962265" cy="1367155"/>
          </a:xfrm>
          <a:prstGeom prst="rect">
            <a:avLst/>
          </a:prstGeom>
          <a:noFill/>
          <a:ln w="0">
            <a:noFill/>
          </a:ln>
        </p:spPr>
        <p:txBody>
          <a:bodyPr lIns="91440" tIns="91440" rIns="91440" bIns="91440" anchor="t">
            <a:normAutofit/>
          </a:bodyPr>
          <a:p>
            <a:pPr indent="0" algn="r">
              <a:lnSpc>
                <a:spcPct val="100000"/>
              </a:lnSpc>
              <a:buNone/>
              <a:tabLst>
                <a:tab pos="0" algn="l"/>
              </a:tabLst>
            </a:pPr>
            <a:r>
              <a:rPr lang="en-GB" sz="1600" b="0" strike="noStrike" spc="-1">
                <a:solidFill>
                  <a:schemeClr val="dk1"/>
                </a:solidFill>
                <a:latin typeface="Bahnschrift" panose="020B0502040204020203" charset="0"/>
                <a:ea typeface="Inter Light"/>
                <a:cs typeface="Bahnschrift" panose="020B0502040204020203" charset="0"/>
              </a:rPr>
              <a:t>A comprehensive overview of data analysis for banking transactions</a:t>
            </a:r>
            <a:endParaRPr lang="en-GB" sz="1600" b="0" strike="noStrike" spc="-1">
              <a:solidFill>
                <a:schemeClr val="dk1"/>
              </a:solidFill>
              <a:latin typeface="Bahnschrift" panose="020B0502040204020203" charset="0"/>
              <a:ea typeface="Inter Light"/>
              <a:cs typeface="Bahnschrift" panose="020B0502040204020203" charset="0"/>
            </a:endParaRPr>
          </a:p>
          <a:p>
            <a:pPr indent="0" algn="r">
              <a:lnSpc>
                <a:spcPct val="100000"/>
              </a:lnSpc>
              <a:buNone/>
              <a:tabLst>
                <a:tab pos="0" algn="l"/>
              </a:tabLst>
            </a:pPr>
            <a:endParaRPr lang="en-US" sz="1600" b="0" strike="noStrike" spc="-1">
              <a:solidFill>
                <a:srgbClr val="000000"/>
              </a:solidFill>
              <a:latin typeface="OpenSymbol"/>
            </a:endParaRPr>
          </a:p>
        </p:txBody>
      </p:sp>
      <p:sp>
        <p:nvSpPr>
          <p:cNvPr id="2" name="Text Box 1"/>
          <p:cNvSpPr txBox="1"/>
          <p:nvPr/>
        </p:nvSpPr>
        <p:spPr>
          <a:xfrm>
            <a:off x="5966460" y="4286250"/>
            <a:ext cx="3540760" cy="398780"/>
          </a:xfrm>
          <a:prstGeom prst="rect">
            <a:avLst/>
          </a:prstGeom>
          <a:noFill/>
        </p:spPr>
        <p:txBody>
          <a:bodyPr wrap="square" rtlCol="0">
            <a:spAutoFit/>
          </a:bodyPr>
          <a:p>
            <a:r>
              <a:rPr lang="en-IN" altLang="en-US" sz="2000"/>
              <a:t>Chinchinada Sumasri</a:t>
            </a:r>
            <a:endParaRPr lang="en-IN" altLang="en-US" sz="2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3810" y="725805"/>
            <a:ext cx="6111875" cy="918210"/>
          </a:xfrm>
          <a:prstGeom prst="rect">
            <a:avLst/>
          </a:prstGeom>
          <a:noFill/>
        </p:spPr>
        <p:txBody>
          <a:bodyPr wrap="square" rtlCol="0">
            <a:noAutofit/>
          </a:bodyPr>
          <a:p>
            <a:r>
              <a:rPr sz="2400">
                <a:latin typeface="Bahnschrift SemiBold" panose="020B0502040204020203" charset="0"/>
                <a:cs typeface="Bahnschrift SemiBold" panose="020B0502040204020203" charset="0"/>
                <a:sym typeface="+mn-ea"/>
              </a:rPr>
              <a:t>PySpark Job: Failed Transactions Filtering</a:t>
            </a:r>
            <a:endParaRPr sz="2400">
              <a:latin typeface="Bahnschrift SemiBold" panose="020B0502040204020203" charset="0"/>
              <a:cs typeface="Bahnschrift SemiBold" panose="020B0502040204020203" charset="0"/>
              <a:sym typeface="+mn-ea"/>
            </a:endParaRPr>
          </a:p>
          <a:p>
            <a:endParaRPr lang="en-US" sz="2400">
              <a:latin typeface="Bahnschrift SemiBold" panose="020B0502040204020203" charset="0"/>
              <a:cs typeface="Bahnschrift SemiBold" panose="020B0502040204020203" charset="0"/>
              <a:sym typeface="+mn-ea"/>
            </a:endParaRPr>
          </a:p>
        </p:txBody>
      </p:sp>
      <p:sp>
        <p:nvSpPr>
          <p:cNvPr id="3" name="Text Box 2"/>
          <p:cNvSpPr txBox="1"/>
          <p:nvPr/>
        </p:nvSpPr>
        <p:spPr>
          <a:xfrm>
            <a:off x="1924685" y="1564005"/>
            <a:ext cx="5243830" cy="2553335"/>
          </a:xfrm>
          <a:prstGeom prst="rect">
            <a:avLst/>
          </a:prstGeom>
          <a:noFill/>
        </p:spPr>
        <p:txBody>
          <a:bodyPr wrap="square" rtlCol="0">
            <a:spAutoFit/>
          </a:bodyPr>
          <a:p>
            <a:r>
              <a:rPr lang="en-US" altLang="en-US" sz="1000" b="1"/>
              <a:t>The PySpark job reads the cleaned, consolidated CSV file generated from the previous data cleaning step.</a:t>
            </a:r>
            <a:endParaRPr lang="en-US" altLang="en-US" sz="1000" b="1"/>
          </a:p>
          <a:p>
            <a:endParaRPr lang="en-US" altLang="en-US" sz="1000" b="1"/>
          </a:p>
          <a:p>
            <a:r>
              <a:rPr lang="en-US" altLang="en-US" sz="1000" b="1"/>
              <a:t>It filters transaction records where the status is marked as 'FAILED', indicating unsuccessful banking transactions.</a:t>
            </a:r>
            <a:endParaRPr lang="en-US" altLang="en-US" sz="1000" b="1"/>
          </a:p>
          <a:p>
            <a:endParaRPr lang="en-US" altLang="en-US" sz="1000" b="1"/>
          </a:p>
          <a:p>
            <a:r>
              <a:rPr lang="en-US" altLang="en-US" sz="1000" b="1"/>
              <a:t>This process isolates only the relevant subset of data needed for operational analysis, significantly reducing volume and improving focus.</a:t>
            </a:r>
            <a:endParaRPr lang="en-US" altLang="en-US" sz="1000" b="1"/>
          </a:p>
          <a:p>
            <a:endParaRPr lang="en-US" altLang="en-US" sz="1000" b="1"/>
          </a:p>
          <a:p>
            <a:r>
              <a:rPr lang="en-US" altLang="en-US" sz="1000" b="1"/>
              <a:t>The filtered records are transformed and structured appropriately to match the schema of the target database table.</a:t>
            </a:r>
            <a:endParaRPr lang="en-US" altLang="en-US" sz="1000" b="1"/>
          </a:p>
          <a:p>
            <a:endParaRPr lang="en-US" altLang="en-US" sz="1000" b="1"/>
          </a:p>
          <a:p>
            <a:r>
              <a:rPr lang="en-US" altLang="en-US" sz="1000" b="1"/>
              <a:t>The resulting dataset is now ready for insertion into a Cloud SQL (MySQL) instance using JDBC connectors, enabling downstream querying and analysis.</a:t>
            </a:r>
            <a:endParaRPr lang="en-US" altLang="en-US" sz="1000" b="1"/>
          </a:p>
          <a:p>
            <a:endParaRPr lang="en-US" altLang="en-US" sz="1000"/>
          </a:p>
          <a:p>
            <a:endParaRPr lang="en-US" altLang="en-US" sz="1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82520" y="664845"/>
            <a:ext cx="5021580" cy="722630"/>
          </a:xfrm>
          <a:prstGeom prst="rect">
            <a:avLst/>
          </a:prstGeom>
          <a:noFill/>
        </p:spPr>
        <p:txBody>
          <a:bodyPr wrap="square" rtlCol="0">
            <a:noAutofit/>
          </a:bodyPr>
          <a:p>
            <a:r>
              <a:rPr lang="en-US" altLang="en-US" sz="2800" b="1">
                <a:latin typeface="Bahnschrift SemiBold" panose="020B0502040204020203" charset="0"/>
                <a:cs typeface="Bahnschrift SemiBold" panose="020B0502040204020203" charset="0"/>
              </a:rPr>
              <a:t>Cloud SQL Integration</a:t>
            </a:r>
            <a:endParaRPr lang="en-US" altLang="en-US" sz="2800" b="1">
              <a:latin typeface="Bahnschrift SemiBold" panose="020B0502040204020203" charset="0"/>
              <a:cs typeface="Bahnschrift SemiBold" panose="020B0502040204020203" charset="0"/>
            </a:endParaRPr>
          </a:p>
        </p:txBody>
      </p:sp>
      <p:sp>
        <p:nvSpPr>
          <p:cNvPr id="3" name="Text Box 2"/>
          <p:cNvSpPr txBox="1"/>
          <p:nvPr/>
        </p:nvSpPr>
        <p:spPr>
          <a:xfrm>
            <a:off x="2274570" y="1442720"/>
            <a:ext cx="4733290" cy="2659380"/>
          </a:xfrm>
          <a:prstGeom prst="rect">
            <a:avLst/>
          </a:prstGeom>
          <a:noFill/>
        </p:spPr>
        <p:txBody>
          <a:bodyPr wrap="square" rtlCol="0">
            <a:noAutofit/>
          </a:bodyPr>
          <a:p>
            <a:r>
              <a:rPr lang="en-US" altLang="en-US" sz="1200" b="1"/>
              <a:t>The filtered records of failed transactions are stored in a MySQL database hosted on Cloud SQL.</a:t>
            </a:r>
            <a:endParaRPr lang="en-US" altLang="en-US" sz="1200" b="1"/>
          </a:p>
          <a:p>
            <a:endParaRPr lang="en-US" altLang="en-US" sz="1200" b="1"/>
          </a:p>
          <a:p>
            <a:r>
              <a:rPr lang="en-US" altLang="en-US" sz="1200" b="1"/>
              <a:t>This integration ensures:</a:t>
            </a:r>
            <a:endParaRPr lang="en-US" altLang="en-US" sz="1200" b="1"/>
          </a:p>
          <a:p>
            <a:endParaRPr lang="en-US" altLang="en-US" sz="1200" b="1"/>
          </a:p>
          <a:p>
            <a:pPr marL="171450" indent="-171450">
              <a:buFont typeface="Arial" panose="020B0604020202020204" pitchFamily="34" charset="0"/>
              <a:buChar char="•"/>
            </a:pPr>
            <a:r>
              <a:rPr lang="en-US" altLang="en-US" sz="1200" b="1"/>
              <a:t> Reliable and structured data storage</a:t>
            </a:r>
            <a:endParaRPr lang="en-US" altLang="en-US" sz="1200" b="1"/>
          </a:p>
          <a:p>
            <a:endParaRPr lang="en-US" altLang="en-US" sz="1200" b="1"/>
          </a:p>
          <a:p>
            <a:pPr marL="171450" indent="-171450">
              <a:buFont typeface="Arial" panose="020B0604020202020204" pitchFamily="34" charset="0"/>
              <a:buChar char="•"/>
            </a:pPr>
            <a:r>
              <a:rPr lang="en-US" altLang="en-US" sz="1200" b="1"/>
              <a:t>Consistent schema for downstream analysis</a:t>
            </a:r>
            <a:endParaRPr lang="en-US" altLang="en-US" sz="1200" b="1"/>
          </a:p>
          <a:p>
            <a:endParaRPr lang="en-US" altLang="en-US" sz="1200" b="1"/>
          </a:p>
          <a:p>
            <a:pPr marL="171450" indent="-171450">
              <a:buFont typeface="Arial" panose="020B0604020202020204" pitchFamily="34" charset="0"/>
              <a:buChar char="•"/>
            </a:pPr>
            <a:r>
              <a:rPr lang="en-US" altLang="en-US" sz="1200" b="1"/>
              <a:t>Scalable solution for growing transaction volumes</a:t>
            </a:r>
            <a:endParaRPr lang="en-US" altLang="en-US" sz="1200" b="1"/>
          </a:p>
          <a:p>
            <a:endParaRPr lang="en-US" altLang="en-US" sz="1200" b="1"/>
          </a:p>
          <a:p>
            <a:r>
              <a:rPr lang="en-US" altLang="en-US" sz="1200" b="1"/>
              <a:t>The Cloud SQL table becomes a central data source for business reporting and visualization in BigQuery.</a:t>
            </a:r>
            <a:endParaRPr lang="en-US" altLang="en-US" sz="12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419985" y="896620"/>
            <a:ext cx="5033010" cy="460375"/>
          </a:xfrm>
          <a:prstGeom prst="rect">
            <a:avLst/>
          </a:prstGeom>
          <a:noFill/>
        </p:spPr>
        <p:txBody>
          <a:bodyPr wrap="square" rtlCol="0">
            <a:spAutoFit/>
          </a:bodyPr>
          <a:p>
            <a:r>
              <a:rPr lang="en-US" altLang="en-US" sz="2400" b="1">
                <a:latin typeface="Bahnschrift SemiBold" panose="020B0502040204020203" charset="0"/>
                <a:cs typeface="Bahnschrift SemiBold" panose="020B0502040204020203" charset="0"/>
              </a:rPr>
              <a:t>Visualization Using BigQuery</a:t>
            </a:r>
            <a:endParaRPr lang="en-US" altLang="en-US" sz="2400" b="1">
              <a:latin typeface="Bahnschrift SemiBold" panose="020B0502040204020203" charset="0"/>
              <a:cs typeface="Bahnschrift SemiBold" panose="020B0502040204020203" charset="0"/>
            </a:endParaRPr>
          </a:p>
        </p:txBody>
      </p:sp>
      <p:sp>
        <p:nvSpPr>
          <p:cNvPr id="3" name="Text Box 2"/>
          <p:cNvSpPr txBox="1"/>
          <p:nvPr/>
        </p:nvSpPr>
        <p:spPr>
          <a:xfrm>
            <a:off x="1288415" y="1628775"/>
            <a:ext cx="5589905" cy="2947670"/>
          </a:xfrm>
          <a:prstGeom prst="rect">
            <a:avLst/>
          </a:prstGeom>
          <a:noFill/>
        </p:spPr>
        <p:txBody>
          <a:bodyPr wrap="square" rtlCol="0">
            <a:noAutofit/>
          </a:bodyPr>
          <a:p>
            <a:r>
              <a:rPr lang="en-US" altLang="en-US" sz="1000" b="1"/>
              <a:t>BigQuery is used as the analytics and reporting engine for the project.</a:t>
            </a:r>
            <a:endParaRPr lang="en-US" altLang="en-US" sz="1000" b="1"/>
          </a:p>
          <a:p>
            <a:endParaRPr lang="en-US" altLang="en-US" sz="1000" b="1"/>
          </a:p>
          <a:p>
            <a:r>
              <a:rPr lang="en-US" altLang="en-US" sz="1000" b="1"/>
              <a:t>It connects to the Cloud SQL (MySQL) database using federated queries, allowing direct querying without duplicating the data.</a:t>
            </a:r>
            <a:endParaRPr lang="en-US" altLang="en-US" sz="1000" b="1"/>
          </a:p>
          <a:p>
            <a:endParaRPr lang="en-US" altLang="en-US" sz="1000" b="1"/>
          </a:p>
          <a:p>
            <a:r>
              <a:rPr lang="en-US" altLang="en-US" sz="1000" b="1"/>
              <a:t>These SQL-based queries enable:</a:t>
            </a:r>
            <a:endParaRPr lang="en-US" altLang="en-US" sz="1000" b="1"/>
          </a:p>
          <a:p>
            <a:endParaRPr lang="en-US" altLang="en-US" sz="1000" b="1"/>
          </a:p>
          <a:p>
            <a:pPr marL="171450" indent="-171450">
              <a:buFont typeface="Arial" panose="020B0604020202020204" pitchFamily="34" charset="0"/>
              <a:buChar char="•"/>
            </a:pPr>
            <a:r>
              <a:rPr lang="en-US" altLang="en-US" sz="1000" b="1"/>
              <a:t>Generation of dynamic reports and dashboards</a:t>
            </a:r>
            <a:endParaRPr lang="en-US" altLang="en-US" sz="1000" b="1"/>
          </a:p>
          <a:p>
            <a:endParaRPr lang="en-US" altLang="en-US" sz="1000" b="1"/>
          </a:p>
          <a:p>
            <a:pPr marL="171450" indent="-171450">
              <a:buFont typeface="Arial" panose="020B0604020202020204" pitchFamily="34" charset="0"/>
              <a:buChar char="•"/>
            </a:pPr>
            <a:r>
              <a:rPr lang="en-US" altLang="en-US" sz="1000" b="1"/>
              <a:t> Identification of failure patterns by branch, region, and failure type</a:t>
            </a:r>
            <a:endParaRPr lang="en-US" altLang="en-US" sz="1000" b="1"/>
          </a:p>
          <a:p>
            <a:endParaRPr lang="en-US" altLang="en-US" sz="1000" b="1"/>
          </a:p>
          <a:p>
            <a:pPr marL="171450" indent="-171450">
              <a:buFont typeface="Arial" panose="020B0604020202020204" pitchFamily="34" charset="0"/>
              <a:buChar char="•"/>
            </a:pPr>
            <a:r>
              <a:rPr lang="en-US" altLang="en-US" sz="1000" b="1"/>
              <a:t>Tracking of daily or weekly trends in failed transactions</a:t>
            </a:r>
            <a:endParaRPr lang="en-US" altLang="en-US" sz="1000" b="1"/>
          </a:p>
          <a:p>
            <a:endParaRPr lang="en-US" altLang="en-US" sz="1000" b="1"/>
          </a:p>
          <a:p>
            <a:r>
              <a:rPr lang="en-US" altLang="en-US" sz="1000" b="1"/>
              <a:t>These visualizations can be embedded into Looker Studio (formerly Data Studio) or used in custom BI tools for executive reporting.</a:t>
            </a:r>
            <a:endParaRPr lang="en-US" altLang="en-US" sz="10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53460" y="1205865"/>
            <a:ext cx="3375660" cy="1210945"/>
          </a:xfrm>
          <a:prstGeom prst="rect">
            <a:avLst/>
          </a:prstGeom>
          <a:noFill/>
        </p:spPr>
        <p:txBody>
          <a:bodyPr wrap="square" rtlCol="0">
            <a:noAutofit/>
          </a:bodyPr>
          <a:p>
            <a:r>
              <a:rPr lang="en-IN" altLang="en-US" sz="5400">
                <a:latin typeface="Bahnschrift SemiBold" panose="020B0502040204020203" charset="0"/>
                <a:cs typeface="Bahnschrift SemiBold" panose="020B0502040204020203" charset="0"/>
              </a:rPr>
              <a:t>  3</a:t>
            </a:r>
            <a:endParaRPr lang="en-IN" altLang="en-US" sz="5400">
              <a:latin typeface="Bahnschrift SemiBold" panose="020B0502040204020203" charset="0"/>
              <a:cs typeface="Bahnschrift SemiBold" panose="020B0502040204020203" charset="0"/>
            </a:endParaRPr>
          </a:p>
        </p:txBody>
      </p:sp>
      <p:sp>
        <p:nvSpPr>
          <p:cNvPr id="4" name="Text Box 3"/>
          <p:cNvSpPr txBox="1"/>
          <p:nvPr/>
        </p:nvSpPr>
        <p:spPr>
          <a:xfrm>
            <a:off x="1691640" y="2139950"/>
            <a:ext cx="5756275" cy="1154430"/>
          </a:xfrm>
          <a:prstGeom prst="rect">
            <a:avLst/>
          </a:prstGeom>
          <a:noFill/>
        </p:spPr>
        <p:txBody>
          <a:bodyPr wrap="square" rtlCol="0">
            <a:noAutofit/>
          </a:bodyPr>
          <a:p>
            <a:r>
              <a:rPr lang="en-IN" altLang="en-US" sz="4800">
                <a:latin typeface="Bahnschrift SemiBold" panose="020B0502040204020203" charset="0"/>
                <a:cs typeface="Bahnschrift SemiBold" panose="020B0502040204020203" charset="0"/>
              </a:rPr>
              <a:t>Visualizing  Results</a:t>
            </a:r>
            <a:endParaRPr lang="en-IN" altLang="en-US" sz="4800">
              <a:latin typeface="Bahnschrift SemiBold" panose="020B0502040204020203" charset="0"/>
              <a:cs typeface="Bahnschrift SemiBold" panose="020B0502040204020203"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474980" y="-593725"/>
            <a:ext cx="10209530" cy="65309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899795" y="671195"/>
              <a:ext cx="9525" cy="360"/>
            </p14:xfrm>
          </p:contentPart>
        </mc:Choice>
        <mc:Fallback xmlns="">
          <p:pic>
            <p:nvPicPr>
              <p:cNvPr id="2" name="Ink 1"/>
            </p:nvPicPr>
            <p:blipFill>
              <a:blip r:embed="rId2"/>
            </p:blipFill>
            <p:spPr>
              <a:xfrm>
                <a:off x="899795" y="671195"/>
                <a:ext cx="9525" cy="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899795" y="671195"/>
              <a:ext cx="9525" cy="360"/>
            </p14:xfrm>
          </p:contentPart>
        </mc:Choice>
        <mc:Fallback xmlns="">
          <p:pic>
            <p:nvPicPr>
              <p:cNvPr id="3" name="Ink 2"/>
            </p:nvPicPr>
            <p:blipFill>
              <a:blip r:embed="rId2"/>
            </p:blipFill>
            <p:spPr>
              <a:xfrm>
                <a:off x="899795" y="671195"/>
                <a:ext cx="9525"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Ink 3"/>
              <p14:cNvContentPartPr/>
              <p14:nvPr/>
            </p14:nvContentPartPr>
            <p14:xfrm>
              <a:off x="899795" y="671195"/>
              <a:ext cx="9525" cy="360"/>
            </p14:xfrm>
          </p:contentPart>
        </mc:Choice>
        <mc:Fallback xmlns="">
          <p:pic>
            <p:nvPicPr>
              <p:cNvPr id="4" name="Ink 3"/>
            </p:nvPicPr>
            <p:blipFill>
              <a:blip r:embed="rId2"/>
            </p:blipFill>
            <p:spPr>
              <a:xfrm>
                <a:off x="899795" y="671195"/>
                <a:ext cx="9525"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Ink 4"/>
              <p14:cNvContentPartPr/>
              <p14:nvPr/>
            </p14:nvContentPartPr>
            <p14:xfrm>
              <a:off x="6548120" y="1299845"/>
              <a:ext cx="9525" cy="360"/>
            </p14:xfrm>
          </p:contentPart>
        </mc:Choice>
        <mc:Fallback xmlns="">
          <p:pic>
            <p:nvPicPr>
              <p:cNvPr id="5" name="Ink 4"/>
            </p:nvPicPr>
            <p:blipFill>
              <a:blip r:embed="rId2"/>
            </p:blipFill>
            <p:spPr>
              <a:xfrm>
                <a:off x="6548120" y="1299845"/>
                <a:ext cx="9525" cy="360"/>
              </a:xfrm>
              <a:prstGeom prst="rect"/>
            </p:spPr>
          </p:pic>
        </mc:Fallback>
      </mc:AlternateContent>
      <p:sp>
        <p:nvSpPr>
          <p:cNvPr id="6" name="Text Box 5"/>
          <p:cNvSpPr txBox="1"/>
          <p:nvPr/>
        </p:nvSpPr>
        <p:spPr>
          <a:xfrm>
            <a:off x="612140" y="318770"/>
            <a:ext cx="7919720" cy="774700"/>
          </a:xfrm>
          <a:prstGeom prst="rect">
            <a:avLst/>
          </a:prstGeom>
          <a:noFill/>
        </p:spPr>
        <p:txBody>
          <a:bodyPr wrap="square" rtlCol="0">
            <a:noAutofit/>
          </a:bodyPr>
          <a:p>
            <a:r>
              <a:rPr lang="en-IN" altLang="en-US"/>
              <a:t>Query - 1</a:t>
            </a:r>
            <a:endParaRPr lang="en-IN" altLang="en-US"/>
          </a:p>
          <a:p>
            <a:r>
              <a:rPr lang="en-IN" altLang="en-US"/>
              <a:t>Select * from Transactions where branchName = ‘Bhimavaram’;</a:t>
            </a:r>
            <a:endParaRPr lang="en-IN" altLang="en-US"/>
          </a:p>
        </p:txBody>
      </p:sp>
      <p:pic>
        <p:nvPicPr>
          <p:cNvPr id="8" name="Picture 7"/>
          <p:cNvPicPr>
            <a:picLocks noChangeAspect="1"/>
          </p:cNvPicPr>
          <p:nvPr/>
        </p:nvPicPr>
        <p:blipFill>
          <a:blip r:embed="rId6"/>
          <a:stretch>
            <a:fillRect/>
          </a:stretch>
        </p:blipFill>
        <p:spPr>
          <a:xfrm>
            <a:off x="605155" y="1093470"/>
            <a:ext cx="7869555" cy="36772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3570" y="201295"/>
            <a:ext cx="7931785" cy="781685"/>
          </a:xfrm>
          <a:prstGeom prst="rect">
            <a:avLst/>
          </a:prstGeom>
          <a:noFill/>
        </p:spPr>
        <p:txBody>
          <a:bodyPr wrap="square" rtlCol="0">
            <a:noAutofit/>
          </a:bodyPr>
          <a:p>
            <a:r>
              <a:rPr lang="en-IN" altLang="en-US"/>
              <a:t>Query - 2</a:t>
            </a:r>
            <a:endParaRPr lang="en-IN" altLang="en-US"/>
          </a:p>
          <a:p>
            <a:r>
              <a:rPr lang="en-IN" altLang="en-US"/>
              <a:t>select * from Transactions where TransactionType = ‘CREDIT CARD’;</a:t>
            </a:r>
            <a:endParaRPr lang="en-IN" altLang="en-US"/>
          </a:p>
        </p:txBody>
      </p:sp>
      <p:pic>
        <p:nvPicPr>
          <p:cNvPr id="4" name="Picture 3" descr="Screenshot 2025-05-09 095722"/>
          <p:cNvPicPr>
            <a:picLocks noChangeAspect="1"/>
          </p:cNvPicPr>
          <p:nvPr/>
        </p:nvPicPr>
        <p:blipFill>
          <a:blip r:embed="rId1"/>
          <a:stretch>
            <a:fillRect/>
          </a:stretch>
        </p:blipFill>
        <p:spPr>
          <a:xfrm>
            <a:off x="674370" y="1038225"/>
            <a:ext cx="7639685" cy="3648710"/>
          </a:xfrm>
          <a:prstGeom prst="rect">
            <a:avLst/>
          </a:prstGeom>
        </p:spPr>
      </p:pic>
      <p:sp>
        <p:nvSpPr>
          <p:cNvPr id="5" name="Text Box 4"/>
          <p:cNvSpPr txBox="1"/>
          <p:nvPr/>
        </p:nvSpPr>
        <p:spPr>
          <a:xfrm>
            <a:off x="4554220" y="1607185"/>
            <a:ext cx="3048000" cy="368300"/>
          </a:xfrm>
          <a:prstGeom prst="rect">
            <a:avLst/>
          </a:prstGeom>
          <a:noFill/>
        </p:spPr>
        <p:txBody>
          <a:bodyPr wrap="square" rtlCol="0">
            <a:spAutoFit/>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53160" y="363220"/>
            <a:ext cx="4486275" cy="746760"/>
          </a:xfrm>
          <a:prstGeom prst="rect">
            <a:avLst/>
          </a:prstGeom>
          <a:noFill/>
        </p:spPr>
        <p:txBody>
          <a:bodyPr wrap="square" rtlCol="0">
            <a:noAutofit/>
          </a:bodyPr>
          <a:p>
            <a:r>
              <a:rPr lang="en-IN" altLang="en-US" sz="2800" b="1">
                <a:latin typeface="Bahnschrift SemiBold" panose="020B0502040204020203" charset="0"/>
                <a:cs typeface="Bahnschrift SemiBold" panose="020B0502040204020203" charset="0"/>
              </a:rPr>
              <a:t>Result In Locker Studio</a:t>
            </a:r>
            <a:endParaRPr lang="en-IN" altLang="en-US" sz="2800" b="1">
              <a:latin typeface="Bahnschrift SemiBold" panose="020B0502040204020203" charset="0"/>
              <a:cs typeface="Bahnschrift SemiBold" panose="020B0502040204020203" charset="0"/>
            </a:endParaRPr>
          </a:p>
        </p:txBody>
      </p:sp>
      <p:pic>
        <p:nvPicPr>
          <p:cNvPr id="3" name="Picture 2"/>
          <p:cNvPicPr>
            <a:picLocks noChangeAspect="1"/>
          </p:cNvPicPr>
          <p:nvPr/>
        </p:nvPicPr>
        <p:blipFill>
          <a:blip r:embed="rId1"/>
          <a:stretch>
            <a:fillRect/>
          </a:stretch>
        </p:blipFill>
        <p:spPr>
          <a:xfrm>
            <a:off x="786130" y="1019175"/>
            <a:ext cx="7619365" cy="37992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PlaceHolder 1"/>
          <p:cNvSpPr>
            <a:spLocks noGrp="1"/>
          </p:cNvSpPr>
          <p:nvPr>
            <p:ph type="title"/>
          </p:nvPr>
        </p:nvSpPr>
        <p:spPr>
          <a:xfrm>
            <a:off x="1000080" y="1219320"/>
            <a:ext cx="7143480" cy="837720"/>
          </a:xfrm>
          <a:prstGeom prst="rect">
            <a:avLst/>
          </a:prstGeom>
          <a:noFill/>
          <a:ln w="0">
            <a:noFill/>
          </a:ln>
        </p:spPr>
        <p:txBody>
          <a:bodyPr lIns="91440" tIns="91440" rIns="91440" bIns="91440" anchor="ctr">
            <a:normAutofit/>
          </a:bodyPr>
          <a:p>
            <a:pPr indent="0" algn="ctr">
              <a:lnSpc>
                <a:spcPct val="100000"/>
              </a:lnSpc>
              <a:buNone/>
              <a:tabLst>
                <a:tab pos="0" algn="l"/>
              </a:tabLst>
            </a:pPr>
            <a:r>
              <a:rPr lang="en-GB" sz="3600" b="0" i="1" strike="noStrike" spc="-1">
                <a:solidFill>
                  <a:schemeClr val="dk1"/>
                </a:solidFill>
                <a:latin typeface="Bahnschrift SemiBold" panose="020B0502040204020203" charset="0"/>
                <a:ea typeface="DM Serif Display"/>
                <a:cs typeface="Bahnschrift SemiBold" panose="020B0502040204020203" charset="0"/>
              </a:rPr>
              <a:t>Conclusions</a:t>
            </a:r>
            <a:endParaRPr lang="fr-FR" sz="3600" b="0" strike="noStrike" spc="-1">
              <a:solidFill>
                <a:schemeClr val="dk1"/>
              </a:solidFill>
              <a:latin typeface="Bahnschrift SemiBold" panose="020B0502040204020203" charset="0"/>
              <a:cs typeface="Bahnschrift SemiBold" panose="020B0502040204020203" charset="0"/>
            </a:endParaRPr>
          </a:p>
        </p:txBody>
      </p:sp>
      <p:sp>
        <p:nvSpPr>
          <p:cNvPr id="332" name="PlaceHolder 2"/>
          <p:cNvSpPr>
            <a:spLocks noGrp="1"/>
          </p:cNvSpPr>
          <p:nvPr>
            <p:ph type="subTitle"/>
          </p:nvPr>
        </p:nvSpPr>
        <p:spPr>
          <a:xfrm>
            <a:off x="2247840" y="2238480"/>
            <a:ext cx="4647960" cy="1685520"/>
          </a:xfrm>
          <a:prstGeom prst="rect">
            <a:avLst/>
          </a:prstGeom>
          <a:noFill/>
          <a:ln w="0">
            <a:noFill/>
          </a:ln>
        </p:spPr>
        <p:txBody>
          <a:bodyPr lIns="91440" tIns="91440" rIns="91440" bIns="91440" anchor="ctr">
            <a:noAutofit/>
          </a:bodyPr>
          <a:p>
            <a:pPr indent="0" algn="ctr">
              <a:lnSpc>
                <a:spcPct val="100000"/>
              </a:lnSpc>
              <a:spcAft>
                <a:spcPts val="1200"/>
              </a:spcAft>
              <a:buNone/>
              <a:tabLst>
                <a:tab pos="0" algn="l"/>
              </a:tabLst>
            </a:pPr>
            <a:r>
              <a:rPr lang="en-GB" sz="1500" b="0" strike="noStrike" spc="-1">
                <a:solidFill>
                  <a:schemeClr val="dk1"/>
                </a:solidFill>
                <a:latin typeface="Bahnschrift SemiBold" panose="020B0502040204020203" charset="0"/>
                <a:ea typeface="Inter"/>
                <a:cs typeface="Bahnschrift SemiBold" panose="020B0502040204020203" charset="0"/>
              </a:rPr>
              <a:t>The integration and processing of transaction data from multiple bank branches are crucial for deriving actionable insights. By leveraging tools like gsutil, Dataproc, and PySpark, we can effectively manage and analyze transaction data, particularly focusing on failed transactions. This analysis will support informed decision-making and enhance operational efficiencies in banking transactions.</a:t>
            </a:r>
            <a:endParaRPr lang="en-GB" sz="1500" b="0" strike="noStrike" spc="-1">
              <a:solidFill>
                <a:schemeClr val="dk1"/>
              </a:solidFill>
              <a:latin typeface="Bahnschrift SemiBold" panose="020B0502040204020203" charset="0"/>
              <a:ea typeface="Inter"/>
              <a:cs typeface="Bahnschrift SemiBold" panose="020B0502040204020203"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48205" y="1924050"/>
            <a:ext cx="5591810" cy="1106805"/>
          </a:xfrm>
          <a:prstGeom prst="rect">
            <a:avLst/>
          </a:prstGeom>
          <a:noFill/>
        </p:spPr>
        <p:txBody>
          <a:bodyPr wrap="square" rtlCol="0">
            <a:spAutoFit/>
          </a:bodyPr>
          <a:p>
            <a:r>
              <a:rPr lang="en-IN" altLang="en-US" sz="6600">
                <a:latin typeface="Bahnschrift SemiBold" panose="020B0502040204020203" charset="0"/>
                <a:cs typeface="Bahnschrift SemiBold" panose="020B0502040204020203" charset="0"/>
              </a:rPr>
              <a:t>Thank You</a:t>
            </a:r>
            <a:endParaRPr lang="en-IN" altLang="en-US" sz="6600">
              <a:latin typeface="Bahnschrift SemiBold" panose="020B0502040204020203" charset="0"/>
              <a:cs typeface="Bahnschrift SemiBold" panose="020B05020402040202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94485" y="616585"/>
            <a:ext cx="6594475" cy="747395"/>
          </a:xfrm>
        </p:spPr>
        <p:txBody>
          <a:bodyPr>
            <a:scene3d>
              <a:camera prst="orthographicFront"/>
              <a:lightRig rig="threePt" dir="t"/>
            </a:scene3d>
          </a:bodyPr>
          <a:p>
            <a:r>
              <a:rPr lang="en-IN" altLang="en-GB" sz="4000" b="1" i="1" strike="noStrike">
                <a:ln/>
                <a:solidFill>
                  <a:schemeClr val="tx1"/>
                </a:solidFill>
                <a:effectLst>
                  <a:outerShdw blurRad="38100" dist="19050" dir="2700000" algn="tl" rotWithShape="0">
                    <a:schemeClr val="dk1">
                      <a:alpha val="40000"/>
                    </a:schemeClr>
                  </a:outerShdw>
                </a:effectLst>
                <a:latin typeface="Bahnschrift SemiBold" panose="020B0502040204020203" charset="0"/>
                <a:ea typeface="DM Serif Display"/>
                <a:cs typeface="Bahnschrift SemiBold" panose="020B0502040204020203" charset="0"/>
                <a:sym typeface="+mn-ea"/>
              </a:rPr>
              <a:t>I</a:t>
            </a:r>
            <a:r>
              <a:rPr lang="en-GB" sz="4000" b="1" i="1" strike="noStrike">
                <a:ln/>
                <a:solidFill>
                  <a:schemeClr val="tx1"/>
                </a:solidFill>
                <a:effectLst>
                  <a:outerShdw blurRad="38100" dist="19050" dir="2700000" algn="tl" rotWithShape="0">
                    <a:schemeClr val="dk1">
                      <a:alpha val="40000"/>
                    </a:schemeClr>
                  </a:outerShdw>
                </a:effectLst>
                <a:latin typeface="Bahnschrift SemiBold" panose="020B0502040204020203" charset="0"/>
                <a:ea typeface="DM Serif Display"/>
                <a:cs typeface="Bahnschrift SemiBold" panose="020B0502040204020203" charset="0"/>
                <a:sym typeface="+mn-ea"/>
              </a:rPr>
              <a:t>ntroduction</a:t>
            </a:r>
            <a:endParaRPr lang="en-GB" sz="4000" b="1" i="1" strike="noStrike">
              <a:ln/>
              <a:solidFill>
                <a:schemeClr val="tx1"/>
              </a:solidFill>
              <a:effectLst>
                <a:outerShdw blurRad="38100" dist="19050" dir="2700000" algn="tl" rotWithShape="0">
                  <a:schemeClr val="dk1">
                    <a:alpha val="40000"/>
                  </a:schemeClr>
                </a:outerShdw>
              </a:effectLst>
              <a:latin typeface="Bahnschrift SemiBold" panose="020B0502040204020203" charset="0"/>
              <a:ea typeface="DM Serif Display"/>
              <a:cs typeface="Bahnschrift SemiBold" panose="020B0502040204020203" charset="0"/>
              <a:sym typeface="+mn-ea"/>
            </a:endParaRPr>
          </a:p>
        </p:txBody>
      </p:sp>
      <p:sp>
        <p:nvSpPr>
          <p:cNvPr id="3" name="Subtitle 2"/>
          <p:cNvSpPr>
            <a:spLocks noGrp="1"/>
          </p:cNvSpPr>
          <p:nvPr>
            <p:ph type="subTitle"/>
          </p:nvPr>
        </p:nvSpPr>
        <p:spPr>
          <a:xfrm>
            <a:off x="1118235" y="1549400"/>
            <a:ext cx="6694170" cy="2637155"/>
          </a:xfrm>
        </p:spPr>
        <p:txBody>
          <a:bodyPr>
            <a:normAutofit fontScale="25000"/>
          </a:bodyPr>
          <a:p>
            <a:r>
              <a:rPr lang="en-US" altLang="en-US" sz="7200" b="1" strike="noStrike">
                <a:solidFill>
                  <a:srgbClr val="000000"/>
                </a:solidFill>
                <a:latin typeface="Bahnschrift SemiBold" panose="020B0502040204020203" charset="0"/>
                <a:cs typeface="Bahnschrift SemiBold" panose="020B0502040204020203" charset="0"/>
                <a:sym typeface="+mn-ea"/>
              </a:rPr>
              <a:t>This project focuses on analyzing failed banking transactions by building an end-to-end data processing pipeline using PySpark and Google Cloud Platform (GCP). Daily transaction data from multiple bank branches across different cities is collected in CSV format and stored in Google Cloud Storage. The data is then cleaned and combined using PySpark on a Dataproc cluster, and failed transactions are filtered and stored in a Cloud SQL (MySQL) database. The results are further analyzed and visualized using BigQuery to identify trends, patterns, and potential issues, enabling better decision-making and operational improvements</a:t>
            </a:r>
            <a:r>
              <a:rPr lang="en-US" altLang="en-US" sz="7200" b="0" strike="noStrike">
                <a:solidFill>
                  <a:srgbClr val="000000"/>
                </a:solidFill>
                <a:latin typeface="Bahnschrift SemiBold" panose="020B0502040204020203" charset="0"/>
                <a:cs typeface="Bahnschrift SemiBold" panose="020B0502040204020203" charset="0"/>
                <a:sym typeface="+mn-ea"/>
              </a:rPr>
              <a:t>.</a:t>
            </a:r>
            <a:endParaRPr lang="en-US" sz="7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2705100" y="847725"/>
            <a:ext cx="3253105" cy="670560"/>
          </a:xfrm>
          <a:prstGeom prst="rect">
            <a:avLst/>
          </a:prstGeom>
          <a:noFill/>
          <a:ln w="0">
            <a:noFill/>
          </a:ln>
        </p:spPr>
        <p:txBody>
          <a:bodyPr lIns="91440" tIns="91440" rIns="91440" bIns="91440" anchor="t">
            <a:normAutofit/>
          </a:bodyPr>
          <a:p>
            <a:pPr indent="0">
              <a:lnSpc>
                <a:spcPct val="100000"/>
              </a:lnSpc>
              <a:buNone/>
              <a:tabLst>
                <a:tab pos="0" algn="l"/>
              </a:tabLst>
            </a:pPr>
            <a:r>
              <a:rPr lang="en-GB" sz="3200" b="0" i="1" strike="noStrike" spc="-1">
                <a:solidFill>
                  <a:schemeClr val="dk1"/>
                </a:solidFill>
                <a:latin typeface="Bahnschrift SemiBold" panose="020B0502040204020203" charset="0"/>
                <a:ea typeface="DM Serif Display"/>
                <a:cs typeface="Bahnschrift SemiBold" panose="020B0502040204020203" charset="0"/>
              </a:rPr>
              <a:t>Introduction</a:t>
            </a:r>
            <a:endParaRPr lang="fr-FR" sz="3200" b="0" strike="noStrike" spc="-1">
              <a:solidFill>
                <a:schemeClr val="dk1"/>
              </a:solidFill>
              <a:latin typeface="Bahnschrift SemiBold" panose="020B0502040204020203" charset="0"/>
              <a:cs typeface="Bahnschrift SemiBold" panose="020B0502040204020203" charset="0"/>
            </a:endParaRPr>
          </a:p>
        </p:txBody>
      </p:sp>
      <p:sp>
        <p:nvSpPr>
          <p:cNvPr id="310" name="PlaceHolder 2"/>
          <p:cNvSpPr>
            <a:spLocks noGrp="1"/>
          </p:cNvSpPr>
          <p:nvPr>
            <p:ph/>
          </p:nvPr>
        </p:nvSpPr>
        <p:spPr>
          <a:xfrm>
            <a:off x="1835785" y="1882775"/>
            <a:ext cx="5537200" cy="1884045"/>
          </a:xfrm>
          <a:prstGeom prst="rect">
            <a:avLst/>
          </a:prstGeom>
          <a:noFill/>
          <a:ln w="0">
            <a:noFill/>
          </a:ln>
        </p:spPr>
        <p:txBody>
          <a:bodyPr lIns="91440" tIns="91440" rIns="91440" bIns="91440" anchor="t">
            <a:noAutofit/>
          </a:bodyPr>
          <a:p>
            <a:pPr indent="0">
              <a:lnSpc>
                <a:spcPct val="100000"/>
              </a:lnSpc>
              <a:buNone/>
              <a:tabLst>
                <a:tab pos="0" algn="l"/>
              </a:tabLst>
            </a:pPr>
            <a:r>
              <a:rPr lang="en-US" altLang="en-US" sz="1300" b="1" strike="noStrike" spc="-1">
                <a:solidFill>
                  <a:srgbClr val="000000"/>
                </a:solidFill>
                <a:latin typeface="Bahnschrift SemiBold" panose="020B0502040204020203" charset="0"/>
                <a:cs typeface="Bahnschrift SemiBold" panose="020B0502040204020203" charset="0"/>
              </a:rPr>
              <a:t>This project focuses on analyzing failed banking transactions by building an end-to-end data processing pipeline using PySpark and Google Cloud Platform (GCP). Daily transaction data from multiple bank branches across different cities is collected in CSV format and stored in Google Cloud Storage. The data is then cleaned and combined using PySpark on a Dataproc cluster, and failed transactions are filtered and stored in a Cloud SQL (MySQL) database. The results are further analyzed and visualized using BigQuery to identify trends, patterns, and potential issues, enabling better decision-making and operational improvements</a:t>
            </a:r>
            <a:r>
              <a:rPr lang="en-US" altLang="en-US" sz="1300" b="0" strike="noStrike" spc="-1">
                <a:solidFill>
                  <a:srgbClr val="000000"/>
                </a:solidFill>
                <a:latin typeface="Bahnschrift SemiBold" panose="020B0502040204020203" charset="0"/>
                <a:cs typeface="Bahnschrift SemiBold" panose="020B0502040204020203" charset="0"/>
              </a:rPr>
              <a:t>.</a:t>
            </a:r>
            <a:endParaRPr lang="en-US" altLang="en-US" sz="1300" b="0" strike="noStrike" spc="-1">
              <a:solidFill>
                <a:srgbClr val="000000"/>
              </a:solidFill>
              <a:latin typeface="Bahnschrift SemiBold" panose="020B0502040204020203" charset="0"/>
              <a:cs typeface="Bahnschrift SemiBold" panose="020B0502040204020203"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76020" y="506095"/>
            <a:ext cx="3926840" cy="800100"/>
          </a:xfrm>
          <a:prstGeom prst="rect">
            <a:avLst/>
          </a:prstGeom>
          <a:noFill/>
        </p:spPr>
        <p:txBody>
          <a:bodyPr wrap="square" rtlCol="0">
            <a:noAutofit/>
          </a:bodyPr>
          <a:p>
            <a:r>
              <a:rPr sz="2400">
                <a:latin typeface="Bahnschrift SemiBold" panose="020B0502040204020203" charset="0"/>
                <a:cs typeface="Bahnschrift SemiBold" panose="020B0502040204020203" charset="0"/>
                <a:sym typeface="+mn-ea"/>
              </a:rPr>
              <a:t>Tools &amp; Technologies</a:t>
            </a:r>
            <a:endParaRPr lang="en-US" sz="2400">
              <a:latin typeface="Bahnschrift SemiBold" panose="020B0502040204020203" charset="0"/>
              <a:cs typeface="Bahnschrift SemiBold" panose="020B0502040204020203" charset="0"/>
              <a:sym typeface="+mn-ea"/>
            </a:endParaRPr>
          </a:p>
        </p:txBody>
      </p:sp>
      <p:sp>
        <p:nvSpPr>
          <p:cNvPr id="3" name="Text Box 2"/>
          <p:cNvSpPr txBox="1"/>
          <p:nvPr/>
        </p:nvSpPr>
        <p:spPr>
          <a:xfrm>
            <a:off x="1202690" y="1463675"/>
            <a:ext cx="3479165" cy="2626360"/>
          </a:xfrm>
          <a:prstGeom prst="rect">
            <a:avLst/>
          </a:prstGeom>
          <a:noFill/>
        </p:spPr>
        <p:txBody>
          <a:bodyPr wrap="square" rtlCol="0">
            <a:noAutofit/>
          </a:bodyPr>
          <a:p>
            <a:pPr marL="285750" indent="-285750">
              <a:buFont typeface="Arial" panose="020B0604020202020204" pitchFamily="34" charset="0"/>
              <a:buChar char="•"/>
            </a:pPr>
            <a:r>
              <a:rPr>
                <a:latin typeface="Bahnschrift" panose="020B0502040204020203" charset="0"/>
                <a:cs typeface="Bahnschrift" panose="020B0502040204020203" charset="0"/>
                <a:sym typeface="+mn-ea"/>
              </a:rPr>
              <a:t>Google Cloud Storage (GCS)</a:t>
            </a:r>
            <a:endParaRPr>
              <a:latin typeface="Bahnschrift" panose="020B0502040204020203" charset="0"/>
              <a:cs typeface="Bahnschrift" panose="020B0502040204020203" charset="0"/>
              <a:sym typeface="+mn-ea"/>
            </a:endParaRPr>
          </a:p>
          <a:p>
            <a:pPr marL="285750" indent="-285750">
              <a:buFont typeface="Arial" panose="020B0604020202020204" pitchFamily="34" charset="0"/>
              <a:buChar char="•"/>
            </a:pPr>
            <a:endParaRPr>
              <a:latin typeface="Bahnschrift" panose="020B0502040204020203" charset="0"/>
              <a:cs typeface="Bahnschrift" panose="020B0502040204020203" charset="0"/>
              <a:sym typeface="+mn-ea"/>
            </a:endParaRPr>
          </a:p>
          <a:p>
            <a:pPr marL="285750" indent="-285750">
              <a:buFont typeface="Arial" panose="020B0604020202020204" pitchFamily="34" charset="0"/>
              <a:buChar char="•"/>
            </a:pPr>
            <a:r>
              <a:rPr>
                <a:latin typeface="Bahnschrift" panose="020B0502040204020203" charset="0"/>
                <a:cs typeface="Bahnschrift" panose="020B0502040204020203" charset="0"/>
                <a:sym typeface="+mn-ea"/>
              </a:rPr>
              <a:t>Dataproc with PySpark</a:t>
            </a:r>
            <a:endParaRPr>
              <a:latin typeface="Bahnschrift" panose="020B0502040204020203" charset="0"/>
              <a:cs typeface="Bahnschrift" panose="020B0502040204020203" charset="0"/>
              <a:sym typeface="+mn-ea"/>
            </a:endParaRPr>
          </a:p>
          <a:p>
            <a:pPr indent="0">
              <a:buFont typeface="Arial" panose="020B0604020202020204" pitchFamily="34" charset="0"/>
              <a:buNone/>
            </a:pPr>
            <a:endParaRPr>
              <a:latin typeface="Bahnschrift" panose="020B0502040204020203" charset="0"/>
              <a:cs typeface="Bahnschrift" panose="020B0502040204020203" charset="0"/>
              <a:sym typeface="+mn-ea"/>
            </a:endParaRPr>
          </a:p>
          <a:p>
            <a:pPr marL="285750" indent="-285750">
              <a:buFont typeface="Arial" panose="020B0604020202020204" pitchFamily="34" charset="0"/>
              <a:buChar char="•"/>
            </a:pPr>
            <a:r>
              <a:rPr>
                <a:latin typeface="Bahnschrift" panose="020B0502040204020203" charset="0"/>
                <a:cs typeface="Bahnschrift" panose="020B0502040204020203" charset="0"/>
                <a:sym typeface="+mn-ea"/>
              </a:rPr>
              <a:t>Cloud SQL (MySQL)</a:t>
            </a:r>
            <a:endParaRPr>
              <a:latin typeface="Bahnschrift" panose="020B0502040204020203" charset="0"/>
              <a:cs typeface="Bahnschrift" panose="020B0502040204020203" charset="0"/>
              <a:sym typeface="+mn-ea"/>
            </a:endParaRPr>
          </a:p>
          <a:p>
            <a:pPr indent="0">
              <a:buFont typeface="Arial" panose="020B0604020202020204" pitchFamily="34" charset="0"/>
              <a:buNone/>
            </a:pPr>
            <a:endParaRPr>
              <a:latin typeface="Bahnschrift" panose="020B0502040204020203" charset="0"/>
              <a:cs typeface="Bahnschrift" panose="020B0502040204020203" charset="0"/>
              <a:sym typeface="+mn-ea"/>
            </a:endParaRPr>
          </a:p>
          <a:p>
            <a:pPr marL="285750" indent="-285750">
              <a:buFont typeface="Arial" panose="020B0604020202020204" pitchFamily="34" charset="0"/>
              <a:buChar char="•"/>
            </a:pPr>
            <a:r>
              <a:rPr>
                <a:latin typeface="Bahnschrift" panose="020B0502040204020203" charset="0"/>
                <a:cs typeface="Bahnschrift" panose="020B0502040204020203" charset="0"/>
                <a:sym typeface="+mn-ea"/>
              </a:rPr>
              <a:t>BigQuery for analytics</a:t>
            </a:r>
            <a:endParaRPr>
              <a:latin typeface="Bahnschrift" panose="020B0502040204020203" charset="0"/>
              <a:cs typeface="Bahnschrift" panose="020B0502040204020203" charset="0"/>
              <a:sym typeface="+mn-ea"/>
            </a:endParaRPr>
          </a:p>
          <a:p>
            <a:pPr indent="0">
              <a:buFont typeface="Arial" panose="020B0604020202020204" pitchFamily="34" charset="0"/>
              <a:buNone/>
            </a:pPr>
            <a:endParaRPr>
              <a:latin typeface="Bahnschrift" panose="020B0502040204020203" charset="0"/>
              <a:cs typeface="Bahnschrift" panose="020B0502040204020203" charset="0"/>
              <a:sym typeface="+mn-ea"/>
            </a:endParaRPr>
          </a:p>
          <a:p>
            <a:pPr marL="285750" indent="-285750">
              <a:buFont typeface="Arial" panose="020B0604020202020204" pitchFamily="34" charset="0"/>
              <a:buChar char="•"/>
            </a:pPr>
            <a:r>
              <a:rPr>
                <a:latin typeface="Bahnschrift" panose="020B0502040204020203" charset="0"/>
                <a:cs typeface="Bahnschrift" panose="020B0502040204020203" charset="0"/>
                <a:sym typeface="+mn-ea"/>
              </a:rPr>
              <a:t>gsutil </a:t>
            </a:r>
            <a:endParaRPr lang="en-US">
              <a:latin typeface="Bahnschrift" panose="020B0502040204020203" charset="0"/>
              <a:cs typeface="Bahnschrift" panose="020B05020402040202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714240" y="2324160"/>
            <a:ext cx="7724520" cy="837720"/>
          </a:xfrm>
          <a:prstGeom prst="rect">
            <a:avLst/>
          </a:prstGeom>
          <a:noFill/>
          <a:ln w="0">
            <a:noFill/>
          </a:ln>
        </p:spPr>
        <p:txBody>
          <a:bodyPr lIns="91440" tIns="91440" rIns="91440" bIns="91440" anchor="ctr">
            <a:normAutofit fontScale="87394"/>
          </a:bodyPr>
          <a:p>
            <a:pPr indent="0" algn="ctr">
              <a:lnSpc>
                <a:spcPct val="100000"/>
              </a:lnSpc>
              <a:buNone/>
              <a:tabLst>
                <a:tab pos="0" algn="l"/>
              </a:tabLst>
            </a:pPr>
            <a:r>
              <a:rPr lang="en-GB" sz="5000" b="0" i="1" strike="noStrike" spc="-1">
                <a:solidFill>
                  <a:schemeClr val="dk1"/>
                </a:solidFill>
                <a:latin typeface="Bahnschrift SemiBold" panose="020B0502040204020203" charset="0"/>
                <a:ea typeface="DM Serif Display"/>
                <a:cs typeface="Bahnschrift SemiBold" panose="020B0502040204020203" charset="0"/>
              </a:rPr>
              <a:t>Data Ingestion</a:t>
            </a:r>
            <a:endParaRPr lang="fr-FR" sz="5000" b="0" strike="noStrike" spc="-1">
              <a:solidFill>
                <a:schemeClr val="dk1"/>
              </a:solidFill>
              <a:latin typeface="Bahnschrift SemiBold" panose="020B0502040204020203" charset="0"/>
              <a:cs typeface="Bahnschrift SemiBold" panose="020B0502040204020203" charset="0"/>
            </a:endParaRPr>
          </a:p>
        </p:txBody>
      </p:sp>
      <p:sp>
        <p:nvSpPr>
          <p:cNvPr id="312" name="PlaceHolder 2"/>
          <p:cNvSpPr>
            <a:spLocks noGrp="1"/>
          </p:cNvSpPr>
          <p:nvPr>
            <p:ph type="title"/>
          </p:nvPr>
        </p:nvSpPr>
        <p:spPr>
          <a:xfrm>
            <a:off x="3962520" y="923760"/>
            <a:ext cx="1218960" cy="1218960"/>
          </a:xfrm>
          <a:prstGeom prst="rect">
            <a:avLst/>
          </a:prstGeom>
          <a:noFill/>
          <a:ln w="0">
            <a:noFill/>
          </a:ln>
        </p:spPr>
        <p:txBody>
          <a:bodyPr lIns="91440" tIns="91440" rIns="91440" bIns="91440" anchor="ctr">
            <a:normAutofit/>
          </a:bodyPr>
          <a:p>
            <a:pPr indent="0" algn="ctr">
              <a:lnSpc>
                <a:spcPct val="100000"/>
              </a:lnSpc>
              <a:buNone/>
              <a:tabLst>
                <a:tab pos="0" algn="l"/>
              </a:tabLst>
            </a:pPr>
            <a:r>
              <a:rPr lang="en-GB" sz="6000" b="0" i="1" strike="noStrike" spc="-1">
                <a:solidFill>
                  <a:schemeClr val="dk1"/>
                </a:solidFill>
                <a:latin typeface="Bahnschrift" panose="020B0502040204020203" charset="0"/>
                <a:ea typeface="DM Serif Display"/>
                <a:cs typeface="Bahnschrift" panose="020B0502040204020203" charset="0"/>
              </a:rPr>
              <a:t>1</a:t>
            </a:r>
            <a:endParaRPr lang="fr-FR" sz="6000" b="0" strike="noStrike" spc="-1">
              <a:solidFill>
                <a:schemeClr val="dk1"/>
              </a:solidFill>
              <a:latin typeface="Bahnschrift" panose="020B0502040204020203" charset="0"/>
              <a:cs typeface="Bahnschrift" panose="020B0502040204020203"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PlaceHolder 1"/>
          <p:cNvSpPr>
            <a:spLocks noGrp="1"/>
          </p:cNvSpPr>
          <p:nvPr>
            <p:ph type="title"/>
          </p:nvPr>
        </p:nvSpPr>
        <p:spPr>
          <a:xfrm>
            <a:off x="1000125" y="992505"/>
            <a:ext cx="7143750" cy="941705"/>
          </a:xfrm>
          <a:prstGeom prst="rect">
            <a:avLst/>
          </a:prstGeom>
          <a:noFill/>
          <a:ln w="0">
            <a:noFill/>
          </a:ln>
        </p:spPr>
        <p:txBody>
          <a:bodyPr lIns="91440" tIns="91440" rIns="91440" bIns="91440" anchor="ctr">
            <a:normAutofit fontScale="90000"/>
          </a:bodyPr>
          <a:p>
            <a:pPr indent="0" algn="ctr">
              <a:lnSpc>
                <a:spcPct val="100000"/>
              </a:lnSpc>
              <a:buNone/>
              <a:tabLst>
                <a:tab pos="0" algn="l"/>
              </a:tabLst>
            </a:pPr>
            <a:r>
              <a:rPr lang="en-GB" sz="3600" b="0" i="1" strike="noStrike" spc="-1">
                <a:solidFill>
                  <a:schemeClr val="dk1"/>
                </a:solidFill>
                <a:latin typeface="Bahnschrift SemiBold" panose="020B0502040204020203" charset="0"/>
                <a:ea typeface="DM Serif Display"/>
                <a:cs typeface="Bahnschrift SemiBold" panose="020B0502040204020203" charset="0"/>
              </a:rPr>
              <a:t>Uploading CSV files to cloud bucket</a:t>
            </a:r>
            <a:endParaRPr lang="fr-FR" sz="3600" b="0" strike="noStrike" spc="-1">
              <a:solidFill>
                <a:schemeClr val="dk1"/>
              </a:solidFill>
              <a:latin typeface="Bahnschrift SemiBold" panose="020B0502040204020203" charset="0"/>
              <a:cs typeface="Bahnschrift SemiBold" panose="020B0502040204020203" charset="0"/>
            </a:endParaRPr>
          </a:p>
        </p:txBody>
      </p:sp>
      <p:sp>
        <p:nvSpPr>
          <p:cNvPr id="315" name="PlaceHolder 2"/>
          <p:cNvSpPr>
            <a:spLocks noGrp="1"/>
          </p:cNvSpPr>
          <p:nvPr>
            <p:ph type="subTitle"/>
          </p:nvPr>
        </p:nvSpPr>
        <p:spPr>
          <a:xfrm>
            <a:off x="2247840" y="2238480"/>
            <a:ext cx="4647960" cy="1685520"/>
          </a:xfrm>
          <a:prstGeom prst="rect">
            <a:avLst/>
          </a:prstGeom>
          <a:noFill/>
          <a:ln w="0">
            <a:noFill/>
          </a:ln>
        </p:spPr>
        <p:txBody>
          <a:bodyPr lIns="91440" tIns="91440" rIns="91440" bIns="91440" anchor="ctr">
            <a:normAutofit lnSpcReduction="10000"/>
          </a:bodyPr>
          <a:p>
            <a:pPr indent="0" algn="ctr">
              <a:lnSpc>
                <a:spcPct val="100000"/>
              </a:lnSpc>
              <a:spcAft>
                <a:spcPts val="1200"/>
              </a:spcAft>
              <a:buNone/>
              <a:tabLst>
                <a:tab pos="0" algn="l"/>
              </a:tabLst>
            </a:pPr>
            <a:r>
              <a:rPr lang="en-GB" sz="1500" b="0" strike="noStrike" spc="-1">
                <a:solidFill>
                  <a:schemeClr val="dk1"/>
                </a:solidFill>
                <a:latin typeface="Bahnschrift SemiBold" panose="020B0502040204020203" charset="0"/>
                <a:ea typeface="Inter"/>
                <a:cs typeface="Bahnschrift SemiBold" panose="020B0502040204020203" charset="0"/>
              </a:rPr>
              <a:t>The process begins with the upload of daily transaction data from CSV files provided by bank branches located in different cities. Each file contains transaction data encompassing multiple branches. The uploaded files will be stored in a cloud bucket, facilitating easy access and management.</a:t>
            </a:r>
            <a:endParaRPr lang="en-US" sz="1500" b="0" strike="noStrike" spc="-1">
              <a:solidFill>
                <a:srgbClr val="000000"/>
              </a:solidFill>
              <a:latin typeface="Bahnschrift SemiBold" panose="020B0502040204020203" charset="0"/>
              <a:cs typeface="Bahnschrift SemiBold" panose="020B0502040204020203"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6" name="Google Shape;431;p35"/>
          <p:cNvPicPr/>
          <p:nvPr/>
        </p:nvPicPr>
        <p:blipFill>
          <a:blip r:embed="rId1"/>
          <a:srcRect t="7777" b="7784"/>
          <a:stretch>
            <a:fillRect/>
          </a:stretch>
        </p:blipFill>
        <p:spPr>
          <a:xfrm>
            <a:off x="4977000" y="0"/>
            <a:ext cx="4166640" cy="5143320"/>
          </a:xfrm>
          <a:prstGeom prst="rect">
            <a:avLst/>
          </a:prstGeom>
          <a:ln w="0">
            <a:noFill/>
          </a:ln>
        </p:spPr>
      </p:pic>
      <p:sp>
        <p:nvSpPr>
          <p:cNvPr id="317" name="PlaceHolder 1"/>
          <p:cNvSpPr>
            <a:spLocks noGrp="1"/>
          </p:cNvSpPr>
          <p:nvPr>
            <p:ph type="title"/>
          </p:nvPr>
        </p:nvSpPr>
        <p:spPr>
          <a:xfrm>
            <a:off x="714240" y="847800"/>
            <a:ext cx="3847680" cy="1418760"/>
          </a:xfrm>
          <a:prstGeom prst="rect">
            <a:avLst/>
          </a:prstGeom>
          <a:noFill/>
          <a:ln w="0">
            <a:noFill/>
          </a:ln>
        </p:spPr>
        <p:txBody>
          <a:bodyPr lIns="91440" tIns="91440" rIns="91440" bIns="91440" anchor="t">
            <a:normAutofit/>
          </a:bodyPr>
          <a:p>
            <a:pPr indent="0">
              <a:lnSpc>
                <a:spcPct val="100000"/>
              </a:lnSpc>
              <a:buNone/>
              <a:tabLst>
                <a:tab pos="0" algn="l"/>
              </a:tabLst>
            </a:pPr>
            <a:r>
              <a:rPr lang="en-GB" sz="2600" b="0" i="1" strike="noStrike" spc="-1">
                <a:solidFill>
                  <a:schemeClr val="dk1"/>
                </a:solidFill>
                <a:latin typeface="Bahnschrift SemiBold" panose="020B0502040204020203" charset="0"/>
                <a:ea typeface="DM Serif Display"/>
                <a:cs typeface="Bahnschrift SemiBold" panose="020B0502040204020203" charset="0"/>
              </a:rPr>
              <a:t>Using gsutil for file management</a:t>
            </a:r>
            <a:endParaRPr lang="fr-FR" sz="2600" b="0" strike="noStrike" spc="-1">
              <a:solidFill>
                <a:schemeClr val="dk1"/>
              </a:solidFill>
              <a:latin typeface="Bahnschrift SemiBold" panose="020B0502040204020203" charset="0"/>
              <a:cs typeface="Bahnschrift SemiBold" panose="020B0502040204020203" charset="0"/>
            </a:endParaRPr>
          </a:p>
        </p:txBody>
      </p:sp>
      <p:sp>
        <p:nvSpPr>
          <p:cNvPr id="318" name="PlaceHolder 2"/>
          <p:cNvSpPr>
            <a:spLocks noGrp="1"/>
          </p:cNvSpPr>
          <p:nvPr>
            <p:ph/>
          </p:nvPr>
        </p:nvSpPr>
        <p:spPr>
          <a:xfrm>
            <a:off x="714240" y="2266920"/>
            <a:ext cx="3847680" cy="2028600"/>
          </a:xfrm>
          <a:prstGeom prst="rect">
            <a:avLst/>
          </a:prstGeom>
          <a:noFill/>
          <a:ln w="0">
            <a:noFill/>
          </a:ln>
        </p:spPr>
        <p:txBody>
          <a:bodyPr lIns="91440" tIns="91440" rIns="91440" bIns="91440" anchor="t">
            <a:normAutofit/>
          </a:bodyPr>
          <a:p>
            <a:pPr indent="0">
              <a:lnSpc>
                <a:spcPct val="100000"/>
              </a:lnSpc>
              <a:buNone/>
              <a:tabLst>
                <a:tab pos="0" algn="l"/>
              </a:tabLst>
            </a:pPr>
            <a:r>
              <a:rPr lang="en-GB" sz="1300" b="0" strike="noStrike" spc="-1">
                <a:solidFill>
                  <a:schemeClr val="dk1"/>
                </a:solidFill>
                <a:latin typeface="Bahnschrift SemiBold" panose="020B0502040204020203" charset="0"/>
                <a:ea typeface="Inter"/>
                <a:cs typeface="Bahnschrift SemiBold" panose="020B0502040204020203" charset="0"/>
              </a:rPr>
              <a:t>Gsutil, a command-line tool, will be employed to manage the uploaded files efficiently. It allows for the upload</a:t>
            </a:r>
            <a:r>
              <a:rPr lang="en-IN" altLang="en-GB" sz="1300" b="0" strike="noStrike" spc="-1">
                <a:solidFill>
                  <a:schemeClr val="dk1"/>
                </a:solidFill>
                <a:latin typeface="Bahnschrift SemiBold" panose="020B0502040204020203" charset="0"/>
                <a:ea typeface="Inter"/>
                <a:cs typeface="Bahnschrift SemiBold" panose="020B0502040204020203" charset="0"/>
              </a:rPr>
              <a:t> the </a:t>
            </a:r>
            <a:r>
              <a:rPr lang="en-GB" sz="1300" b="0" strike="noStrike" spc="-1">
                <a:solidFill>
                  <a:schemeClr val="dk1"/>
                </a:solidFill>
                <a:latin typeface="Bahnschrift SemiBold" panose="020B0502040204020203" charset="0"/>
                <a:ea typeface="Inter"/>
                <a:cs typeface="Bahnschrift SemiBold" panose="020B0502040204020203" charset="0"/>
              </a:rPr>
              <a:t>files in Google Cloud Storage. By utilizing gsutil, we ensure that all transaction data is securely stored and easily retrievable for further processing.</a:t>
            </a:r>
            <a:endParaRPr lang="fr-FR" sz="1300" b="0" strike="noStrike" spc="-1">
              <a:solidFill>
                <a:srgbClr val="000000"/>
              </a:solidFill>
              <a:latin typeface="Bahnschrift SemiBold" panose="020B0502040204020203" charset="0"/>
              <a:cs typeface="Bahnschrift SemiBold" panose="020B0502040204020203"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PlaceHolder 1"/>
          <p:cNvSpPr>
            <a:spLocks noGrp="1"/>
          </p:cNvSpPr>
          <p:nvPr>
            <p:ph type="title"/>
          </p:nvPr>
        </p:nvSpPr>
        <p:spPr>
          <a:xfrm>
            <a:off x="714240" y="2324160"/>
            <a:ext cx="7724520" cy="837720"/>
          </a:xfrm>
          <a:prstGeom prst="rect">
            <a:avLst/>
          </a:prstGeom>
          <a:noFill/>
          <a:ln w="0">
            <a:noFill/>
          </a:ln>
        </p:spPr>
        <p:txBody>
          <a:bodyPr lIns="91440" tIns="91440" rIns="91440" bIns="91440" anchor="ctr">
            <a:normAutofit fontScale="87394"/>
          </a:bodyPr>
          <a:p>
            <a:pPr indent="0" algn="ctr">
              <a:lnSpc>
                <a:spcPct val="100000"/>
              </a:lnSpc>
              <a:buNone/>
              <a:tabLst>
                <a:tab pos="0" algn="l"/>
              </a:tabLst>
            </a:pPr>
            <a:r>
              <a:rPr lang="en-GB" sz="5000" b="0" i="1" strike="noStrike" spc="-1">
                <a:solidFill>
                  <a:schemeClr val="dk1"/>
                </a:solidFill>
                <a:latin typeface="Bahnschrift SemiBold" panose="020B0502040204020203" charset="0"/>
                <a:ea typeface="DM Serif Display"/>
                <a:cs typeface="Bahnschrift SemiBold" panose="020B0502040204020203" charset="0"/>
              </a:rPr>
              <a:t>Data Processing</a:t>
            </a:r>
            <a:endParaRPr lang="fr-FR" sz="5000" b="0" strike="noStrike" spc="-1">
              <a:solidFill>
                <a:schemeClr val="dk1"/>
              </a:solidFill>
              <a:latin typeface="Bahnschrift SemiBold" panose="020B0502040204020203" charset="0"/>
              <a:cs typeface="Bahnschrift SemiBold" panose="020B0502040204020203" charset="0"/>
            </a:endParaRPr>
          </a:p>
        </p:txBody>
      </p:sp>
      <p:sp>
        <p:nvSpPr>
          <p:cNvPr id="322" name="PlaceHolder 2"/>
          <p:cNvSpPr>
            <a:spLocks noGrp="1"/>
          </p:cNvSpPr>
          <p:nvPr>
            <p:ph type="title"/>
          </p:nvPr>
        </p:nvSpPr>
        <p:spPr>
          <a:xfrm>
            <a:off x="3962520" y="923760"/>
            <a:ext cx="1218960" cy="1218960"/>
          </a:xfrm>
          <a:prstGeom prst="rect">
            <a:avLst/>
          </a:prstGeom>
          <a:noFill/>
          <a:ln w="0">
            <a:noFill/>
          </a:ln>
        </p:spPr>
        <p:txBody>
          <a:bodyPr lIns="91440" tIns="91440" rIns="91440" bIns="91440" anchor="ctr">
            <a:normAutofit/>
          </a:bodyPr>
          <a:p>
            <a:pPr indent="0" algn="ctr">
              <a:lnSpc>
                <a:spcPct val="100000"/>
              </a:lnSpc>
              <a:buNone/>
              <a:tabLst>
                <a:tab pos="0" algn="l"/>
              </a:tabLst>
            </a:pPr>
            <a:r>
              <a:rPr lang="en-GB" sz="6000" b="0" i="1" strike="noStrike" spc="-1">
                <a:solidFill>
                  <a:schemeClr val="dk1"/>
                </a:solidFill>
                <a:latin typeface="Bahnschrift SemiBold" panose="020B0502040204020203" charset="0"/>
                <a:ea typeface="DM Serif Display"/>
                <a:cs typeface="Bahnschrift SemiBold" panose="020B0502040204020203" charset="0"/>
              </a:rPr>
              <a:t>2</a:t>
            </a:r>
            <a:endParaRPr lang="fr-FR" sz="6000" b="0" strike="noStrike" spc="-1">
              <a:solidFill>
                <a:schemeClr val="dk1"/>
              </a:solidFill>
              <a:latin typeface="Bahnschrift SemiBold" panose="020B0502040204020203" charset="0"/>
              <a:cs typeface="Bahnschrift SemiBold" panose="020B0502040204020203"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PlaceHolder 1"/>
          <p:cNvSpPr>
            <a:spLocks noGrp="1"/>
          </p:cNvSpPr>
          <p:nvPr>
            <p:ph type="title"/>
          </p:nvPr>
        </p:nvSpPr>
        <p:spPr>
          <a:xfrm>
            <a:off x="1000125" y="538480"/>
            <a:ext cx="7143750" cy="1093470"/>
          </a:xfrm>
          <a:prstGeom prst="rect">
            <a:avLst/>
          </a:prstGeom>
          <a:noFill/>
          <a:ln w="0">
            <a:noFill/>
          </a:ln>
        </p:spPr>
        <p:txBody>
          <a:bodyPr lIns="91440" tIns="91440" rIns="91440" bIns="91440" anchor="ctr">
            <a:normAutofit/>
          </a:bodyPr>
          <a:p>
            <a:pPr indent="0" algn="ctr">
              <a:lnSpc>
                <a:spcPct val="100000"/>
              </a:lnSpc>
              <a:buNone/>
              <a:tabLst>
                <a:tab pos="0" algn="l"/>
              </a:tabLst>
            </a:pPr>
            <a:r>
              <a:rPr sz="3600">
                <a:latin typeface="Bahnschrift" panose="020B0502040204020203" charset="0"/>
                <a:cs typeface="Bahnschrift" panose="020B0502040204020203" charset="0"/>
                <a:sym typeface="+mn-ea"/>
              </a:rPr>
              <a:t>PySpark Job: Cleaning &amp; Merging</a:t>
            </a:r>
            <a:endParaRPr lang="fr-FR" sz="3600" b="0" strike="noStrike" spc="-1">
              <a:solidFill>
                <a:schemeClr val="dk1"/>
              </a:solidFill>
              <a:latin typeface="Bahnschrift" panose="020B0502040204020203" charset="0"/>
              <a:cs typeface="Bahnschrift" panose="020B0502040204020203" charset="0"/>
              <a:sym typeface="+mn-ea"/>
            </a:endParaRPr>
          </a:p>
        </p:txBody>
      </p:sp>
      <p:sp>
        <p:nvSpPr>
          <p:cNvPr id="320" name="PlaceHolder 2"/>
          <p:cNvSpPr>
            <a:spLocks noGrp="1"/>
          </p:cNvSpPr>
          <p:nvPr>
            <p:ph type="subTitle"/>
          </p:nvPr>
        </p:nvSpPr>
        <p:spPr>
          <a:xfrm>
            <a:off x="1612265" y="1884680"/>
            <a:ext cx="6123940" cy="2447290"/>
          </a:xfrm>
          <a:prstGeom prst="rect">
            <a:avLst/>
          </a:prstGeom>
          <a:noFill/>
          <a:ln w="0">
            <a:noFill/>
          </a:ln>
        </p:spPr>
        <p:txBody>
          <a:bodyPr lIns="91440" tIns="91440" rIns="91440" bIns="91440" anchor="ctr">
            <a:normAutofit fontScale="25000"/>
          </a:bodyPr>
          <a:p>
            <a:pPr marL="0" indent="0" algn="ctr">
              <a:lnSpc>
                <a:spcPct val="100000"/>
              </a:lnSpc>
              <a:spcAft>
                <a:spcPts val="1200"/>
              </a:spcAft>
              <a:buFont typeface="Arial" panose="020B0604020202020204" pitchFamily="34" charset="0"/>
              <a:buNone/>
              <a:tabLst>
                <a:tab pos="0" algn="l"/>
              </a:tabLst>
            </a:pPr>
            <a:r>
              <a:rPr lang="en-US" altLang="en-US" sz="5600" b="1" strike="noStrike" spc="-1">
                <a:solidFill>
                  <a:srgbClr val="000000"/>
                </a:solidFill>
                <a:latin typeface="Bahnschrift SemiBold" panose="020B0502040204020203" charset="0"/>
                <a:cs typeface="Bahnschrift SemiBold" panose="020B0502040204020203" charset="0"/>
              </a:rPr>
              <a:t>A PySpark job is executed on a Dataproc single-node cluster for scalable</a:t>
            </a:r>
            <a:r>
              <a:rPr lang="en-IN" altLang="en-US" sz="5600" b="1" strike="noStrike" spc="-1">
                <a:solidFill>
                  <a:srgbClr val="000000"/>
                </a:solidFill>
                <a:latin typeface="Bahnschrift SemiBold" panose="020B0502040204020203" charset="0"/>
                <a:cs typeface="Bahnschrift SemiBold" panose="020B0502040204020203" charset="0"/>
              </a:rPr>
              <a:t> </a:t>
            </a:r>
            <a:r>
              <a:rPr lang="en-US" altLang="en-US" sz="5600" b="1" strike="noStrike" spc="-1">
                <a:solidFill>
                  <a:srgbClr val="000000"/>
                </a:solidFill>
                <a:latin typeface="Bahnschrift SemiBold" panose="020B0502040204020203" charset="0"/>
                <a:cs typeface="Bahnschrift SemiBold" panose="020B0502040204020203" charset="0"/>
              </a:rPr>
              <a:t>and distributed processing.</a:t>
            </a:r>
            <a:endParaRPr lang="en-US" altLang="en-US" sz="5600" b="1" strike="noStrike" spc="-1">
              <a:solidFill>
                <a:srgbClr val="000000"/>
              </a:solidFill>
              <a:latin typeface="Bahnschrift SemiBold" panose="020B0502040204020203" charset="0"/>
              <a:cs typeface="Bahnschrift SemiBold" panose="020B0502040204020203" charset="0"/>
            </a:endParaRPr>
          </a:p>
          <a:p>
            <a:pPr marL="0" indent="0" algn="ctr">
              <a:lnSpc>
                <a:spcPct val="100000"/>
              </a:lnSpc>
              <a:spcAft>
                <a:spcPts val="1200"/>
              </a:spcAft>
              <a:buFont typeface="Arial" panose="020B0604020202020204" pitchFamily="34" charset="0"/>
              <a:buNone/>
              <a:tabLst>
                <a:tab pos="0" algn="l"/>
              </a:tabLst>
            </a:pPr>
            <a:r>
              <a:rPr lang="en-US" altLang="en-US" sz="5600" b="1" strike="noStrike" spc="-1">
                <a:solidFill>
                  <a:srgbClr val="000000"/>
                </a:solidFill>
                <a:latin typeface="Bahnschrift SemiBold" panose="020B0502040204020203" charset="0"/>
                <a:cs typeface="Bahnschrift SemiBold" panose="020B0502040204020203" charset="0"/>
              </a:rPr>
              <a:t>The job reads multiple CSV files uploaded to Google Cloud Storage, each containing transaction data</a:t>
            </a:r>
            <a:r>
              <a:rPr lang="en-IN" altLang="en-US" sz="5600" b="1" strike="noStrike" spc="-1">
                <a:solidFill>
                  <a:srgbClr val="000000"/>
                </a:solidFill>
                <a:latin typeface="Bahnschrift SemiBold" panose="020B0502040204020203" charset="0"/>
                <a:cs typeface="Bahnschrift SemiBold" panose="020B0502040204020203" charset="0"/>
              </a:rPr>
              <a:t> </a:t>
            </a:r>
            <a:r>
              <a:rPr lang="en-US" altLang="en-US" sz="5600" b="1" strike="noStrike" spc="-1">
                <a:solidFill>
                  <a:srgbClr val="000000"/>
                </a:solidFill>
                <a:latin typeface="Bahnschrift SemiBold" panose="020B0502040204020203" charset="0"/>
                <a:cs typeface="Bahnschrift SemiBold" panose="020B0502040204020203" charset="0"/>
              </a:rPr>
              <a:t>from different bank branches.</a:t>
            </a:r>
            <a:endParaRPr lang="en-US" altLang="en-US" sz="5600" b="1" strike="noStrike" spc="-1">
              <a:solidFill>
                <a:srgbClr val="000000"/>
              </a:solidFill>
              <a:latin typeface="Bahnschrift SemiBold" panose="020B0502040204020203" charset="0"/>
              <a:cs typeface="Bahnschrift SemiBold" panose="020B0502040204020203" charset="0"/>
            </a:endParaRPr>
          </a:p>
          <a:p>
            <a:pPr marL="0" indent="0" algn="ctr">
              <a:lnSpc>
                <a:spcPct val="100000"/>
              </a:lnSpc>
              <a:spcAft>
                <a:spcPts val="1200"/>
              </a:spcAft>
              <a:buFont typeface="Arial" panose="020B0604020202020204" pitchFamily="34" charset="0"/>
              <a:buNone/>
              <a:tabLst>
                <a:tab pos="0" algn="l"/>
              </a:tabLst>
            </a:pPr>
            <a:r>
              <a:rPr lang="en-US" altLang="en-US" sz="5600" b="1" strike="noStrike" spc="-1">
                <a:solidFill>
                  <a:srgbClr val="000000"/>
                </a:solidFill>
                <a:latin typeface="Bahnschrift SemiBold" panose="020B0502040204020203" charset="0"/>
                <a:cs typeface="Bahnschrift SemiBold" panose="020B0502040204020203" charset="0"/>
              </a:rPr>
              <a:t>It performs data cleaning by:Removing rows with null values in critical fields like transaction_id, amount, or status.Eliminating blank</a:t>
            </a:r>
            <a:r>
              <a:rPr lang="en-IN" altLang="en-US" sz="5600" b="1" strike="noStrike" spc="-1">
                <a:solidFill>
                  <a:srgbClr val="000000"/>
                </a:solidFill>
                <a:latin typeface="Bahnschrift SemiBold" panose="020B0502040204020203" charset="0"/>
                <a:cs typeface="Bahnschrift SemiBold" panose="020B0502040204020203" charset="0"/>
              </a:rPr>
              <a:t> </a:t>
            </a:r>
            <a:r>
              <a:rPr lang="en-US" altLang="en-US" sz="5600" b="1" strike="noStrike" spc="-1">
                <a:solidFill>
                  <a:srgbClr val="000000"/>
                </a:solidFill>
                <a:latin typeface="Bahnschrift SemiBold" panose="020B0502040204020203" charset="0"/>
                <a:cs typeface="Bahnschrift SemiBold" panose="020B0502040204020203" charset="0"/>
              </a:rPr>
              <a:t>records to ensure data quality.</a:t>
            </a:r>
            <a:endParaRPr lang="en-US" altLang="en-US" sz="5600" b="1" strike="noStrike" spc="-1">
              <a:solidFill>
                <a:srgbClr val="000000"/>
              </a:solidFill>
              <a:latin typeface="Bahnschrift SemiBold" panose="020B0502040204020203" charset="0"/>
              <a:cs typeface="Bahnschrift SemiBold" panose="020B0502040204020203" charset="0"/>
            </a:endParaRPr>
          </a:p>
          <a:p>
            <a:pPr marL="171450" indent="-171450" algn="ctr">
              <a:lnSpc>
                <a:spcPct val="100000"/>
              </a:lnSpc>
              <a:spcAft>
                <a:spcPts val="1200"/>
              </a:spcAft>
              <a:buFont typeface="Arial" panose="020B0604020202020204" pitchFamily="34" charset="0"/>
              <a:buChar char="•"/>
              <a:tabLst>
                <a:tab pos="0" algn="l"/>
              </a:tabLst>
            </a:pPr>
            <a:r>
              <a:rPr lang="en-US" altLang="en-US" sz="5600" b="1" strike="noStrike" spc="-1">
                <a:solidFill>
                  <a:srgbClr val="000000"/>
                </a:solidFill>
                <a:latin typeface="Bahnschrift SemiBold" panose="020B0502040204020203" charset="0"/>
                <a:cs typeface="Bahnschrift SemiBold" panose="020B0502040204020203" charset="0"/>
              </a:rPr>
              <a:t>After cleaning, the job combines all valid rows from the 15 input files into a single unified CSV file.</a:t>
            </a:r>
            <a:endParaRPr lang="en-US" altLang="en-US" sz="5600" b="1" strike="noStrike" spc="-1">
              <a:solidFill>
                <a:srgbClr val="000000"/>
              </a:solidFill>
              <a:latin typeface="Bahnschrift SemiBold" panose="020B0502040204020203" charset="0"/>
              <a:cs typeface="Bahnschrift SemiBold" panose="020B0502040204020203" charset="0"/>
            </a:endParaRPr>
          </a:p>
          <a:p>
            <a:pPr marL="171450" indent="-171450" algn="ctr">
              <a:lnSpc>
                <a:spcPct val="100000"/>
              </a:lnSpc>
              <a:spcAft>
                <a:spcPts val="1200"/>
              </a:spcAft>
              <a:buFont typeface="Arial" panose="020B0604020202020204" pitchFamily="34" charset="0"/>
              <a:buChar char="•"/>
              <a:tabLst>
                <a:tab pos="0" algn="l"/>
              </a:tabLst>
            </a:pPr>
            <a:r>
              <a:rPr lang="en-US" altLang="en-US" sz="5600" b="1" strike="noStrike" spc="-1">
                <a:solidFill>
                  <a:srgbClr val="000000"/>
                </a:solidFill>
                <a:latin typeface="Bahnschrift SemiBold" panose="020B0502040204020203" charset="0"/>
                <a:cs typeface="Bahnschrift SemiBold" panose="020B0502040204020203" charset="0"/>
              </a:rPr>
              <a:t>The final cleaned file is stored back in Google Cloud Storage (GCS) and serves as the foundation for the next stages of processing.</a:t>
            </a:r>
            <a:endParaRPr lang="en-US" altLang="en-US" sz="5600" b="1" strike="noStrike" spc="-1">
              <a:solidFill>
                <a:srgbClr val="000000"/>
              </a:solidFill>
              <a:latin typeface="Bahnschrift SemiBold" panose="020B0502040204020203" charset="0"/>
              <a:cs typeface="Bahnschrift SemiBold" panose="020B0502040204020203"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5033</Words>
  <Application>WPS Slides</Application>
  <PresentationFormat/>
  <Paragraphs>114</Paragraphs>
  <Slides>19</Slides>
  <Notes>0</Notes>
  <HiddenSlides>0</HiddenSlides>
  <MMClips>0</MMClips>
  <ScaleCrop>false</ScaleCrop>
  <HeadingPairs>
    <vt:vector size="6" baseType="variant">
      <vt:variant>
        <vt:lpstr>已用的字体</vt:lpstr>
      </vt:variant>
      <vt:variant>
        <vt:i4>17</vt:i4>
      </vt:variant>
      <vt:variant>
        <vt:lpstr>主题</vt:lpstr>
      </vt:variant>
      <vt:variant>
        <vt:i4>26</vt:i4>
      </vt:variant>
      <vt:variant>
        <vt:lpstr>幻灯片标题</vt:lpstr>
      </vt:variant>
      <vt:variant>
        <vt:i4>19</vt:i4>
      </vt:variant>
    </vt:vector>
  </HeadingPairs>
  <TitlesOfParts>
    <vt:vector size="62" baseType="lpstr">
      <vt:lpstr>Arial</vt:lpstr>
      <vt:lpstr>SimSun</vt:lpstr>
      <vt:lpstr>Wingdings</vt:lpstr>
      <vt:lpstr>Arial</vt:lpstr>
      <vt:lpstr>OpenSymbol</vt:lpstr>
      <vt:lpstr>Symbol</vt:lpstr>
      <vt:lpstr>DM Serif Display</vt:lpstr>
      <vt:lpstr>Segoe Print</vt:lpstr>
      <vt:lpstr>Bahnschrift SemiBold</vt:lpstr>
      <vt:lpstr>Inter Light</vt:lpstr>
      <vt:lpstr>Bahnschrift</vt:lpstr>
      <vt:lpstr>Inter</vt:lpstr>
      <vt:lpstr>Microsoft YaHei</vt:lpstr>
      <vt:lpstr>Arial Unicode MS</vt:lpstr>
      <vt:lpstr>Calibri</vt:lpstr>
      <vt:lpstr>Times New Roman</vt:lpstr>
      <vt:lpstr>Bahnschrift SemiLight</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Pastel Palette Inspiration by Slidesgo</vt:lpstr>
      <vt:lpstr>Slidesgo Final Pages</vt:lpstr>
      <vt:lpstr>Slidesgo Final Pages</vt:lpstr>
      <vt:lpstr>Slidesgo Final Pages</vt:lpstr>
      <vt:lpstr>Failed Banking Transaction Analysis</vt:lpstr>
      <vt:lpstr>PowerPoint 演示文稿</vt:lpstr>
      <vt:lpstr>Introduction</vt:lpstr>
      <vt:lpstr>PowerPoint 演示文稿</vt:lpstr>
      <vt:lpstr>1</vt:lpstr>
      <vt:lpstr>Uploading CSV files to cloud bucket</vt:lpstr>
      <vt:lpstr>Using gsutil for file management</vt:lpstr>
      <vt:lpstr>2</vt:lpstr>
      <vt:lpstr>PySpark Job: Cleaning &amp; Merging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Conclusions</vt:lpstr>
      <vt:lpstr>PowerPoint 演示文稿</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Failed Banking Transaction Analysis</dc:title>
  <dc:creator/>
  <cp:lastModifiedBy>Madhu Mani</cp:lastModifiedBy>
  <cp:revision>2</cp:revision>
  <dcterms:created xsi:type="dcterms:W3CDTF">2025-05-08T20:17:00Z</dcterms:created>
  <dcterms:modified xsi:type="dcterms:W3CDTF">2025-05-09T04:43:55Z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y fmtid="{D5CDD505-2E9C-101B-9397-08002B2CF9AE}" pid="3" name="ICV">
    <vt:lpwstr>87E47D87EC11454DA8547240D6904480_13</vt:lpwstr>
  </property>
  <property fmtid="{D5CDD505-2E9C-101B-9397-08002B2CF9AE}" pid="4" name="KSOProductBuildVer">
    <vt:lpwstr>1033-12.2.0.20795</vt:lpwstr>
  </property>
</Properties>
</file>