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12/22/2021</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12/22/2021</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12/22/2021</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12/22/2021</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12/22/2021</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12/22/2021</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12/22/2021</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12/22/2021</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12/22/2021</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12/22/2021</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12/22/2021</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12/22/2021</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ublic.tableau.com/views/Project2_SalesperformanceAnalysis/Dashboard1"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ECCD5598-9EE2-4188-AB8A-C84E06C92019}"/>
              </a:ext>
            </a:extLst>
          </p:cNvPr>
          <p:cNvSpPr>
            <a:spLocks noGrp="1"/>
          </p:cNvSpPr>
          <p:nvPr>
            <p:ph type="ctrTitle"/>
          </p:nvPr>
        </p:nvSpPr>
        <p:spPr/>
        <p:txBody>
          <a:bodyPr>
            <a:normAutofit/>
          </a:bodyPr>
          <a:lstStyle/>
          <a:p>
            <a:r>
              <a:rPr lang="en-gb" sz="3200" dirty="0">
                <a:hlinkClick r:id="rId2"/>
              </a:rPr>
              <a:t>Project2_Sales performance Analysis</a:t>
            </a:r>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F020C2-45CC-4EF5-8C16-EBAA85A87585}"/>
              </a:ext>
            </a:extLst>
          </p:cNvPr>
          <p:cNvSpPr txBox="1"/>
          <p:nvPr/>
        </p:nvSpPr>
        <p:spPr>
          <a:xfrm>
            <a:off x="404769" y="230021"/>
            <a:ext cx="10710644" cy="3139321"/>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292929"/>
                </a:solidFill>
                <a:effectLst/>
                <a:latin typeface="charter"/>
              </a:rPr>
              <a:t>Using Superstore dataset, created a bullet chart with Category and Segment dimensions and Sales measures. Blend the data with the Saved Sample — Sales Target data set to bring in the Sales Target measure. Color code the chart to identify Categories and Segments that are above or below target has been made. Added the year of sales to the view to identify trends and outliers. Added a filter so that the user can select one, more than one, or all years.</a:t>
            </a:r>
          </a:p>
          <a:p>
            <a:pPr marL="285750" indent="-285750" algn="l">
              <a:buFont typeface="Arial" panose="020B0604020202020204" pitchFamily="34" charset="0"/>
              <a:buChar char="•"/>
            </a:pPr>
            <a:r>
              <a:rPr lang="en-US" b="1" i="0" dirty="0">
                <a:solidFill>
                  <a:srgbClr val="292929"/>
                </a:solidFill>
                <a:effectLst/>
                <a:latin typeface="charter"/>
              </a:rPr>
              <a:t>Calculation used here, Color code the chart to identify Categories and Segments that are above or below target.</a:t>
            </a:r>
            <a:endParaRPr lang="en-US" b="0" i="0" dirty="0">
              <a:solidFill>
                <a:srgbClr val="292929"/>
              </a:solidFill>
              <a:effectLst/>
              <a:latin typeface="charter"/>
            </a:endParaRPr>
          </a:p>
          <a:p>
            <a:pPr algn="l"/>
            <a:r>
              <a:rPr lang="en-US" b="0" i="0" dirty="0">
                <a:solidFill>
                  <a:srgbClr val="292929"/>
                </a:solidFill>
                <a:effectLst/>
                <a:latin typeface="charter"/>
              </a:rPr>
              <a:t>      IF SUM([Sales])&gt; SUM([Sales Target (</a:t>
            </a:r>
            <a:r>
              <a:rPr lang="en-US" b="0" i="0" dirty="0" err="1">
                <a:solidFill>
                  <a:srgbClr val="292929"/>
                </a:solidFill>
                <a:effectLst/>
                <a:latin typeface="charter"/>
              </a:rPr>
              <a:t>Sales_Target</a:t>
            </a:r>
            <a:r>
              <a:rPr lang="en-US" b="0" i="0" dirty="0">
                <a:solidFill>
                  <a:srgbClr val="292929"/>
                </a:solidFill>
                <a:effectLst/>
                <a:latin typeface="charter"/>
              </a:rPr>
              <a:t>)].[Sales Target (Sales Target)]) THEN ‘Above target’ ELSE   ‘Below target’ END</a:t>
            </a:r>
          </a:p>
          <a:p>
            <a:pPr marL="285750" indent="-285750" algn="l">
              <a:buFont typeface="Arial" panose="020B0604020202020204" pitchFamily="34" charset="0"/>
              <a:buChar char="•"/>
            </a:pPr>
            <a:r>
              <a:rPr lang="en-US" dirty="0">
                <a:solidFill>
                  <a:srgbClr val="292929"/>
                </a:solidFill>
                <a:latin typeface="charter"/>
              </a:rPr>
              <a:t>From this analysis we can observe there are many products whose sales are less than sales targets.</a:t>
            </a:r>
            <a:endParaRPr lang="en-US" b="0" i="0" dirty="0">
              <a:solidFill>
                <a:srgbClr val="292929"/>
              </a:solidFill>
              <a:effectLst/>
              <a:latin typeface="charter"/>
            </a:endParaRPr>
          </a:p>
          <a:p>
            <a:pPr marL="285750" indent="-285750" algn="just">
              <a:buFont typeface="Arial" panose="020B0604020202020204" pitchFamily="34" charset="0"/>
              <a:buChar char="•"/>
            </a:pPr>
            <a:endParaRPr lang="en-AU" dirty="0"/>
          </a:p>
        </p:txBody>
      </p:sp>
    </p:spTree>
    <p:extLst>
      <p:ext uri="{BB962C8B-B14F-4D97-AF65-F5344CB8AC3E}">
        <p14:creationId xmlns:p14="http://schemas.microsoft.com/office/powerpoint/2010/main" val="3439570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1">
            <a:extLst>
              <a:ext uri="{FF2B5EF4-FFF2-40B4-BE49-F238E27FC236}">
                <a16:creationId xmlns:a16="http://schemas.microsoft.com/office/drawing/2014/main" id="{5730B200-BEE6-4DA6-A795-7D4C4EB07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50" y="0"/>
            <a:ext cx="11663699"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Sheet 2">
            <a:extLst>
              <a:ext uri="{FF2B5EF4-FFF2-40B4-BE49-F238E27FC236}">
                <a16:creationId xmlns:a16="http://schemas.microsoft.com/office/drawing/2014/main" id="{12313F41-913B-415C-B6DC-6670EA31D6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8051" y="0"/>
            <a:ext cx="5055898" cy="6858000"/>
          </a:xfrm>
          <a:prstGeom prst="rect">
            <a:avLst/>
          </a:prstGeom>
        </p:spPr>
      </p:pic>
      <p:sp>
        <p:nvSpPr>
          <p:cNvPr id="4" name="TextBox 3">
            <a:extLst>
              <a:ext uri="{FF2B5EF4-FFF2-40B4-BE49-F238E27FC236}">
                <a16:creationId xmlns:a16="http://schemas.microsoft.com/office/drawing/2014/main" id="{4B94DACE-90C6-4EB9-A828-0858F508BDB8}"/>
              </a:ext>
            </a:extLst>
          </p:cNvPr>
          <p:cNvSpPr txBox="1"/>
          <p:nvPr/>
        </p:nvSpPr>
        <p:spPr>
          <a:xfrm>
            <a:off x="293605" y="201336"/>
            <a:ext cx="2365706" cy="2031325"/>
          </a:xfrm>
          <a:prstGeom prst="rect">
            <a:avLst/>
          </a:prstGeom>
          <a:noFill/>
        </p:spPr>
        <p:txBody>
          <a:bodyPr wrap="square" rtlCol="0">
            <a:spAutoFit/>
          </a:bodyPr>
          <a:lstStyle/>
          <a:p>
            <a:r>
              <a:rPr lang="en-US" dirty="0"/>
              <a:t>Created a trend chart to show the performance of sales and sales targets in each year according to each category and segment</a:t>
            </a:r>
            <a:endParaRPr lang="en-AU" dirty="0"/>
          </a:p>
        </p:txBody>
      </p:sp>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186</Words>
  <Application>Microsoft Office PowerPoint</Application>
  <PresentationFormat>Widescreen</PresentationFormat>
  <Paragraphs>6</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charter</vt:lpstr>
      <vt:lpstr>Office Theme</vt:lpstr>
      <vt:lpstr>Project2_Sales performance Analysis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Project2_Sales performance Analysis</dc:title>
  <dc:creator/>
  <cp:lastModifiedBy>Peddanna Adusumalli</cp:lastModifiedBy>
  <cp:revision>1</cp:revision>
  <dcterms:created xsi:type="dcterms:W3CDTF">2021-12-21T19:41:49Z</dcterms:created>
  <dcterms:modified xsi:type="dcterms:W3CDTF">2021-12-21T19:55:31Z</dcterms:modified>
</cp:coreProperties>
</file>