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6.jpeg" ContentType="image/jpeg"/>
  <Override PartName="/ppt/media/image5.png" ContentType="image/png"/>
  <Override PartName="/ppt/media/image8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07116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2760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31508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07116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82760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4840" y="351360"/>
            <a:ext cx="3406320" cy="209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07116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2760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1508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07116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82760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84840" y="351360"/>
            <a:ext cx="3406320" cy="209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07116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82760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31508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07116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82760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84840" y="351360"/>
            <a:ext cx="3406320" cy="209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07116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82760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31508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07116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482760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384840" y="351360"/>
            <a:ext cx="3406320" cy="209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84840" y="351360"/>
            <a:ext cx="3406320" cy="209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07116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827600" y="15418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31508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07116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4827600" y="2179080"/>
            <a:ext cx="167220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121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976920" y="21790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76920" y="1541880"/>
            <a:ext cx="253476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15080" y="2179080"/>
            <a:ext cx="5194440" cy="58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800" spc="-1" strike="noStrike">
                <a:latin typeface="Calibri"/>
              </a:rPr>
              <a:t>Click to edit the title text format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8C1F8D4-585E-4A0B-9444-2F2380F31C60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C41D067-2032-4B91-A5B3-CC7786A941EB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800" spc="-1" strike="noStrike">
                <a:latin typeface="Calibri"/>
              </a:rPr>
              <a:t>Click to edit the title text format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15080" y="1541880"/>
            <a:ext cx="5194440" cy="121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6AEBCB3-C09A-4275-AA3E-D81DAE5A86A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4840" y="351360"/>
            <a:ext cx="3406320" cy="45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800" spc="-1" strike="noStrike">
                <a:latin typeface="Calibri"/>
              </a:rPr>
              <a:t>Click to edit the title text format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317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317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3D4631F-6273-4D45-B050-9477B50182F2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77680" y="498240"/>
            <a:ext cx="738828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2800" spc="-1" strike="noStrike">
                <a:latin typeface="Calibri"/>
              </a:rPr>
              <a:t>Click to edit the title text format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498D1CA-C6AC-4D4F-A24E-35EC041BE826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://www.crummy.com/software/BeautifulSoup/bs4/doc/" TargetMode="External"/><Relationship Id="rId3" Type="http://schemas.openxmlformats.org/officeDocument/2006/relationships/hyperlink" Target="http://www.crummy.com/software/BeautifulSoup/bs4/doc/" TargetMode="External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hyperlink" Target="http://www.crummy.com/software/BeautifulSoup/bs4/doc/" TargetMode="External"/><Relationship Id="rId3" Type="http://schemas.openxmlformats.org/officeDocument/2006/relationships/hyperlink" Target="http://www.crummy.com/software/BeautifulSoup/bs4/doc/" TargetMode="Externa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://www.crummy.com/software/BeautifulSoup/bs4/doc/" TargetMode="External"/><Relationship Id="rId3" Type="http://schemas.openxmlformats.org/officeDocument/2006/relationships/hyperlink" Target="http://www.crummy.com/software/BeautifulSoup/bs4/doc/" TargetMode="External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://www.crummy.com/software/BeautifulSoup/bs4/doc/" TargetMode="External"/><Relationship Id="rId3" Type="http://schemas.openxmlformats.org/officeDocument/2006/relationships/hyperlink" Target="http://www.crummy.com/software/BeautifulSoup/bs4/doc/" TargetMode="External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056280" y="3983400"/>
            <a:ext cx="2270520" cy="670320"/>
          </a:xfrm>
          <a:custGeom>
            <a:avLst/>
            <a:gdLst/>
            <a:ahLst/>
            <a:rect l="l" t="t" r="r" b="b"/>
            <a:pathLst>
              <a:path w="2270759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6713280" y="4194000"/>
            <a:ext cx="9565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29" strike="noStrike">
                <a:solidFill>
                  <a:srgbClr val="ffffff"/>
                </a:solidFill>
                <a:latin typeface="Arial"/>
              </a:rPr>
              <a:t>Translation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70760" y="2236320"/>
            <a:ext cx="2270520" cy="670320"/>
          </a:xfrm>
          <a:custGeom>
            <a:avLst/>
            <a:gdLst/>
            <a:ahLst/>
            <a:rect l="l" t="t" r="r" b="b"/>
            <a:pathLst>
              <a:path w="2270760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903240" y="2447280"/>
            <a:ext cx="20019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32" strike="noStrike">
                <a:solidFill>
                  <a:srgbClr val="ffffff"/>
                </a:solidFill>
                <a:latin typeface="Arial"/>
              </a:rPr>
              <a:t>Sentiment</a:t>
            </a:r>
            <a:r>
              <a:rPr b="0" lang="en-IN" sz="1400" spc="-5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12" strike="noStrike">
                <a:solidFill>
                  <a:srgbClr val="ffffff"/>
                </a:solidFill>
                <a:latin typeface="Arial"/>
              </a:rPr>
              <a:t>Classiﬁcation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3524760" y="4012920"/>
            <a:ext cx="2270520" cy="670320"/>
          </a:xfrm>
          <a:custGeom>
            <a:avLst/>
            <a:gdLst/>
            <a:ahLst/>
            <a:rect l="l" t="t" r="r" b="b"/>
            <a:pathLst>
              <a:path w="2270760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"/>
          <p:cNvSpPr/>
          <p:nvPr/>
        </p:nvSpPr>
        <p:spPr>
          <a:xfrm>
            <a:off x="4043880" y="4223520"/>
            <a:ext cx="12301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29" strike="noStrike">
                <a:solidFill>
                  <a:srgbClr val="ffffff"/>
                </a:solidFill>
                <a:latin typeface="Arial"/>
              </a:rPr>
              <a:t>Chatbots </a:t>
            </a:r>
            <a:r>
              <a:rPr b="0" lang="en-IN" sz="1400" spc="123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en-IN" sz="1400" spc="-16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-72" strike="noStrike">
                <a:solidFill>
                  <a:srgbClr val="ffffff"/>
                </a:solidFill>
                <a:latin typeface="Arial"/>
              </a:rPr>
              <a:t>VAs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3524760" y="3124800"/>
            <a:ext cx="2270520" cy="670320"/>
          </a:xfrm>
          <a:custGeom>
            <a:avLst/>
            <a:gdLst/>
            <a:ahLst/>
            <a:rect l="l" t="t" r="r" b="b"/>
            <a:pathLst>
              <a:path w="2270760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"/>
          <p:cNvSpPr/>
          <p:nvPr/>
        </p:nvSpPr>
        <p:spPr>
          <a:xfrm>
            <a:off x="4065120" y="3335400"/>
            <a:ext cx="11890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43" strike="noStrike">
                <a:solidFill>
                  <a:srgbClr val="ffffff"/>
                </a:solidFill>
                <a:latin typeface="Arial"/>
              </a:rPr>
              <a:t>Autocomplete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3524760" y="2236320"/>
            <a:ext cx="2270520" cy="670320"/>
          </a:xfrm>
          <a:custGeom>
            <a:avLst/>
            <a:gdLst/>
            <a:ahLst/>
            <a:rect l="l" t="t" r="r" b="b"/>
            <a:pathLst>
              <a:path w="2270760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0"/>
          <p:cNvSpPr/>
          <p:nvPr/>
        </p:nvSpPr>
        <p:spPr>
          <a:xfrm>
            <a:off x="3972960" y="2447280"/>
            <a:ext cx="13737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24" strike="noStrike">
                <a:solidFill>
                  <a:srgbClr val="ffffff"/>
                </a:solidFill>
                <a:latin typeface="Arial"/>
              </a:rPr>
              <a:t>Entity</a:t>
            </a:r>
            <a:r>
              <a:rPr b="0" lang="en-IN" sz="14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29" strike="noStrike">
                <a:solidFill>
                  <a:srgbClr val="ffffff"/>
                </a:solidFill>
                <a:latin typeface="Arial"/>
              </a:rPr>
              <a:t>Extraction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6056280" y="3065760"/>
            <a:ext cx="2270520" cy="670320"/>
          </a:xfrm>
          <a:custGeom>
            <a:avLst/>
            <a:gdLst/>
            <a:ahLst/>
            <a:rect l="l" t="t" r="r" b="b"/>
            <a:pathLst>
              <a:path w="2270759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2"/>
          <p:cNvSpPr/>
          <p:nvPr/>
        </p:nvSpPr>
        <p:spPr>
          <a:xfrm>
            <a:off x="6343920" y="3276360"/>
            <a:ext cx="16927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32" strike="noStrike">
                <a:solidFill>
                  <a:srgbClr val="ffffff"/>
                </a:solidFill>
                <a:latin typeface="Arial"/>
              </a:rPr>
              <a:t>Question</a:t>
            </a:r>
            <a:r>
              <a:rPr b="0" lang="en-IN" sz="1400" spc="-5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24" strike="noStrike">
                <a:solidFill>
                  <a:srgbClr val="ffffff"/>
                </a:solidFill>
                <a:latin typeface="Arial"/>
              </a:rPr>
              <a:t>Answering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6056280" y="2207160"/>
            <a:ext cx="2270520" cy="670320"/>
          </a:xfrm>
          <a:custGeom>
            <a:avLst/>
            <a:gdLst/>
            <a:ahLst/>
            <a:rect l="l" t="t" r="r" b="b"/>
            <a:pathLst>
              <a:path w="2270759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4"/>
          <p:cNvSpPr/>
          <p:nvPr/>
        </p:nvSpPr>
        <p:spPr>
          <a:xfrm>
            <a:off x="6603840" y="2313000"/>
            <a:ext cx="1175760" cy="4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67040" indent="-154440">
              <a:lnSpc>
                <a:spcPts val="1650"/>
              </a:lnSpc>
              <a:spcBef>
                <a:spcPts val="181"/>
              </a:spcBef>
            </a:pPr>
            <a:r>
              <a:rPr b="0" lang="en-IN" sz="1400" spc="-12" strike="noStrike">
                <a:solidFill>
                  <a:srgbClr val="ffffff"/>
                </a:solidFill>
                <a:latin typeface="Arial"/>
              </a:rPr>
              <a:t>Review</a:t>
            </a:r>
            <a:r>
              <a:rPr b="0" lang="en-IN" sz="1400" spc="-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ffffff"/>
                </a:solidFill>
                <a:latin typeface="Arial"/>
              </a:rPr>
              <a:t>Rating  </a:t>
            </a:r>
            <a:r>
              <a:rPr b="0" lang="en-IN" sz="1400" spc="32" strike="noStrike">
                <a:solidFill>
                  <a:srgbClr val="ffffff"/>
                </a:solidFill>
                <a:latin typeface="Arial"/>
              </a:rPr>
              <a:t>Prediction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3524760" y="1348200"/>
            <a:ext cx="2270520" cy="670320"/>
          </a:xfrm>
          <a:custGeom>
            <a:avLst/>
            <a:gdLst/>
            <a:ahLst/>
            <a:rect l="l" t="t" r="r" b="b"/>
            <a:pathLst>
              <a:path w="2270760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6"/>
          <p:cNvSpPr/>
          <p:nvPr/>
        </p:nvSpPr>
        <p:spPr>
          <a:xfrm>
            <a:off x="4063680" y="1558800"/>
            <a:ext cx="11916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2" strike="noStrike">
                <a:solidFill>
                  <a:srgbClr val="ffffff"/>
                </a:solidFill>
                <a:latin typeface="Arial"/>
              </a:rPr>
              <a:t>Search</a:t>
            </a:r>
            <a:r>
              <a:rPr b="0" lang="en-IN" sz="14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Engine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6056280" y="1348200"/>
            <a:ext cx="2270520" cy="670320"/>
          </a:xfrm>
          <a:custGeom>
            <a:avLst/>
            <a:gdLst/>
            <a:ahLst/>
            <a:rect l="l" t="t" r="r" b="b"/>
            <a:pathLst>
              <a:path w="2270759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"/>
          <p:cNvSpPr/>
          <p:nvPr/>
        </p:nvSpPr>
        <p:spPr>
          <a:xfrm>
            <a:off x="6571080" y="1558800"/>
            <a:ext cx="12398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2" strike="noStrike">
                <a:solidFill>
                  <a:srgbClr val="ffffff"/>
                </a:solidFill>
                <a:latin typeface="Arial"/>
              </a:rPr>
              <a:t>Speech </a:t>
            </a:r>
            <a:r>
              <a:rPr b="0" lang="en-IN" sz="1400" spc="77" strike="noStrike">
                <a:solidFill>
                  <a:srgbClr val="ffffff"/>
                </a:solidFill>
                <a:latin typeface="Arial"/>
              </a:rPr>
              <a:t>to</a:t>
            </a:r>
            <a:r>
              <a:rPr b="0" lang="en-IN" sz="1400" spc="-114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9" strike="noStrike">
                <a:solidFill>
                  <a:srgbClr val="ffffff"/>
                </a:solidFill>
                <a:latin typeface="Arial"/>
              </a:rPr>
              <a:t>Text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770760" y="3124800"/>
            <a:ext cx="2270520" cy="670320"/>
          </a:xfrm>
          <a:custGeom>
            <a:avLst/>
            <a:gdLst/>
            <a:ahLst/>
            <a:rect l="l" t="t" r="r" b="b"/>
            <a:pathLst>
              <a:path w="2270760" h="670560">
                <a:moveTo>
                  <a:pt x="2158666" y="670499"/>
                </a:moveTo>
                <a:lnTo>
                  <a:pt x="0" y="670491"/>
                </a:lnTo>
                <a:lnTo>
                  <a:pt x="18" y="111752"/>
                </a:lnTo>
                <a:lnTo>
                  <a:pt x="8800" y="68253"/>
                </a:lnTo>
                <a:lnTo>
                  <a:pt x="32750" y="32731"/>
                </a:lnTo>
                <a:lnTo>
                  <a:pt x="68272" y="8782"/>
                </a:lnTo>
                <a:lnTo>
                  <a:pt x="111771" y="0"/>
                </a:lnTo>
                <a:lnTo>
                  <a:pt x="2270437" y="13"/>
                </a:lnTo>
                <a:lnTo>
                  <a:pt x="2270418" y="558747"/>
                </a:lnTo>
                <a:lnTo>
                  <a:pt x="2261636" y="602246"/>
                </a:lnTo>
                <a:lnTo>
                  <a:pt x="2237687" y="637768"/>
                </a:lnTo>
                <a:lnTo>
                  <a:pt x="2202165" y="661717"/>
                </a:lnTo>
                <a:lnTo>
                  <a:pt x="2158666" y="670499"/>
                </a:lnTo>
                <a:close/>
              </a:path>
            </a:pathLst>
          </a:custGeom>
          <a:solidFill>
            <a:srgbClr val="4a8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0"/>
          <p:cNvSpPr/>
          <p:nvPr/>
        </p:nvSpPr>
        <p:spPr>
          <a:xfrm>
            <a:off x="1230480" y="3335400"/>
            <a:ext cx="13503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9" strike="noStrike">
                <a:solidFill>
                  <a:srgbClr val="ffffff"/>
                </a:solidFill>
                <a:latin typeface="Arial"/>
              </a:rPr>
              <a:t>Topic</a:t>
            </a:r>
            <a:r>
              <a:rPr b="0" lang="en-IN" sz="14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400" spc="29" strike="noStrike">
                <a:solidFill>
                  <a:srgbClr val="ffffff"/>
                </a:solidFill>
                <a:latin typeface="Arial"/>
              </a:rPr>
              <a:t>Extraction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6" name="TextShape 21"/>
          <p:cNvSpPr txBox="1"/>
          <p:nvPr/>
        </p:nvSpPr>
        <p:spPr>
          <a:xfrm>
            <a:off x="877680" y="498240"/>
            <a:ext cx="7441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4" strike="noStrike">
                <a:solidFill>
                  <a:srgbClr val="552a55"/>
                </a:solidFill>
                <a:latin typeface="Arial"/>
              </a:rPr>
              <a:t>Applications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of </a:t>
            </a:r>
            <a:r>
              <a:rPr b="0" lang="en-IN" sz="3000" spc="43" strike="noStrike">
                <a:solidFill>
                  <a:srgbClr val="552a55"/>
                </a:solidFill>
                <a:latin typeface="Arial"/>
              </a:rPr>
              <a:t>natural </a:t>
            </a:r>
            <a:r>
              <a:rPr b="0" lang="en-IN" sz="3000" spc="-32" strike="noStrike">
                <a:solidFill>
                  <a:srgbClr val="552a55"/>
                </a:solidFill>
                <a:latin typeface="Arial"/>
              </a:rPr>
              <a:t>language</a:t>
            </a:r>
            <a:r>
              <a:rPr b="0" lang="en-IN" sz="3000" spc="-316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-1" strike="noStrike">
                <a:solidFill>
                  <a:srgbClr val="552a55"/>
                </a:solidFill>
                <a:latin typeface="Arial"/>
              </a:rPr>
              <a:t>processing</a:t>
            </a:r>
            <a:endParaRPr b="0" lang="en-IN" sz="3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5292720" y="2149920"/>
            <a:ext cx="23479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>
            <a:spAutoFit/>
          </a:bodyPr>
          <a:p>
            <a:pPr marL="393840" indent="-380520">
              <a:lnSpc>
                <a:spcPct val="100000"/>
              </a:lnSpc>
              <a:spcBef>
                <a:spcPts val="309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Reduces </a:t>
            </a: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words </a:t>
            </a:r>
            <a:r>
              <a:rPr b="0" lang="en-IN" sz="1200" spc="43" strike="noStrike">
                <a:solidFill>
                  <a:srgbClr val="666666"/>
                </a:solidFill>
                <a:latin typeface="Arial"/>
              </a:rPr>
              <a:t>to root</a:t>
            </a:r>
            <a:r>
              <a:rPr b="0" lang="en-IN" sz="1200" spc="-15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38" strike="noStrike">
                <a:solidFill>
                  <a:srgbClr val="666666"/>
                </a:solidFill>
                <a:latin typeface="Arial"/>
              </a:rPr>
              <a:t>form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Why </a:t>
            </a:r>
            <a:r>
              <a:rPr b="0" lang="en-IN" sz="1200" spc="-26" strike="noStrike">
                <a:solidFill>
                  <a:srgbClr val="666666"/>
                </a:solidFill>
                <a:latin typeface="Arial"/>
              </a:rPr>
              <a:t>is </a:t>
            </a:r>
            <a:r>
              <a:rPr b="0" lang="en-IN" sz="1200" spc="9" strike="noStrike">
                <a:solidFill>
                  <a:srgbClr val="666666"/>
                </a:solidFill>
                <a:latin typeface="Arial"/>
              </a:rPr>
              <a:t>stemming</a:t>
            </a:r>
            <a:r>
              <a:rPr b="0" lang="en-IN" sz="1200" spc="-2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9" strike="noStrike">
                <a:solidFill>
                  <a:srgbClr val="666666"/>
                </a:solidFill>
                <a:latin typeface="Arial"/>
              </a:rPr>
              <a:t>important?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72" strike="noStrike">
                <a:solidFill>
                  <a:srgbClr val="666666"/>
                </a:solidFill>
                <a:latin typeface="Arial"/>
              </a:rPr>
              <a:t>NLTK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9" strike="noStrike">
                <a:solidFill>
                  <a:srgbClr val="666666"/>
                </a:solidFill>
                <a:latin typeface="Arial"/>
              </a:rPr>
              <a:t>stemmers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1345680" y="2647800"/>
            <a:ext cx="1116000" cy="338040"/>
          </a:xfrm>
          <a:custGeom>
            <a:avLst/>
            <a:gdLst/>
            <a:ahLst/>
            <a:rect l="l" t="t" r="r" b="b"/>
            <a:pathLst>
              <a:path w="1116330" h="338455">
                <a:moveTo>
                  <a:pt x="0" y="0"/>
                </a:moveTo>
                <a:lnTo>
                  <a:pt x="1116299" y="0"/>
                </a:lnTo>
                <a:lnTo>
                  <a:pt x="11162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19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877680" y="1368000"/>
            <a:ext cx="287820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77680" y="2625480"/>
            <a:ext cx="252324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5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1345680" y="2647800"/>
            <a:ext cx="1116000" cy="338040"/>
          </a:xfrm>
          <a:custGeom>
            <a:avLst/>
            <a:gdLst/>
            <a:ahLst/>
            <a:rect l="l" t="t" r="r" b="b"/>
            <a:pathLst>
              <a:path w="1116330" h="338455">
                <a:moveTo>
                  <a:pt x="0" y="0"/>
                </a:moveTo>
                <a:lnTo>
                  <a:pt x="1116299" y="0"/>
                </a:lnTo>
                <a:lnTo>
                  <a:pt x="11162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4836960" y="1157760"/>
            <a:ext cx="1097640" cy="479520"/>
          </a:xfrm>
          <a:custGeom>
            <a:avLst/>
            <a:gdLst/>
            <a:ahLst/>
            <a:rect l="l" t="t" r="r" b="b"/>
            <a:pathLst>
              <a:path w="1097914" h="480060">
                <a:moveTo>
                  <a:pt x="10173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1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017398" y="0"/>
                </a:lnTo>
                <a:lnTo>
                  <a:pt x="1061783" y="13441"/>
                </a:lnTo>
                <a:lnTo>
                  <a:pt x="1091310" y="49386"/>
                </a:lnTo>
                <a:lnTo>
                  <a:pt x="1097399" y="80001"/>
                </a:lnTo>
                <a:lnTo>
                  <a:pt x="1097399" y="399998"/>
                </a:lnTo>
                <a:lnTo>
                  <a:pt x="1091113" y="431138"/>
                </a:lnTo>
                <a:lnTo>
                  <a:pt x="1073968" y="456568"/>
                </a:lnTo>
                <a:lnTo>
                  <a:pt x="1048538" y="473713"/>
                </a:lnTo>
                <a:lnTo>
                  <a:pt x="1017398" y="4799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5150520" y="1288440"/>
            <a:ext cx="4694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51a55"/>
                </a:solidFill>
                <a:latin typeface="Arial"/>
              </a:rPr>
              <a:t>ﬁshing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7329240" y="1730520"/>
            <a:ext cx="1027080" cy="479520"/>
          </a:xfrm>
          <a:custGeom>
            <a:avLst/>
            <a:gdLst/>
            <a:ahLst/>
            <a:rect l="l" t="t" r="r" b="b"/>
            <a:pathLst>
              <a:path w="1027429" h="480060">
                <a:moveTo>
                  <a:pt x="9471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1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947198" y="0"/>
                </a:lnTo>
                <a:lnTo>
                  <a:pt x="991583" y="13441"/>
                </a:lnTo>
                <a:lnTo>
                  <a:pt x="1021110" y="49386"/>
                </a:lnTo>
                <a:lnTo>
                  <a:pt x="1027199" y="80001"/>
                </a:lnTo>
                <a:lnTo>
                  <a:pt x="1027199" y="399998"/>
                </a:lnTo>
                <a:lnTo>
                  <a:pt x="1020913" y="431138"/>
                </a:lnTo>
                <a:lnTo>
                  <a:pt x="1003768" y="456568"/>
                </a:lnTo>
                <a:lnTo>
                  <a:pt x="978338" y="473713"/>
                </a:lnTo>
                <a:lnTo>
                  <a:pt x="947198" y="4799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7689600" y="1846080"/>
            <a:ext cx="3063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4" strike="noStrike">
                <a:solidFill>
                  <a:srgbClr val="008c72"/>
                </a:solidFill>
                <a:latin typeface="Arial"/>
              </a:rPr>
              <a:t>ﬁsh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>
            <a:off x="4836960" y="1730520"/>
            <a:ext cx="1097640" cy="479520"/>
          </a:xfrm>
          <a:custGeom>
            <a:avLst/>
            <a:gdLst/>
            <a:ahLst/>
            <a:rect l="l" t="t" r="r" b="b"/>
            <a:pathLst>
              <a:path w="1097914" h="480060">
                <a:moveTo>
                  <a:pt x="10173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2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017398" y="0"/>
                </a:lnTo>
                <a:lnTo>
                  <a:pt x="1061783" y="13441"/>
                </a:lnTo>
                <a:lnTo>
                  <a:pt x="1091310" y="49386"/>
                </a:lnTo>
                <a:lnTo>
                  <a:pt x="1097399" y="80001"/>
                </a:lnTo>
                <a:lnTo>
                  <a:pt x="1097399" y="399998"/>
                </a:lnTo>
                <a:lnTo>
                  <a:pt x="1091113" y="431138"/>
                </a:lnTo>
                <a:lnTo>
                  <a:pt x="1073968" y="456568"/>
                </a:lnTo>
                <a:lnTo>
                  <a:pt x="1048538" y="473713"/>
                </a:lnTo>
                <a:lnTo>
                  <a:pt x="1017398" y="4799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>
            <a:off x="5165280" y="1861200"/>
            <a:ext cx="4402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4" strike="noStrike">
                <a:solidFill>
                  <a:srgbClr val="551a55"/>
                </a:solidFill>
                <a:latin typeface="Arial"/>
              </a:rPr>
              <a:t>ﬁshed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4836960" y="2303280"/>
            <a:ext cx="1097640" cy="479520"/>
          </a:xfrm>
          <a:custGeom>
            <a:avLst/>
            <a:gdLst/>
            <a:ahLst/>
            <a:rect l="l" t="t" r="r" b="b"/>
            <a:pathLst>
              <a:path w="1097914" h="480060">
                <a:moveTo>
                  <a:pt x="10173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2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017398" y="0"/>
                </a:lnTo>
                <a:lnTo>
                  <a:pt x="1061783" y="13441"/>
                </a:lnTo>
                <a:lnTo>
                  <a:pt x="1091310" y="49386"/>
                </a:lnTo>
                <a:lnTo>
                  <a:pt x="1097399" y="80001"/>
                </a:lnTo>
                <a:lnTo>
                  <a:pt x="1097399" y="399998"/>
                </a:lnTo>
                <a:lnTo>
                  <a:pt x="1091113" y="431138"/>
                </a:lnTo>
                <a:lnTo>
                  <a:pt x="1073968" y="456568"/>
                </a:lnTo>
                <a:lnTo>
                  <a:pt x="1048538" y="473713"/>
                </a:lnTo>
                <a:lnTo>
                  <a:pt x="1017398" y="4799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3"/>
          <p:cNvSpPr/>
          <p:nvPr/>
        </p:nvSpPr>
        <p:spPr>
          <a:xfrm>
            <a:off x="5175360" y="2433960"/>
            <a:ext cx="4204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2" strike="noStrike">
                <a:solidFill>
                  <a:srgbClr val="551a55"/>
                </a:solidFill>
                <a:latin typeface="Arial"/>
              </a:rPr>
              <a:t>ﬁshes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5934600" y="1397880"/>
            <a:ext cx="1337760" cy="571320"/>
          </a:xfrm>
          <a:custGeom>
            <a:avLst/>
            <a:gdLst/>
            <a:ahLst/>
            <a:rect l="l" t="t" r="r" b="b"/>
            <a:pathLst>
              <a:path w="1337945" h="571500">
                <a:moveTo>
                  <a:pt x="0" y="0"/>
                </a:moveTo>
                <a:lnTo>
                  <a:pt x="63378" y="1642"/>
                </a:lnTo>
                <a:lnTo>
                  <a:pt x="122926" y="6431"/>
                </a:lnTo>
                <a:lnTo>
                  <a:pt x="178899" y="14156"/>
                </a:lnTo>
                <a:lnTo>
                  <a:pt x="231552" y="24608"/>
                </a:lnTo>
                <a:lnTo>
                  <a:pt x="281140" y="37576"/>
                </a:lnTo>
                <a:lnTo>
                  <a:pt x="327919" y="52851"/>
                </a:lnTo>
                <a:lnTo>
                  <a:pt x="372144" y="70224"/>
                </a:lnTo>
                <a:lnTo>
                  <a:pt x="414070" y="89484"/>
                </a:lnTo>
                <a:lnTo>
                  <a:pt x="453953" y="110422"/>
                </a:lnTo>
                <a:lnTo>
                  <a:pt x="492049" y="132828"/>
                </a:lnTo>
                <a:lnTo>
                  <a:pt x="528612" y="156492"/>
                </a:lnTo>
                <a:lnTo>
                  <a:pt x="563898" y="181205"/>
                </a:lnTo>
                <a:lnTo>
                  <a:pt x="598162" y="206757"/>
                </a:lnTo>
                <a:lnTo>
                  <a:pt x="631660" y="232938"/>
                </a:lnTo>
                <a:lnTo>
                  <a:pt x="664646" y="259539"/>
                </a:lnTo>
                <a:lnTo>
                  <a:pt x="697377" y="286349"/>
                </a:lnTo>
                <a:lnTo>
                  <a:pt x="734799" y="316978"/>
                </a:lnTo>
                <a:lnTo>
                  <a:pt x="772601" y="347293"/>
                </a:lnTo>
                <a:lnTo>
                  <a:pt x="811166" y="376982"/>
                </a:lnTo>
                <a:lnTo>
                  <a:pt x="850873" y="405732"/>
                </a:lnTo>
                <a:lnTo>
                  <a:pt x="892105" y="433229"/>
                </a:lnTo>
                <a:lnTo>
                  <a:pt x="935243" y="459161"/>
                </a:lnTo>
                <a:lnTo>
                  <a:pt x="980667" y="483215"/>
                </a:lnTo>
                <a:lnTo>
                  <a:pt x="1022589" y="502475"/>
                </a:lnTo>
                <a:lnTo>
                  <a:pt x="1066810" y="519848"/>
                </a:lnTo>
                <a:lnTo>
                  <a:pt x="1113584" y="535123"/>
                </a:lnTo>
                <a:lnTo>
                  <a:pt x="1163167" y="548091"/>
                </a:lnTo>
                <a:lnTo>
                  <a:pt x="1215816" y="558543"/>
                </a:lnTo>
                <a:lnTo>
                  <a:pt x="1271783" y="566268"/>
                </a:lnTo>
                <a:lnTo>
                  <a:pt x="1316091" y="570146"/>
                </a:lnTo>
                <a:lnTo>
                  <a:pt x="1331326" y="571056"/>
                </a:lnTo>
                <a:lnTo>
                  <a:pt x="1337565" y="571366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5"/>
          <p:cNvSpPr/>
          <p:nvPr/>
        </p:nvSpPr>
        <p:spPr>
          <a:xfrm>
            <a:off x="7271640" y="195336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0" y="31456"/>
                </a:moveTo>
                <a:lnTo>
                  <a:pt x="733" y="0"/>
                </a:lnTo>
                <a:lnTo>
                  <a:pt x="43580" y="16737"/>
                </a:lnTo>
                <a:lnTo>
                  <a:pt x="0" y="3145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6"/>
          <p:cNvSpPr/>
          <p:nvPr/>
        </p:nvSpPr>
        <p:spPr>
          <a:xfrm>
            <a:off x="7271640" y="195336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0" y="31456"/>
                </a:moveTo>
                <a:lnTo>
                  <a:pt x="43580" y="16737"/>
                </a:lnTo>
                <a:lnTo>
                  <a:pt x="733" y="0"/>
                </a:lnTo>
                <a:lnTo>
                  <a:pt x="0" y="31456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7"/>
          <p:cNvSpPr/>
          <p:nvPr/>
        </p:nvSpPr>
        <p:spPr>
          <a:xfrm>
            <a:off x="5934600" y="1970640"/>
            <a:ext cx="1337760" cy="360"/>
          </a:xfrm>
          <a:custGeom>
            <a:avLst/>
            <a:gdLst/>
            <a:ahLst/>
            <a:rect l="l" t="t" r="r" b="b"/>
            <a:pathLst>
              <a:path w="1337945" h="635">
                <a:moveTo>
                  <a:pt x="0" y="0"/>
                </a:moveTo>
                <a:lnTo>
                  <a:pt x="72114" y="2"/>
                </a:lnTo>
                <a:lnTo>
                  <a:pt x="139272" y="8"/>
                </a:lnTo>
                <a:lnTo>
                  <a:pt x="201856" y="19"/>
                </a:lnTo>
                <a:lnTo>
                  <a:pt x="260247" y="33"/>
                </a:lnTo>
                <a:lnTo>
                  <a:pt x="314825" y="50"/>
                </a:lnTo>
                <a:lnTo>
                  <a:pt x="365973" y="70"/>
                </a:lnTo>
                <a:lnTo>
                  <a:pt x="414070" y="93"/>
                </a:lnTo>
                <a:lnTo>
                  <a:pt x="459499" y="118"/>
                </a:lnTo>
                <a:lnTo>
                  <a:pt x="502641" y="146"/>
                </a:lnTo>
                <a:lnTo>
                  <a:pt x="543876" y="174"/>
                </a:lnTo>
                <a:lnTo>
                  <a:pt x="583586" y="205"/>
                </a:lnTo>
                <a:lnTo>
                  <a:pt x="622152" y="236"/>
                </a:lnTo>
                <a:lnTo>
                  <a:pt x="697377" y="299"/>
                </a:lnTo>
                <a:lnTo>
                  <a:pt x="741063" y="337"/>
                </a:lnTo>
                <a:lnTo>
                  <a:pt x="785352" y="374"/>
                </a:lnTo>
                <a:lnTo>
                  <a:pt x="830853" y="410"/>
                </a:lnTo>
                <a:lnTo>
                  <a:pt x="878168" y="444"/>
                </a:lnTo>
                <a:lnTo>
                  <a:pt x="927905" y="476"/>
                </a:lnTo>
                <a:lnTo>
                  <a:pt x="980667" y="506"/>
                </a:lnTo>
                <a:lnTo>
                  <a:pt x="1022589" y="526"/>
                </a:lnTo>
                <a:lnTo>
                  <a:pt x="1066810" y="544"/>
                </a:lnTo>
                <a:lnTo>
                  <a:pt x="1113584" y="560"/>
                </a:lnTo>
                <a:lnTo>
                  <a:pt x="1163167" y="574"/>
                </a:lnTo>
                <a:lnTo>
                  <a:pt x="1337549" y="5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8"/>
          <p:cNvSpPr/>
          <p:nvPr/>
        </p:nvSpPr>
        <p:spPr>
          <a:xfrm>
            <a:off x="7272000" y="195552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0" y="31465"/>
                </a:moveTo>
                <a:lnTo>
                  <a:pt x="2" y="0"/>
                </a:lnTo>
                <a:lnTo>
                  <a:pt x="43226" y="15737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9"/>
          <p:cNvSpPr/>
          <p:nvPr/>
        </p:nvSpPr>
        <p:spPr>
          <a:xfrm>
            <a:off x="7272000" y="195552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0" y="31465"/>
                </a:moveTo>
                <a:lnTo>
                  <a:pt x="43226" y="15737"/>
                </a:lnTo>
                <a:lnTo>
                  <a:pt x="2" y="0"/>
                </a:lnTo>
                <a:lnTo>
                  <a:pt x="0" y="31465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0"/>
          <p:cNvSpPr/>
          <p:nvPr/>
        </p:nvSpPr>
        <p:spPr>
          <a:xfrm>
            <a:off x="5934600" y="1972080"/>
            <a:ext cx="1337760" cy="571320"/>
          </a:xfrm>
          <a:custGeom>
            <a:avLst/>
            <a:gdLst/>
            <a:ahLst/>
            <a:rect l="l" t="t" r="r" b="b"/>
            <a:pathLst>
              <a:path w="1337945" h="571500">
                <a:moveTo>
                  <a:pt x="0" y="571366"/>
                </a:moveTo>
                <a:lnTo>
                  <a:pt x="63378" y="569723"/>
                </a:lnTo>
                <a:lnTo>
                  <a:pt x="122926" y="564934"/>
                </a:lnTo>
                <a:lnTo>
                  <a:pt x="178899" y="557209"/>
                </a:lnTo>
                <a:lnTo>
                  <a:pt x="231552" y="546757"/>
                </a:lnTo>
                <a:lnTo>
                  <a:pt x="281140" y="533789"/>
                </a:lnTo>
                <a:lnTo>
                  <a:pt x="327919" y="518514"/>
                </a:lnTo>
                <a:lnTo>
                  <a:pt x="372144" y="501141"/>
                </a:lnTo>
                <a:lnTo>
                  <a:pt x="414070" y="481881"/>
                </a:lnTo>
                <a:lnTo>
                  <a:pt x="453953" y="460943"/>
                </a:lnTo>
                <a:lnTo>
                  <a:pt x="492049" y="438537"/>
                </a:lnTo>
                <a:lnTo>
                  <a:pt x="528612" y="414873"/>
                </a:lnTo>
                <a:lnTo>
                  <a:pt x="563898" y="390160"/>
                </a:lnTo>
                <a:lnTo>
                  <a:pt x="598162" y="364608"/>
                </a:lnTo>
                <a:lnTo>
                  <a:pt x="631660" y="338427"/>
                </a:lnTo>
                <a:lnTo>
                  <a:pt x="664646" y="311826"/>
                </a:lnTo>
                <a:lnTo>
                  <a:pt x="697377" y="285016"/>
                </a:lnTo>
                <a:lnTo>
                  <a:pt x="734799" y="254387"/>
                </a:lnTo>
                <a:lnTo>
                  <a:pt x="772601" y="224072"/>
                </a:lnTo>
                <a:lnTo>
                  <a:pt x="811166" y="194383"/>
                </a:lnTo>
                <a:lnTo>
                  <a:pt x="850873" y="165634"/>
                </a:lnTo>
                <a:lnTo>
                  <a:pt x="892105" y="138136"/>
                </a:lnTo>
                <a:lnTo>
                  <a:pt x="935243" y="112204"/>
                </a:lnTo>
                <a:lnTo>
                  <a:pt x="980667" y="88150"/>
                </a:lnTo>
                <a:lnTo>
                  <a:pt x="1022589" y="68890"/>
                </a:lnTo>
                <a:lnTo>
                  <a:pt x="1066810" y="51517"/>
                </a:lnTo>
                <a:lnTo>
                  <a:pt x="1113584" y="36242"/>
                </a:lnTo>
                <a:lnTo>
                  <a:pt x="1163167" y="23274"/>
                </a:lnTo>
                <a:lnTo>
                  <a:pt x="1215816" y="12822"/>
                </a:lnTo>
                <a:lnTo>
                  <a:pt x="1271783" y="5097"/>
                </a:lnTo>
                <a:lnTo>
                  <a:pt x="1316091" y="1219"/>
                </a:lnTo>
                <a:lnTo>
                  <a:pt x="1331326" y="309"/>
                </a:lnTo>
                <a:lnTo>
                  <a:pt x="1337565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1"/>
          <p:cNvSpPr/>
          <p:nvPr/>
        </p:nvSpPr>
        <p:spPr>
          <a:xfrm>
            <a:off x="7271640" y="195624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733" y="31456"/>
                </a:moveTo>
                <a:lnTo>
                  <a:pt x="0" y="0"/>
                </a:lnTo>
                <a:lnTo>
                  <a:pt x="43580" y="14719"/>
                </a:lnTo>
                <a:lnTo>
                  <a:pt x="733" y="3145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2"/>
          <p:cNvSpPr/>
          <p:nvPr/>
        </p:nvSpPr>
        <p:spPr>
          <a:xfrm>
            <a:off x="7271640" y="1956240"/>
            <a:ext cx="43560" cy="31320"/>
          </a:xfrm>
          <a:custGeom>
            <a:avLst/>
            <a:gdLst/>
            <a:ahLst/>
            <a:rect l="l" t="t" r="r" b="b"/>
            <a:pathLst>
              <a:path w="43815" h="31750">
                <a:moveTo>
                  <a:pt x="733" y="31456"/>
                </a:moveTo>
                <a:lnTo>
                  <a:pt x="43580" y="14719"/>
                </a:lnTo>
                <a:lnTo>
                  <a:pt x="0" y="0"/>
                </a:lnTo>
                <a:lnTo>
                  <a:pt x="733" y="31456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3"/>
          <p:cNvSpPr/>
          <p:nvPr/>
        </p:nvSpPr>
        <p:spPr>
          <a:xfrm>
            <a:off x="4637880" y="3054600"/>
            <a:ext cx="3918240" cy="1364400"/>
          </a:xfrm>
          <a:custGeom>
            <a:avLst/>
            <a:gdLst/>
            <a:ahLst/>
            <a:rect l="l" t="t" r="r" b="b"/>
            <a:pathLst>
              <a:path w="3918584" h="1364614">
                <a:moveTo>
                  <a:pt x="3690644" y="1364099"/>
                </a:moveTo>
                <a:lnTo>
                  <a:pt x="227354" y="1364099"/>
                </a:lnTo>
                <a:lnTo>
                  <a:pt x="181534" y="1359480"/>
                </a:lnTo>
                <a:lnTo>
                  <a:pt x="138858" y="1346233"/>
                </a:lnTo>
                <a:lnTo>
                  <a:pt x="100238" y="1325271"/>
                </a:lnTo>
                <a:lnTo>
                  <a:pt x="66590" y="1297509"/>
                </a:lnTo>
                <a:lnTo>
                  <a:pt x="38828" y="1263861"/>
                </a:lnTo>
                <a:lnTo>
                  <a:pt x="17866" y="1225241"/>
                </a:lnTo>
                <a:lnTo>
                  <a:pt x="4619" y="1182565"/>
                </a:lnTo>
                <a:lnTo>
                  <a:pt x="0" y="1136745"/>
                </a:lnTo>
                <a:lnTo>
                  <a:pt x="0" y="227354"/>
                </a:lnTo>
                <a:lnTo>
                  <a:pt x="4619" y="181534"/>
                </a:lnTo>
                <a:lnTo>
                  <a:pt x="17866" y="138857"/>
                </a:lnTo>
                <a:lnTo>
                  <a:pt x="38828" y="100238"/>
                </a:lnTo>
                <a:lnTo>
                  <a:pt x="66590" y="66590"/>
                </a:lnTo>
                <a:lnTo>
                  <a:pt x="100238" y="38828"/>
                </a:lnTo>
                <a:lnTo>
                  <a:pt x="138858" y="17866"/>
                </a:lnTo>
                <a:lnTo>
                  <a:pt x="181534" y="4619"/>
                </a:lnTo>
                <a:lnTo>
                  <a:pt x="227354" y="0"/>
                </a:lnTo>
                <a:lnTo>
                  <a:pt x="3690644" y="0"/>
                </a:lnTo>
                <a:lnTo>
                  <a:pt x="3735207" y="4408"/>
                </a:lnTo>
                <a:lnTo>
                  <a:pt x="3777650" y="17306"/>
                </a:lnTo>
                <a:lnTo>
                  <a:pt x="3816781" y="38198"/>
                </a:lnTo>
                <a:lnTo>
                  <a:pt x="3851409" y="66590"/>
                </a:lnTo>
                <a:lnTo>
                  <a:pt x="3879801" y="101218"/>
                </a:lnTo>
                <a:lnTo>
                  <a:pt x="3900693" y="140349"/>
                </a:lnTo>
                <a:lnTo>
                  <a:pt x="3913591" y="182792"/>
                </a:lnTo>
                <a:lnTo>
                  <a:pt x="3917999" y="227354"/>
                </a:lnTo>
                <a:lnTo>
                  <a:pt x="3917999" y="1136745"/>
                </a:lnTo>
                <a:lnTo>
                  <a:pt x="3913380" y="1182565"/>
                </a:lnTo>
                <a:lnTo>
                  <a:pt x="3900133" y="1225241"/>
                </a:lnTo>
                <a:lnTo>
                  <a:pt x="3879171" y="1263861"/>
                </a:lnTo>
                <a:lnTo>
                  <a:pt x="3851409" y="1297509"/>
                </a:lnTo>
                <a:lnTo>
                  <a:pt x="3817761" y="1325271"/>
                </a:lnTo>
                <a:lnTo>
                  <a:pt x="3779141" y="1346233"/>
                </a:lnTo>
                <a:lnTo>
                  <a:pt x="3736465" y="1359480"/>
                </a:lnTo>
                <a:lnTo>
                  <a:pt x="3690644" y="13640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4"/>
          <p:cNvSpPr/>
          <p:nvPr/>
        </p:nvSpPr>
        <p:spPr>
          <a:xfrm>
            <a:off x="4777560" y="3355560"/>
            <a:ext cx="35092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spAutoFit/>
          </a:bodyPr>
          <a:p>
            <a:pPr marL="12600">
              <a:lnSpc>
                <a:spcPts val="1429"/>
              </a:lnSpc>
              <a:spcBef>
                <a:spcPts val="156"/>
              </a:spcBef>
            </a:pPr>
            <a:r>
              <a:rPr b="0" lang="en-IN" sz="1200" spc="29" strike="noStrike">
                <a:latin typeface="Arial"/>
              </a:rPr>
              <a:t>In</a:t>
            </a:r>
            <a:r>
              <a:rPr b="0" lang="en-IN" sz="1200" spc="-32" strike="noStrike">
                <a:latin typeface="Arial"/>
              </a:rPr>
              <a:t> </a:t>
            </a:r>
            <a:r>
              <a:rPr b="0" lang="en-IN" sz="1200" spc="29" strike="noStrike">
                <a:latin typeface="Arial"/>
              </a:rPr>
              <a:t>[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1]: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1" lang="en-IN" sz="1200" spc="58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1" lang="en-IN" sz="1200" spc="-32" strike="noStrike">
                <a:solidFill>
                  <a:srgbClr val="008000"/>
                </a:solidFill>
                <a:latin typeface="Arial"/>
              </a:rPr>
              <a:t> </a:t>
            </a:r>
            <a:r>
              <a:rPr b="1" lang="en-IN" sz="1200" spc="49" strike="noStrike">
                <a:solidFill>
                  <a:srgbClr val="0000ff"/>
                </a:solidFill>
                <a:latin typeface="Arial"/>
              </a:rPr>
              <a:t>nltk.stem</a:t>
            </a:r>
            <a:r>
              <a:rPr b="1" lang="en-IN" sz="1200" spc="-26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1" lang="en-IN" sz="1200" spc="52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1" lang="en-IN" sz="1200" spc="-32" strike="noStrike">
                <a:solidFill>
                  <a:srgbClr val="008000"/>
                </a:solidFill>
                <a:latin typeface="Arial"/>
              </a:rPr>
              <a:t> </a:t>
            </a:r>
            <a:r>
              <a:rPr b="0" lang="en-IN" sz="1200" spc="24" strike="noStrike">
                <a:solidFill>
                  <a:srgbClr val="008000"/>
                </a:solidFill>
                <a:latin typeface="Arial"/>
              </a:rPr>
              <a:t>SnowballStemmer  </a:t>
            </a:r>
            <a:r>
              <a:rPr b="0" lang="en-IN" sz="1200" spc="29" strike="noStrike">
                <a:solidFill>
                  <a:srgbClr val="008000"/>
                </a:solidFill>
                <a:latin typeface="Arial"/>
              </a:rPr>
              <a:t>In [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2]: 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s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IN" sz="1200" spc="-14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SnowballStemmer(</a:t>
            </a:r>
            <a:r>
              <a:rPr b="0" lang="en-IN" sz="1200" spc="18" strike="noStrike">
                <a:solidFill>
                  <a:srgbClr val="ba2121"/>
                </a:solidFill>
                <a:latin typeface="Arial"/>
              </a:rPr>
              <a:t>'english')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366"/>
              </a:lnSpc>
            </a:pPr>
            <a:r>
              <a:rPr b="0" lang="en-IN" sz="1200" spc="29" strike="noStrike">
                <a:solidFill>
                  <a:srgbClr val="ba2121"/>
                </a:solidFill>
                <a:latin typeface="Arial"/>
              </a:rPr>
              <a:t>In [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3]:</a:t>
            </a:r>
            <a:r>
              <a:rPr b="0" lang="en-IN" sz="1200" spc="-8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s.stem(</a:t>
            </a:r>
            <a:r>
              <a:rPr b="0" lang="en-IN" sz="1200" spc="18" strike="noStrike">
                <a:solidFill>
                  <a:srgbClr val="ba2121"/>
                </a:solidFill>
                <a:latin typeface="Arial"/>
              </a:rPr>
              <a:t>"ﬁshing")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34"/>
              </a:lnSpc>
            </a:pPr>
            <a:r>
              <a:rPr b="0" lang="en-IN" sz="1200" spc="32" strike="noStrike">
                <a:solidFill>
                  <a:srgbClr val="ba2121"/>
                </a:solidFill>
                <a:latin typeface="Arial"/>
              </a:rPr>
              <a:t>Out[</a:t>
            </a:r>
            <a:r>
              <a:rPr b="0" lang="en-IN" sz="1200" spc="32" strike="noStrike">
                <a:solidFill>
                  <a:srgbClr val="666666"/>
                </a:solidFill>
                <a:latin typeface="Arial"/>
              </a:rPr>
              <a:t>3]: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32" strike="noStrike">
                <a:solidFill>
                  <a:srgbClr val="ba2121"/>
                </a:solidFill>
                <a:latin typeface="Arial"/>
              </a:rPr>
              <a:t>'ﬁsh'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20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345680" y="2994120"/>
            <a:ext cx="1544040" cy="338040"/>
          </a:xfrm>
          <a:custGeom>
            <a:avLst/>
            <a:gdLst/>
            <a:ahLst/>
            <a:rect l="l" t="t" r="r" b="b"/>
            <a:pathLst>
              <a:path w="1544320" h="338454">
                <a:moveTo>
                  <a:pt x="0" y="0"/>
                </a:moveTo>
                <a:lnTo>
                  <a:pt x="1544099" y="0"/>
                </a:lnTo>
                <a:lnTo>
                  <a:pt x="1544099" y="338400"/>
                </a:lnTo>
                <a:lnTo>
                  <a:pt x="0" y="3384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5722920" y="2244960"/>
            <a:ext cx="2467080" cy="748800"/>
          </a:xfrm>
          <a:custGeom>
            <a:avLst/>
            <a:gdLst/>
            <a:ahLst/>
            <a:rect l="l" t="t" r="r" b="b"/>
            <a:pathLst>
              <a:path w="2467609" h="749300">
                <a:moveTo>
                  <a:pt x="2342347" y="749099"/>
                </a:moveTo>
                <a:lnTo>
                  <a:pt x="124852" y="749099"/>
                </a:lnTo>
                <a:lnTo>
                  <a:pt x="76254" y="739288"/>
                </a:lnTo>
                <a:lnTo>
                  <a:pt x="36568" y="712531"/>
                </a:lnTo>
                <a:lnTo>
                  <a:pt x="9811" y="672845"/>
                </a:lnTo>
                <a:lnTo>
                  <a:pt x="0" y="624247"/>
                </a:lnTo>
                <a:lnTo>
                  <a:pt x="0" y="124852"/>
                </a:lnTo>
                <a:lnTo>
                  <a:pt x="9811" y="76254"/>
                </a:lnTo>
                <a:lnTo>
                  <a:pt x="36568" y="36568"/>
                </a:lnTo>
                <a:lnTo>
                  <a:pt x="76254" y="9811"/>
                </a:lnTo>
                <a:lnTo>
                  <a:pt x="124852" y="0"/>
                </a:lnTo>
                <a:lnTo>
                  <a:pt x="2342347" y="0"/>
                </a:lnTo>
                <a:lnTo>
                  <a:pt x="2390126" y="9503"/>
                </a:lnTo>
                <a:lnTo>
                  <a:pt x="2430631" y="36568"/>
                </a:lnTo>
                <a:lnTo>
                  <a:pt x="2457696" y="77073"/>
                </a:lnTo>
                <a:lnTo>
                  <a:pt x="2467199" y="124852"/>
                </a:lnTo>
                <a:lnTo>
                  <a:pt x="2467199" y="624247"/>
                </a:lnTo>
                <a:lnTo>
                  <a:pt x="2457388" y="672845"/>
                </a:lnTo>
                <a:lnTo>
                  <a:pt x="2430631" y="712531"/>
                </a:lnTo>
                <a:lnTo>
                  <a:pt x="2390945" y="739288"/>
                </a:lnTo>
                <a:lnTo>
                  <a:pt x="2342347" y="7490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5832360" y="2420280"/>
            <a:ext cx="210852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100" spc="-7" strike="noStrike">
                <a:solidFill>
                  <a:srgbClr val="aa22ff"/>
                </a:solidFill>
                <a:latin typeface="Arial"/>
              </a:rPr>
              <a:t>import </a:t>
            </a:r>
            <a:r>
              <a:rPr b="1" lang="en-IN" sz="1100" spc="-7" strike="noStrike">
                <a:solidFill>
                  <a:srgbClr val="0000ff"/>
                </a:solidFill>
                <a:latin typeface="Arial"/>
              </a:rPr>
              <a:t>emoji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r>
              <a:rPr b="0" lang="en-IN" sz="1100" spc="-7" strike="noStrike">
                <a:solidFill>
                  <a:srgbClr val="333333"/>
                </a:solidFill>
                <a:latin typeface="Arial"/>
              </a:rPr>
              <a:t>emojis </a:t>
            </a:r>
            <a:r>
              <a:rPr b="0" lang="en-IN" sz="11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IN" sz="1100" spc="-7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100" spc="-7" strike="noStrike">
                <a:solidFill>
                  <a:srgbClr val="333333"/>
                </a:solidFill>
                <a:latin typeface="Arial"/>
              </a:rPr>
              <a:t>emoji</a:t>
            </a:r>
            <a:r>
              <a:rPr b="0" lang="en-IN" sz="1100" spc="-7" strike="noStrike">
                <a:solidFill>
                  <a:srgbClr val="666666"/>
                </a:solidFill>
                <a:latin typeface="Arial"/>
              </a:rPr>
              <a:t>.</a:t>
            </a:r>
            <a:r>
              <a:rPr b="0" lang="en-IN" sz="1100" spc="-7" strike="noStrike">
                <a:solidFill>
                  <a:srgbClr val="333333"/>
                </a:solidFill>
                <a:latin typeface="Arial"/>
              </a:rPr>
              <a:t>UNICODE_EMOJI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6247800" y="1623960"/>
            <a:ext cx="1417680" cy="393480"/>
          </a:xfrm>
          <a:custGeom>
            <a:avLst/>
            <a:gdLst/>
            <a:ahLst/>
            <a:rect l="l" t="t" r="r" b="b"/>
            <a:pathLst>
              <a:path w="1417954" h="393700">
                <a:moveTo>
                  <a:pt x="1351898" y="393599"/>
                </a:moveTo>
                <a:lnTo>
                  <a:pt x="65601" y="393599"/>
                </a:lnTo>
                <a:lnTo>
                  <a:pt x="40066" y="388444"/>
                </a:lnTo>
                <a:lnTo>
                  <a:pt x="19214" y="374385"/>
                </a:lnTo>
                <a:lnTo>
                  <a:pt x="5155" y="353533"/>
                </a:lnTo>
                <a:lnTo>
                  <a:pt x="0" y="327998"/>
                </a:lnTo>
                <a:lnTo>
                  <a:pt x="0" y="65601"/>
                </a:lnTo>
                <a:lnTo>
                  <a:pt x="5155" y="40066"/>
                </a:lnTo>
                <a:lnTo>
                  <a:pt x="19214" y="19214"/>
                </a:lnTo>
                <a:lnTo>
                  <a:pt x="40066" y="5155"/>
                </a:lnTo>
                <a:lnTo>
                  <a:pt x="65601" y="0"/>
                </a:lnTo>
                <a:lnTo>
                  <a:pt x="1351898" y="0"/>
                </a:lnTo>
                <a:lnTo>
                  <a:pt x="1398285" y="19214"/>
                </a:lnTo>
                <a:lnTo>
                  <a:pt x="1417499" y="65601"/>
                </a:lnTo>
                <a:lnTo>
                  <a:pt x="1417499" y="327998"/>
                </a:lnTo>
                <a:lnTo>
                  <a:pt x="1412344" y="353533"/>
                </a:lnTo>
                <a:lnTo>
                  <a:pt x="1398285" y="374385"/>
                </a:lnTo>
                <a:lnTo>
                  <a:pt x="1377433" y="388444"/>
                </a:lnTo>
                <a:lnTo>
                  <a:pt x="1351898" y="3935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6339960" y="1711440"/>
            <a:ext cx="11440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49" strike="noStrike">
                <a:latin typeface="Arial"/>
              </a:rPr>
              <a:t>pip </a:t>
            </a:r>
            <a:r>
              <a:rPr b="0" lang="en-IN" sz="1200" spc="29" strike="noStrike">
                <a:latin typeface="Arial"/>
              </a:rPr>
              <a:t>install</a:t>
            </a:r>
            <a:r>
              <a:rPr b="0" lang="en-IN" sz="1200" spc="-171" strike="noStrike">
                <a:latin typeface="Arial"/>
              </a:rPr>
              <a:t> </a:t>
            </a:r>
            <a:r>
              <a:rPr b="0" lang="en-IN" sz="1200" spc="49" strike="noStrike">
                <a:latin typeface="Arial"/>
              </a:rPr>
              <a:t>emoji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21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877680" y="1368000"/>
            <a:ext cx="287820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877680" y="2311200"/>
            <a:ext cx="264456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6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877680" y="3254040"/>
            <a:ext cx="252324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1335240" y="3296880"/>
            <a:ext cx="2107080" cy="338040"/>
          </a:xfrm>
          <a:custGeom>
            <a:avLst/>
            <a:gdLst/>
            <a:ahLst/>
            <a:rect l="l" t="t" r="r" b="b"/>
            <a:pathLst>
              <a:path w="2107565" h="338454">
                <a:moveTo>
                  <a:pt x="0" y="0"/>
                </a:moveTo>
                <a:lnTo>
                  <a:pt x="2107499" y="0"/>
                </a:lnTo>
                <a:lnTo>
                  <a:pt x="21074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7"/>
          <p:cNvSpPr/>
          <p:nvPr/>
        </p:nvSpPr>
        <p:spPr>
          <a:xfrm>
            <a:off x="5491440" y="1072440"/>
            <a:ext cx="2377800" cy="479520"/>
          </a:xfrm>
          <a:custGeom>
            <a:avLst/>
            <a:gdLst/>
            <a:ahLst/>
            <a:rect l="l" t="t" r="r" b="b"/>
            <a:pathLst>
              <a:path w="2378075" h="480059">
                <a:moveTo>
                  <a:pt x="22974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1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2297498" y="0"/>
                </a:lnTo>
                <a:lnTo>
                  <a:pt x="2341883" y="13441"/>
                </a:lnTo>
                <a:lnTo>
                  <a:pt x="2371410" y="49386"/>
                </a:lnTo>
                <a:lnTo>
                  <a:pt x="2377499" y="80001"/>
                </a:lnTo>
                <a:lnTo>
                  <a:pt x="2377499" y="399998"/>
                </a:lnTo>
                <a:lnTo>
                  <a:pt x="2371213" y="431138"/>
                </a:lnTo>
                <a:lnTo>
                  <a:pt x="2354068" y="456568"/>
                </a:lnTo>
                <a:lnTo>
                  <a:pt x="2328638" y="473713"/>
                </a:lnTo>
                <a:lnTo>
                  <a:pt x="2297498" y="4799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8"/>
          <p:cNvSpPr/>
          <p:nvPr/>
        </p:nvSpPr>
        <p:spPr>
          <a:xfrm>
            <a:off x="5811480" y="1203120"/>
            <a:ext cx="17344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35" strike="noStrike">
                <a:solidFill>
                  <a:srgbClr val="551a55"/>
                </a:solidFill>
                <a:latin typeface="Arial"/>
              </a:rPr>
              <a:t>I </a:t>
            </a:r>
            <a:r>
              <a:rPr b="0" lang="en-IN" sz="1200" spc="9" strike="noStrike">
                <a:solidFill>
                  <a:srgbClr val="551a55"/>
                </a:solidFill>
                <a:latin typeface="Arial"/>
              </a:rPr>
              <a:t>need </a:t>
            </a:r>
            <a:r>
              <a:rPr b="0" lang="en-IN" sz="1200" spc="4" strike="noStrike">
                <a:solidFill>
                  <a:srgbClr val="551a55"/>
                </a:solidFill>
                <a:latin typeface="Arial"/>
              </a:rPr>
              <a:t>new </a:t>
            </a:r>
            <a:r>
              <a:rPr b="0" lang="en-IN" sz="1200" spc="-7" strike="noStrike">
                <a:solidFill>
                  <a:srgbClr val="551a55"/>
                </a:solidFill>
                <a:latin typeface="Arial"/>
              </a:rPr>
              <a:t>car</a:t>
            </a:r>
            <a:r>
              <a:rPr b="0" lang="en-IN" sz="1200" spc="-106" strike="noStrike">
                <a:solidFill>
                  <a:srgbClr val="551a55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551a55"/>
                </a:solidFill>
                <a:latin typeface="Arial"/>
              </a:rPr>
              <a:t>insurance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6801120" y="2140200"/>
            <a:ext cx="1273320" cy="479520"/>
          </a:xfrm>
          <a:custGeom>
            <a:avLst/>
            <a:gdLst/>
            <a:ahLst/>
            <a:rect l="l" t="t" r="r" b="b"/>
            <a:pathLst>
              <a:path w="1273809" h="480060">
                <a:moveTo>
                  <a:pt x="11931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2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193198" y="0"/>
                </a:lnTo>
                <a:lnTo>
                  <a:pt x="1237583" y="13441"/>
                </a:lnTo>
                <a:lnTo>
                  <a:pt x="1267110" y="49386"/>
                </a:lnTo>
                <a:lnTo>
                  <a:pt x="1273199" y="80001"/>
                </a:lnTo>
                <a:lnTo>
                  <a:pt x="1273199" y="399998"/>
                </a:lnTo>
                <a:lnTo>
                  <a:pt x="1266913" y="431138"/>
                </a:lnTo>
                <a:lnTo>
                  <a:pt x="1249768" y="456568"/>
                </a:lnTo>
                <a:lnTo>
                  <a:pt x="1224338" y="473713"/>
                </a:lnTo>
                <a:lnTo>
                  <a:pt x="1193198" y="4799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0"/>
          <p:cNvSpPr/>
          <p:nvPr/>
        </p:nvSpPr>
        <p:spPr>
          <a:xfrm>
            <a:off x="6963480" y="2271240"/>
            <a:ext cx="9482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7" strike="noStrike">
                <a:solidFill>
                  <a:srgbClr val="551a55"/>
                </a:solidFill>
                <a:latin typeface="Arial"/>
              </a:rPr>
              <a:t>car</a:t>
            </a:r>
            <a:r>
              <a:rPr b="0" lang="en-IN" sz="1200" spc="-60" strike="noStrike">
                <a:solidFill>
                  <a:srgbClr val="551a55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551a55"/>
                </a:solidFill>
                <a:latin typeface="Arial"/>
              </a:rPr>
              <a:t>insurance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2" name="CustomShape 11"/>
          <p:cNvSpPr/>
          <p:nvPr/>
        </p:nvSpPr>
        <p:spPr>
          <a:xfrm>
            <a:off x="7199280" y="3448440"/>
            <a:ext cx="1273320" cy="479520"/>
          </a:xfrm>
          <a:custGeom>
            <a:avLst/>
            <a:gdLst/>
            <a:ahLst/>
            <a:rect l="l" t="t" r="r" b="b"/>
            <a:pathLst>
              <a:path w="1273809" h="480060">
                <a:moveTo>
                  <a:pt x="11931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1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193198" y="0"/>
                </a:lnTo>
                <a:lnTo>
                  <a:pt x="1237583" y="13441"/>
                </a:lnTo>
                <a:lnTo>
                  <a:pt x="1267110" y="49386"/>
                </a:lnTo>
                <a:lnTo>
                  <a:pt x="1273199" y="80001"/>
                </a:lnTo>
                <a:lnTo>
                  <a:pt x="1273199" y="399998"/>
                </a:lnTo>
                <a:lnTo>
                  <a:pt x="1266913" y="431138"/>
                </a:lnTo>
                <a:lnTo>
                  <a:pt x="1249768" y="456568"/>
                </a:lnTo>
                <a:lnTo>
                  <a:pt x="1224338" y="473713"/>
                </a:lnTo>
                <a:lnTo>
                  <a:pt x="1193198" y="479999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2"/>
          <p:cNvSpPr/>
          <p:nvPr/>
        </p:nvSpPr>
        <p:spPr>
          <a:xfrm>
            <a:off x="7681320" y="3579120"/>
            <a:ext cx="3088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4" strike="noStrike">
                <a:solidFill>
                  <a:srgbClr val="551a55"/>
                </a:solidFill>
                <a:latin typeface="Arial"/>
              </a:rPr>
              <a:t>new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4" name="CustomShape 13"/>
          <p:cNvSpPr/>
          <p:nvPr/>
        </p:nvSpPr>
        <p:spPr>
          <a:xfrm>
            <a:off x="5059080" y="3841920"/>
            <a:ext cx="1273320" cy="479520"/>
          </a:xfrm>
          <a:custGeom>
            <a:avLst/>
            <a:gdLst/>
            <a:ahLst/>
            <a:rect l="l" t="t" r="r" b="b"/>
            <a:pathLst>
              <a:path w="1273810" h="480060">
                <a:moveTo>
                  <a:pt x="11931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1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193198" y="0"/>
                </a:lnTo>
                <a:lnTo>
                  <a:pt x="1237583" y="13441"/>
                </a:lnTo>
                <a:lnTo>
                  <a:pt x="1267110" y="49386"/>
                </a:lnTo>
                <a:lnTo>
                  <a:pt x="1273199" y="80001"/>
                </a:lnTo>
                <a:lnTo>
                  <a:pt x="1273199" y="399998"/>
                </a:lnTo>
                <a:lnTo>
                  <a:pt x="1266913" y="431138"/>
                </a:lnTo>
                <a:lnTo>
                  <a:pt x="1249768" y="456568"/>
                </a:lnTo>
                <a:lnTo>
                  <a:pt x="1224338" y="473713"/>
                </a:lnTo>
                <a:lnTo>
                  <a:pt x="1193198" y="479999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4"/>
          <p:cNvSpPr/>
          <p:nvPr/>
        </p:nvSpPr>
        <p:spPr>
          <a:xfrm>
            <a:off x="5509080" y="3972600"/>
            <a:ext cx="3729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9" strike="noStrike">
                <a:solidFill>
                  <a:srgbClr val="551a55"/>
                </a:solidFill>
                <a:latin typeface="Arial"/>
              </a:rPr>
              <a:t>need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6" name="CustomShape 15"/>
          <p:cNvSpPr/>
          <p:nvPr/>
        </p:nvSpPr>
        <p:spPr>
          <a:xfrm>
            <a:off x="4711320" y="2197440"/>
            <a:ext cx="1273320" cy="479520"/>
          </a:xfrm>
          <a:custGeom>
            <a:avLst/>
            <a:gdLst/>
            <a:ahLst/>
            <a:rect l="l" t="t" r="r" b="b"/>
            <a:pathLst>
              <a:path w="1273810" h="480060">
                <a:moveTo>
                  <a:pt x="1193198" y="479999"/>
                </a:moveTo>
                <a:lnTo>
                  <a:pt x="80001" y="479999"/>
                </a:lnTo>
                <a:lnTo>
                  <a:pt x="48861" y="473713"/>
                </a:lnTo>
                <a:lnTo>
                  <a:pt x="23431" y="456568"/>
                </a:lnTo>
                <a:lnTo>
                  <a:pt x="6286" y="431138"/>
                </a:lnTo>
                <a:lnTo>
                  <a:pt x="0" y="399998"/>
                </a:lnTo>
                <a:lnTo>
                  <a:pt x="0" y="80001"/>
                </a:lnTo>
                <a:lnTo>
                  <a:pt x="6286" y="48861"/>
                </a:lnTo>
                <a:lnTo>
                  <a:pt x="23432" y="23431"/>
                </a:lnTo>
                <a:lnTo>
                  <a:pt x="48861" y="6286"/>
                </a:lnTo>
                <a:lnTo>
                  <a:pt x="80001" y="0"/>
                </a:lnTo>
                <a:lnTo>
                  <a:pt x="1193198" y="0"/>
                </a:lnTo>
                <a:lnTo>
                  <a:pt x="1237583" y="13441"/>
                </a:lnTo>
                <a:lnTo>
                  <a:pt x="1267110" y="49386"/>
                </a:lnTo>
                <a:lnTo>
                  <a:pt x="1273199" y="80001"/>
                </a:lnTo>
                <a:lnTo>
                  <a:pt x="1273199" y="399998"/>
                </a:lnTo>
                <a:lnTo>
                  <a:pt x="1266913" y="431138"/>
                </a:lnTo>
                <a:lnTo>
                  <a:pt x="1249768" y="456568"/>
                </a:lnTo>
                <a:lnTo>
                  <a:pt x="1224338" y="473713"/>
                </a:lnTo>
                <a:lnTo>
                  <a:pt x="1193198" y="479999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6"/>
          <p:cNvSpPr/>
          <p:nvPr/>
        </p:nvSpPr>
        <p:spPr>
          <a:xfrm>
            <a:off x="5316120" y="2328120"/>
            <a:ext cx="637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35" strike="noStrike">
                <a:solidFill>
                  <a:srgbClr val="551a55"/>
                </a:solidFill>
                <a:latin typeface="Arial"/>
              </a:rPr>
              <a:t>I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8" name="CustomShape 17"/>
          <p:cNvSpPr/>
          <p:nvPr/>
        </p:nvSpPr>
        <p:spPr>
          <a:xfrm>
            <a:off x="6680160" y="1552320"/>
            <a:ext cx="747000" cy="531720"/>
          </a:xfrm>
          <a:custGeom>
            <a:avLst/>
            <a:gdLst/>
            <a:ahLst/>
            <a:rect l="l" t="t" r="r" b="b"/>
            <a:pathLst>
              <a:path w="747395" h="532130">
                <a:moveTo>
                  <a:pt x="0" y="0"/>
                </a:moveTo>
                <a:lnTo>
                  <a:pt x="4552" y="38331"/>
                </a:lnTo>
                <a:lnTo>
                  <a:pt x="38415" y="105386"/>
                </a:lnTo>
                <a:lnTo>
                  <a:pt x="66018" y="134771"/>
                </a:lnTo>
                <a:lnTo>
                  <a:pt x="99596" y="161836"/>
                </a:lnTo>
                <a:lnTo>
                  <a:pt x="138296" y="186913"/>
                </a:lnTo>
                <a:lnTo>
                  <a:pt x="181265" y="210332"/>
                </a:lnTo>
                <a:lnTo>
                  <a:pt x="227648" y="232425"/>
                </a:lnTo>
                <a:lnTo>
                  <a:pt x="276592" y="253523"/>
                </a:lnTo>
                <a:lnTo>
                  <a:pt x="327244" y="273957"/>
                </a:lnTo>
                <a:lnTo>
                  <a:pt x="378749" y="294058"/>
                </a:lnTo>
                <a:lnTo>
                  <a:pt x="425984" y="312475"/>
                </a:lnTo>
                <a:lnTo>
                  <a:pt x="472560" y="331146"/>
                </a:lnTo>
                <a:lnTo>
                  <a:pt x="517822" y="350327"/>
                </a:lnTo>
                <a:lnTo>
                  <a:pt x="561111" y="370272"/>
                </a:lnTo>
                <a:lnTo>
                  <a:pt x="601769" y="391237"/>
                </a:lnTo>
                <a:lnTo>
                  <a:pt x="639140" y="413477"/>
                </a:lnTo>
                <a:lnTo>
                  <a:pt x="687594" y="449788"/>
                </a:lnTo>
                <a:lnTo>
                  <a:pt x="724951" y="490404"/>
                </a:lnTo>
                <a:lnTo>
                  <a:pt x="744352" y="524210"/>
                </a:lnTo>
                <a:lnTo>
                  <a:pt x="746791" y="530152"/>
                </a:lnTo>
                <a:lnTo>
                  <a:pt x="747392" y="53175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8"/>
          <p:cNvSpPr/>
          <p:nvPr/>
        </p:nvSpPr>
        <p:spPr>
          <a:xfrm>
            <a:off x="7412040" y="2081160"/>
            <a:ext cx="30600" cy="45360"/>
          </a:xfrm>
          <a:custGeom>
            <a:avLst/>
            <a:gdLst/>
            <a:ahLst/>
            <a:rect l="l" t="t" r="r" b="b"/>
            <a:pathLst>
              <a:path w="31115" h="45719">
                <a:moveTo>
                  <a:pt x="23129" y="45326"/>
                </a:moveTo>
                <a:lnTo>
                  <a:pt x="0" y="5564"/>
                </a:lnTo>
                <a:lnTo>
                  <a:pt x="30969" y="0"/>
                </a:lnTo>
                <a:lnTo>
                  <a:pt x="23129" y="4532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9"/>
          <p:cNvSpPr/>
          <p:nvPr/>
        </p:nvSpPr>
        <p:spPr>
          <a:xfrm>
            <a:off x="7412040" y="2081160"/>
            <a:ext cx="30600" cy="45360"/>
          </a:xfrm>
          <a:custGeom>
            <a:avLst/>
            <a:gdLst/>
            <a:ahLst/>
            <a:rect l="l" t="t" r="r" b="b"/>
            <a:pathLst>
              <a:path w="31115" h="45719">
                <a:moveTo>
                  <a:pt x="0" y="5564"/>
                </a:moveTo>
                <a:lnTo>
                  <a:pt x="23129" y="45326"/>
                </a:lnTo>
                <a:lnTo>
                  <a:pt x="30969" y="0"/>
                </a:lnTo>
                <a:lnTo>
                  <a:pt x="0" y="5564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0"/>
          <p:cNvSpPr/>
          <p:nvPr/>
        </p:nvSpPr>
        <p:spPr>
          <a:xfrm>
            <a:off x="7437600" y="2620440"/>
            <a:ext cx="395280" cy="771120"/>
          </a:xfrm>
          <a:custGeom>
            <a:avLst/>
            <a:gdLst/>
            <a:ahLst/>
            <a:rect l="l" t="t" r="r" b="b"/>
            <a:pathLst>
              <a:path w="395604" h="771525">
                <a:moveTo>
                  <a:pt x="0" y="0"/>
                </a:moveTo>
                <a:lnTo>
                  <a:pt x="2886" y="59108"/>
                </a:lnTo>
                <a:lnTo>
                  <a:pt x="11146" y="112627"/>
                </a:lnTo>
                <a:lnTo>
                  <a:pt x="24184" y="161178"/>
                </a:lnTo>
                <a:lnTo>
                  <a:pt x="41402" y="205381"/>
                </a:lnTo>
                <a:lnTo>
                  <a:pt x="62203" y="245858"/>
                </a:lnTo>
                <a:lnTo>
                  <a:pt x="85989" y="283228"/>
                </a:lnTo>
                <a:lnTo>
                  <a:pt x="112164" y="318113"/>
                </a:lnTo>
                <a:lnTo>
                  <a:pt x="140131" y="351134"/>
                </a:lnTo>
                <a:lnTo>
                  <a:pt x="169292" y="382911"/>
                </a:lnTo>
                <a:lnTo>
                  <a:pt x="199049" y="414066"/>
                </a:lnTo>
                <a:lnTo>
                  <a:pt x="236177" y="453079"/>
                </a:lnTo>
                <a:lnTo>
                  <a:pt x="272138" y="493302"/>
                </a:lnTo>
                <a:lnTo>
                  <a:pt x="305767" y="535949"/>
                </a:lnTo>
                <a:lnTo>
                  <a:pt x="335896" y="582232"/>
                </a:lnTo>
                <a:lnTo>
                  <a:pt x="361361" y="633366"/>
                </a:lnTo>
                <a:lnTo>
                  <a:pt x="380993" y="690563"/>
                </a:lnTo>
                <a:lnTo>
                  <a:pt x="391190" y="738169"/>
                </a:lnTo>
                <a:lnTo>
                  <a:pt x="394658" y="763667"/>
                </a:lnTo>
                <a:lnTo>
                  <a:pt x="395401" y="77091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1"/>
          <p:cNvSpPr/>
          <p:nvPr/>
        </p:nvSpPr>
        <p:spPr>
          <a:xfrm>
            <a:off x="7817400" y="3390480"/>
            <a:ext cx="31320" cy="43920"/>
          </a:xfrm>
          <a:custGeom>
            <a:avLst/>
            <a:gdLst/>
            <a:ahLst/>
            <a:rect l="l" t="t" r="r" b="b"/>
            <a:pathLst>
              <a:path w="31750" h="44450">
                <a:moveTo>
                  <a:pt x="17756" y="43919"/>
                </a:moveTo>
                <a:lnTo>
                  <a:pt x="0" y="1485"/>
                </a:lnTo>
                <a:lnTo>
                  <a:pt x="31430" y="0"/>
                </a:lnTo>
                <a:lnTo>
                  <a:pt x="17756" y="4391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2"/>
          <p:cNvSpPr/>
          <p:nvPr/>
        </p:nvSpPr>
        <p:spPr>
          <a:xfrm>
            <a:off x="7817400" y="3390480"/>
            <a:ext cx="31320" cy="43920"/>
          </a:xfrm>
          <a:custGeom>
            <a:avLst/>
            <a:gdLst/>
            <a:ahLst/>
            <a:rect l="l" t="t" r="r" b="b"/>
            <a:pathLst>
              <a:path w="31750" h="44450">
                <a:moveTo>
                  <a:pt x="0" y="1485"/>
                </a:moveTo>
                <a:lnTo>
                  <a:pt x="17756" y="43919"/>
                </a:lnTo>
                <a:lnTo>
                  <a:pt x="31430" y="0"/>
                </a:lnTo>
                <a:lnTo>
                  <a:pt x="0" y="1485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3"/>
          <p:cNvSpPr/>
          <p:nvPr/>
        </p:nvSpPr>
        <p:spPr>
          <a:xfrm>
            <a:off x="6389280" y="3688560"/>
            <a:ext cx="810000" cy="391320"/>
          </a:xfrm>
          <a:custGeom>
            <a:avLst/>
            <a:gdLst/>
            <a:ahLst/>
            <a:rect l="l" t="t" r="r" b="b"/>
            <a:pathLst>
              <a:path w="810259" h="391795">
                <a:moveTo>
                  <a:pt x="809901" y="0"/>
                </a:moveTo>
                <a:lnTo>
                  <a:pt x="748019" y="2853"/>
                </a:lnTo>
                <a:lnTo>
                  <a:pt x="691989" y="11020"/>
                </a:lnTo>
                <a:lnTo>
                  <a:pt x="641161" y="23911"/>
                </a:lnTo>
                <a:lnTo>
                  <a:pt x="594885" y="40934"/>
                </a:lnTo>
                <a:lnTo>
                  <a:pt x="552510" y="61499"/>
                </a:lnTo>
                <a:lnTo>
                  <a:pt x="513387" y="85017"/>
                </a:lnTo>
                <a:lnTo>
                  <a:pt x="476865" y="110896"/>
                </a:lnTo>
                <a:lnTo>
                  <a:pt x="442293" y="138547"/>
                </a:lnTo>
                <a:lnTo>
                  <a:pt x="409022" y="167378"/>
                </a:lnTo>
                <a:lnTo>
                  <a:pt x="376401" y="196799"/>
                </a:lnTo>
                <a:lnTo>
                  <a:pt x="335549" y="233507"/>
                </a:lnTo>
                <a:lnTo>
                  <a:pt x="293426" y="269062"/>
                </a:lnTo>
                <a:lnTo>
                  <a:pt x="248764" y="302310"/>
                </a:lnTo>
                <a:lnTo>
                  <a:pt x="200291" y="332099"/>
                </a:lnTo>
                <a:lnTo>
                  <a:pt x="146739" y="357276"/>
                </a:lnTo>
                <a:lnTo>
                  <a:pt x="86836" y="376687"/>
                </a:lnTo>
                <a:lnTo>
                  <a:pt x="36979" y="386768"/>
                </a:lnTo>
                <a:lnTo>
                  <a:pt x="1093" y="391086"/>
                </a:lnTo>
                <a:lnTo>
                  <a:pt x="0" y="391175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4"/>
          <p:cNvSpPr/>
          <p:nvPr/>
        </p:nvSpPr>
        <p:spPr>
          <a:xfrm>
            <a:off x="6346080" y="4064040"/>
            <a:ext cx="43920" cy="31320"/>
          </a:xfrm>
          <a:custGeom>
            <a:avLst/>
            <a:gdLst/>
            <a:ahLst/>
            <a:rect l="l" t="t" r="r" b="b"/>
            <a:pathLst>
              <a:path w="44450" h="31750">
                <a:moveTo>
                  <a:pt x="43853" y="31437"/>
                </a:moveTo>
                <a:lnTo>
                  <a:pt x="0" y="17552"/>
                </a:lnTo>
                <a:lnTo>
                  <a:pt x="42519" y="0"/>
                </a:lnTo>
                <a:lnTo>
                  <a:pt x="43853" y="31437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5"/>
          <p:cNvSpPr/>
          <p:nvPr/>
        </p:nvSpPr>
        <p:spPr>
          <a:xfrm>
            <a:off x="6346080" y="4064040"/>
            <a:ext cx="43920" cy="31320"/>
          </a:xfrm>
          <a:custGeom>
            <a:avLst/>
            <a:gdLst/>
            <a:ahLst/>
            <a:rect l="l" t="t" r="r" b="b"/>
            <a:pathLst>
              <a:path w="44450" h="31750">
                <a:moveTo>
                  <a:pt x="42519" y="0"/>
                </a:moveTo>
                <a:lnTo>
                  <a:pt x="0" y="17552"/>
                </a:lnTo>
                <a:lnTo>
                  <a:pt x="43853" y="31437"/>
                </a:lnTo>
                <a:lnTo>
                  <a:pt x="42519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6"/>
          <p:cNvSpPr/>
          <p:nvPr/>
        </p:nvSpPr>
        <p:spPr>
          <a:xfrm>
            <a:off x="4820760" y="2734560"/>
            <a:ext cx="525600" cy="1347840"/>
          </a:xfrm>
          <a:custGeom>
            <a:avLst/>
            <a:gdLst/>
            <a:ahLst/>
            <a:rect l="l" t="t" r="r" b="b"/>
            <a:pathLst>
              <a:path w="525779" h="1348104">
                <a:moveTo>
                  <a:pt x="238125" y="1347477"/>
                </a:moveTo>
                <a:lnTo>
                  <a:pt x="173623" y="1325639"/>
                </a:lnTo>
                <a:lnTo>
                  <a:pt x="142576" y="1300403"/>
                </a:lnTo>
                <a:lnTo>
                  <a:pt x="113109" y="1267456"/>
                </a:lnTo>
                <a:lnTo>
                  <a:pt x="85804" y="1228171"/>
                </a:lnTo>
                <a:lnTo>
                  <a:pt x="61244" y="1183923"/>
                </a:lnTo>
                <a:lnTo>
                  <a:pt x="40010" y="1136087"/>
                </a:lnTo>
                <a:lnTo>
                  <a:pt x="22687" y="1086038"/>
                </a:lnTo>
                <a:lnTo>
                  <a:pt x="9856" y="1035149"/>
                </a:lnTo>
                <a:lnTo>
                  <a:pt x="2099" y="984795"/>
                </a:lnTo>
                <a:lnTo>
                  <a:pt x="0" y="936350"/>
                </a:lnTo>
                <a:lnTo>
                  <a:pt x="4666" y="886511"/>
                </a:lnTo>
                <a:lnTo>
                  <a:pt x="16137" y="840090"/>
                </a:lnTo>
                <a:lnTo>
                  <a:pt x="33669" y="796533"/>
                </a:lnTo>
                <a:lnTo>
                  <a:pt x="56516" y="755286"/>
                </a:lnTo>
                <a:lnTo>
                  <a:pt x="83934" y="715793"/>
                </a:lnTo>
                <a:lnTo>
                  <a:pt x="115177" y="677500"/>
                </a:lnTo>
                <a:lnTo>
                  <a:pt x="149502" y="639851"/>
                </a:lnTo>
                <a:lnTo>
                  <a:pt x="186162" y="602292"/>
                </a:lnTo>
                <a:lnTo>
                  <a:pt x="224414" y="564268"/>
                </a:lnTo>
                <a:lnTo>
                  <a:pt x="263512" y="525224"/>
                </a:lnTo>
                <a:lnTo>
                  <a:pt x="296197" y="491500"/>
                </a:lnTo>
                <a:lnTo>
                  <a:pt x="328487" y="456314"/>
                </a:lnTo>
                <a:lnTo>
                  <a:pt x="359914" y="419296"/>
                </a:lnTo>
                <a:lnTo>
                  <a:pt x="390013" y="380078"/>
                </a:lnTo>
                <a:lnTo>
                  <a:pt x="418317" y="338291"/>
                </a:lnTo>
                <a:lnTo>
                  <a:pt x="444360" y="293567"/>
                </a:lnTo>
                <a:lnTo>
                  <a:pt x="462128" y="257874"/>
                </a:lnTo>
                <a:lnTo>
                  <a:pt x="478165" y="220166"/>
                </a:lnTo>
                <a:lnTo>
                  <a:pt x="492275" y="180286"/>
                </a:lnTo>
                <a:lnTo>
                  <a:pt x="504260" y="138080"/>
                </a:lnTo>
                <a:lnTo>
                  <a:pt x="513925" y="93392"/>
                </a:lnTo>
                <a:lnTo>
                  <a:pt x="521072" y="46065"/>
                </a:lnTo>
                <a:lnTo>
                  <a:pt x="524817" y="6628"/>
                </a:lnTo>
                <a:lnTo>
                  <a:pt x="525105" y="2369"/>
                </a:lnTo>
                <a:lnTo>
                  <a:pt x="525252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7"/>
          <p:cNvSpPr/>
          <p:nvPr/>
        </p:nvSpPr>
        <p:spPr>
          <a:xfrm>
            <a:off x="5330520" y="269136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31450" y="43692"/>
                </a:moveTo>
                <a:lnTo>
                  <a:pt x="0" y="42716"/>
                </a:lnTo>
                <a:lnTo>
                  <a:pt x="17065" y="0"/>
                </a:lnTo>
                <a:lnTo>
                  <a:pt x="31450" y="4369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8"/>
          <p:cNvSpPr/>
          <p:nvPr/>
        </p:nvSpPr>
        <p:spPr>
          <a:xfrm>
            <a:off x="5330520" y="2691360"/>
            <a:ext cx="31320" cy="43560"/>
          </a:xfrm>
          <a:custGeom>
            <a:avLst/>
            <a:gdLst/>
            <a:ahLst/>
            <a:rect l="l" t="t" r="r" b="b"/>
            <a:pathLst>
              <a:path w="31750" h="43814">
                <a:moveTo>
                  <a:pt x="31450" y="43692"/>
                </a:moveTo>
                <a:lnTo>
                  <a:pt x="17065" y="0"/>
                </a:lnTo>
                <a:lnTo>
                  <a:pt x="0" y="42716"/>
                </a:lnTo>
                <a:lnTo>
                  <a:pt x="31450" y="43692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1335240" y="3611880"/>
            <a:ext cx="1638000" cy="338040"/>
          </a:xfrm>
          <a:custGeom>
            <a:avLst/>
            <a:gdLst/>
            <a:ahLst/>
            <a:rect l="l" t="t" r="r" b="b"/>
            <a:pathLst>
              <a:path w="1638300" h="338454">
                <a:moveTo>
                  <a:pt x="0" y="0"/>
                </a:moveTo>
                <a:lnTo>
                  <a:pt x="1637999" y="0"/>
                </a:lnTo>
                <a:lnTo>
                  <a:pt x="16379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4190400" y="2037960"/>
            <a:ext cx="4953240" cy="142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5463720" y="4766040"/>
            <a:ext cx="3604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3072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22</a:t>
            </a:r>
            <a:endParaRPr b="0" lang="en-IN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</a:t>
            </a:r>
            <a:r>
              <a:rPr b="0" lang="en-IN" sz="1100" spc="-12" strike="noStrike">
                <a:solidFill>
                  <a:srgbClr val="0000ff"/>
                </a:solidFill>
                <a:latin typeface="Arial"/>
              </a:rPr>
              <a:t>.crummy</a:t>
            </a: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.com/software/BeautifulSoup/bs4/doc/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8794080" y="4790880"/>
            <a:ext cx="141120" cy="1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06"/>
              </a:lnSpc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23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1335240" y="3611880"/>
            <a:ext cx="1638000" cy="338040"/>
          </a:xfrm>
          <a:custGeom>
            <a:avLst/>
            <a:gdLst/>
            <a:ahLst/>
            <a:rect l="l" t="t" r="r" b="b"/>
            <a:pathLst>
              <a:path w="1638300" h="338454">
                <a:moveTo>
                  <a:pt x="0" y="0"/>
                </a:moveTo>
                <a:lnTo>
                  <a:pt x="1637999" y="0"/>
                </a:lnTo>
                <a:lnTo>
                  <a:pt x="16379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4420800" y="1017000"/>
            <a:ext cx="4600080" cy="3957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"/>
          <p:cNvSpPr/>
          <p:nvPr/>
        </p:nvSpPr>
        <p:spPr>
          <a:xfrm>
            <a:off x="5463720" y="4919400"/>
            <a:ext cx="360468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</a:t>
            </a:r>
            <a:r>
              <a:rPr b="0" lang="en-IN" sz="1100" spc="-12" strike="noStrike">
                <a:solidFill>
                  <a:srgbClr val="0000ff"/>
                </a:solidFill>
                <a:latin typeface="Arial"/>
              </a:rPr>
              <a:t>.crummy</a:t>
            </a: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.com/software/BeautifulSoup/bs4/doc/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335240" y="3611880"/>
            <a:ext cx="1638000" cy="338040"/>
          </a:xfrm>
          <a:custGeom>
            <a:avLst/>
            <a:gdLst/>
            <a:ahLst/>
            <a:rect l="l" t="t" r="r" b="b"/>
            <a:pathLst>
              <a:path w="1638300" h="338454">
                <a:moveTo>
                  <a:pt x="0" y="0"/>
                </a:moveTo>
                <a:lnTo>
                  <a:pt x="1637999" y="0"/>
                </a:lnTo>
                <a:lnTo>
                  <a:pt x="16379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4224960" y="1244880"/>
            <a:ext cx="4918680" cy="3506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5463720" y="4766040"/>
            <a:ext cx="3604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3072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24</a:t>
            </a:r>
            <a:endParaRPr b="0" lang="en-IN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</a:t>
            </a:r>
            <a:r>
              <a:rPr b="0" lang="en-IN" sz="1100" spc="-12" strike="noStrike">
                <a:solidFill>
                  <a:srgbClr val="0000ff"/>
                </a:solidFill>
                <a:latin typeface="Arial"/>
              </a:rPr>
              <a:t>.crummy</a:t>
            </a: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.com/software/BeautifulSoup/bs4/doc/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335240" y="3611880"/>
            <a:ext cx="1638000" cy="338040"/>
          </a:xfrm>
          <a:custGeom>
            <a:avLst/>
            <a:gdLst/>
            <a:ahLst/>
            <a:rect l="l" t="t" r="r" b="b"/>
            <a:pathLst>
              <a:path w="1638300" h="338454">
                <a:moveTo>
                  <a:pt x="0" y="0"/>
                </a:moveTo>
                <a:lnTo>
                  <a:pt x="1637999" y="0"/>
                </a:lnTo>
                <a:lnTo>
                  <a:pt x="16379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"/>
          <p:cNvSpPr/>
          <p:nvPr/>
        </p:nvSpPr>
        <p:spPr>
          <a:xfrm>
            <a:off x="3714120" y="1803600"/>
            <a:ext cx="5429520" cy="174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5"/>
          <p:cNvSpPr/>
          <p:nvPr/>
        </p:nvSpPr>
        <p:spPr>
          <a:xfrm>
            <a:off x="5463720" y="4766040"/>
            <a:ext cx="3604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3072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25</a:t>
            </a:r>
            <a:endParaRPr b="0" lang="en-IN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</a:t>
            </a:r>
            <a:r>
              <a:rPr b="0" lang="en-IN" sz="1100" spc="-12" strike="noStrike">
                <a:solidFill>
                  <a:srgbClr val="0000ff"/>
                </a:solidFill>
                <a:latin typeface="Arial"/>
              </a:rPr>
              <a:t>.crummy</a:t>
            </a:r>
            <a:r>
              <a:rPr b="0" lang="en-IN" sz="1100" spc="-12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.com/software/BeautifulSoup/bs4/doc/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331280" y="152280"/>
            <a:ext cx="6436080" cy="4725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877680" y="498240"/>
            <a:ext cx="5438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9" strike="noStrike">
                <a:solidFill>
                  <a:srgbClr val="552a55"/>
                </a:solidFill>
                <a:latin typeface="Arial"/>
              </a:rPr>
              <a:t>Traditional </a:t>
            </a:r>
            <a:r>
              <a:rPr b="0" lang="en-IN" sz="3000" spc="18" strike="noStrike">
                <a:solidFill>
                  <a:srgbClr val="552a55"/>
                </a:solidFill>
                <a:latin typeface="Arial"/>
              </a:rPr>
              <a:t>handling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of text</a:t>
            </a:r>
            <a:r>
              <a:rPr b="0" lang="en-IN" sz="3000" spc="-355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46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877680" y="1996560"/>
            <a:ext cx="2474280" cy="12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Count</a:t>
            </a:r>
            <a:r>
              <a:rPr b="0" lang="en-IN" sz="1800" spc="-8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vectorization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14" strike="noStrike">
                <a:solidFill>
                  <a:srgbClr val="666666"/>
                </a:solidFill>
                <a:latin typeface="Arial"/>
              </a:rPr>
              <a:t>TF-IDF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45" strike="noStrike">
                <a:solidFill>
                  <a:srgbClr val="666666"/>
                </a:solidFill>
                <a:latin typeface="Arial"/>
              </a:rPr>
              <a:t>SVD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852040" y="4766040"/>
            <a:ext cx="9612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1" strike="noStrike">
                <a:solidFill>
                  <a:srgbClr val="595959"/>
                </a:solidFill>
                <a:latin typeface="Arial"/>
              </a:rPr>
              <a:t>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613240" y="1468800"/>
            <a:ext cx="4351320" cy="665640"/>
          </a:xfrm>
          <a:custGeom>
            <a:avLst/>
            <a:gdLst/>
            <a:ahLst/>
            <a:rect l="l" t="t" r="r" b="b"/>
            <a:pathLst>
              <a:path w="4351655" h="666114">
                <a:moveTo>
                  <a:pt x="4240247" y="665699"/>
                </a:moveTo>
                <a:lnTo>
                  <a:pt x="110952" y="665699"/>
                </a:lnTo>
                <a:lnTo>
                  <a:pt x="67764" y="656980"/>
                </a:lnTo>
                <a:lnTo>
                  <a:pt x="32497" y="633202"/>
                </a:lnTo>
                <a:lnTo>
                  <a:pt x="8719" y="597935"/>
                </a:lnTo>
                <a:lnTo>
                  <a:pt x="0" y="554747"/>
                </a:lnTo>
                <a:lnTo>
                  <a:pt x="0" y="110952"/>
                </a:lnTo>
                <a:lnTo>
                  <a:pt x="8719" y="67764"/>
                </a:lnTo>
                <a:lnTo>
                  <a:pt x="32497" y="32497"/>
                </a:lnTo>
                <a:lnTo>
                  <a:pt x="67764" y="8719"/>
                </a:lnTo>
                <a:lnTo>
                  <a:pt x="110952" y="0"/>
                </a:lnTo>
                <a:lnTo>
                  <a:pt x="4240247" y="0"/>
                </a:lnTo>
                <a:lnTo>
                  <a:pt x="4282707" y="8445"/>
                </a:lnTo>
                <a:lnTo>
                  <a:pt x="4318702" y="32497"/>
                </a:lnTo>
                <a:lnTo>
                  <a:pt x="4342754" y="68492"/>
                </a:lnTo>
                <a:lnTo>
                  <a:pt x="4351199" y="110952"/>
                </a:lnTo>
                <a:lnTo>
                  <a:pt x="4351199" y="554747"/>
                </a:lnTo>
                <a:lnTo>
                  <a:pt x="4342480" y="597935"/>
                </a:lnTo>
                <a:lnTo>
                  <a:pt x="4318702" y="633202"/>
                </a:lnTo>
                <a:lnTo>
                  <a:pt x="4283435" y="656980"/>
                </a:lnTo>
                <a:lnTo>
                  <a:pt x="4240247" y="6656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2613240" y="1468800"/>
            <a:ext cx="4351320" cy="665640"/>
          </a:xfrm>
          <a:custGeom>
            <a:avLst/>
            <a:gdLst/>
            <a:ahLst/>
            <a:rect l="l" t="t" r="r" b="b"/>
            <a:pathLst>
              <a:path w="4351655" h="666114">
                <a:moveTo>
                  <a:pt x="0" y="110952"/>
                </a:moveTo>
                <a:lnTo>
                  <a:pt x="8719" y="67764"/>
                </a:lnTo>
                <a:lnTo>
                  <a:pt x="32497" y="32497"/>
                </a:lnTo>
                <a:lnTo>
                  <a:pt x="67764" y="8719"/>
                </a:lnTo>
                <a:lnTo>
                  <a:pt x="110952" y="0"/>
                </a:lnTo>
                <a:lnTo>
                  <a:pt x="4240247" y="0"/>
                </a:lnTo>
                <a:lnTo>
                  <a:pt x="4282707" y="8445"/>
                </a:lnTo>
                <a:lnTo>
                  <a:pt x="4318702" y="32497"/>
                </a:lnTo>
                <a:lnTo>
                  <a:pt x="4342754" y="68492"/>
                </a:lnTo>
                <a:lnTo>
                  <a:pt x="4351199" y="110952"/>
                </a:lnTo>
                <a:lnTo>
                  <a:pt x="4351199" y="554747"/>
                </a:lnTo>
                <a:lnTo>
                  <a:pt x="4342480" y="597935"/>
                </a:lnTo>
                <a:lnTo>
                  <a:pt x="4318702" y="633202"/>
                </a:lnTo>
                <a:lnTo>
                  <a:pt x="4283435" y="656980"/>
                </a:lnTo>
                <a:lnTo>
                  <a:pt x="4240247" y="665699"/>
                </a:lnTo>
                <a:lnTo>
                  <a:pt x="110952" y="665699"/>
                </a:lnTo>
                <a:lnTo>
                  <a:pt x="67764" y="656980"/>
                </a:lnTo>
                <a:lnTo>
                  <a:pt x="32497" y="633202"/>
                </a:lnTo>
                <a:lnTo>
                  <a:pt x="8719" y="597935"/>
                </a:lnTo>
                <a:lnTo>
                  <a:pt x="0" y="554747"/>
                </a:lnTo>
                <a:lnTo>
                  <a:pt x="0" y="110952"/>
                </a:lnTo>
                <a:close/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2815560" y="1595520"/>
            <a:ext cx="39463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666666"/>
                </a:solidFill>
                <a:latin typeface="Arial"/>
              </a:rPr>
              <a:t>can u </a:t>
            </a:r>
            <a:r>
              <a:rPr b="0" lang="en-IN" sz="2400" spc="-7" strike="noStrike">
                <a:solidFill>
                  <a:srgbClr val="666666"/>
                </a:solidFill>
                <a:latin typeface="Arial"/>
              </a:rPr>
              <a:t>he.lp </a:t>
            </a:r>
            <a:r>
              <a:rPr b="0" lang="en-IN" sz="2400" spc="-1" strike="noStrike">
                <a:solidFill>
                  <a:srgbClr val="666666"/>
                </a:solidFill>
                <a:latin typeface="Arial"/>
              </a:rPr>
              <a:t>me </a:t>
            </a:r>
            <a:r>
              <a:rPr b="0" lang="en-IN" sz="2400" spc="-7" strike="noStrike">
                <a:solidFill>
                  <a:srgbClr val="666666"/>
                </a:solidFill>
                <a:latin typeface="Arial"/>
              </a:rPr>
              <a:t>with loan?</a:t>
            </a:r>
            <a:r>
              <a:rPr b="0" lang="en-IN" sz="2400" spc="-7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2400" spc="582" strike="noStrike">
                <a:solidFill>
                  <a:srgbClr val="666666"/>
                </a:solidFill>
                <a:latin typeface="Gill Sans MT"/>
              </a:rPr>
              <a:t>😊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6369480" y="1630440"/>
            <a:ext cx="379080" cy="356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7"/>
          <p:cNvSpPr/>
          <p:nvPr/>
        </p:nvSpPr>
        <p:spPr>
          <a:xfrm>
            <a:off x="3438720" y="2650680"/>
            <a:ext cx="1641240" cy="957240"/>
          </a:xfrm>
          <a:custGeom>
            <a:avLst/>
            <a:gdLst/>
            <a:ahLst/>
            <a:rect l="l" t="t" r="r" b="b"/>
            <a:pathLst>
              <a:path w="1641475" h="957579">
                <a:moveTo>
                  <a:pt x="1481746" y="957299"/>
                </a:moveTo>
                <a:lnTo>
                  <a:pt x="159552" y="957299"/>
                </a:lnTo>
                <a:lnTo>
                  <a:pt x="109121" y="949165"/>
                </a:lnTo>
                <a:lnTo>
                  <a:pt x="65323" y="926515"/>
                </a:lnTo>
                <a:lnTo>
                  <a:pt x="30784" y="891976"/>
                </a:lnTo>
                <a:lnTo>
                  <a:pt x="8134" y="848178"/>
                </a:lnTo>
                <a:lnTo>
                  <a:pt x="0" y="797746"/>
                </a:lnTo>
                <a:lnTo>
                  <a:pt x="0" y="159553"/>
                </a:lnTo>
                <a:lnTo>
                  <a:pt x="8134" y="109121"/>
                </a:lnTo>
                <a:lnTo>
                  <a:pt x="30784" y="65323"/>
                </a:lnTo>
                <a:lnTo>
                  <a:pt x="65323" y="30784"/>
                </a:lnTo>
                <a:lnTo>
                  <a:pt x="109121" y="8134"/>
                </a:lnTo>
                <a:lnTo>
                  <a:pt x="159552" y="0"/>
                </a:lnTo>
                <a:lnTo>
                  <a:pt x="1481746" y="0"/>
                </a:lnTo>
                <a:lnTo>
                  <a:pt x="1542805" y="12145"/>
                </a:lnTo>
                <a:lnTo>
                  <a:pt x="1594567" y="46731"/>
                </a:lnTo>
                <a:lnTo>
                  <a:pt x="1629154" y="98494"/>
                </a:lnTo>
                <a:lnTo>
                  <a:pt x="1641299" y="159553"/>
                </a:lnTo>
                <a:lnTo>
                  <a:pt x="1641299" y="797746"/>
                </a:lnTo>
                <a:lnTo>
                  <a:pt x="1633165" y="848178"/>
                </a:lnTo>
                <a:lnTo>
                  <a:pt x="1610515" y="891976"/>
                </a:lnTo>
                <a:lnTo>
                  <a:pt x="1575976" y="926515"/>
                </a:lnTo>
                <a:lnTo>
                  <a:pt x="1532178" y="949165"/>
                </a:lnTo>
                <a:lnTo>
                  <a:pt x="1481746" y="9572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>
            <a:off x="3438720" y="2650680"/>
            <a:ext cx="1641240" cy="957240"/>
          </a:xfrm>
          <a:custGeom>
            <a:avLst/>
            <a:gdLst/>
            <a:ahLst/>
            <a:rect l="l" t="t" r="r" b="b"/>
            <a:pathLst>
              <a:path w="1641475" h="957579">
                <a:moveTo>
                  <a:pt x="0" y="159553"/>
                </a:moveTo>
                <a:lnTo>
                  <a:pt x="8134" y="109121"/>
                </a:lnTo>
                <a:lnTo>
                  <a:pt x="30784" y="65323"/>
                </a:lnTo>
                <a:lnTo>
                  <a:pt x="65323" y="30784"/>
                </a:lnTo>
                <a:lnTo>
                  <a:pt x="109121" y="8134"/>
                </a:lnTo>
                <a:lnTo>
                  <a:pt x="159552" y="0"/>
                </a:lnTo>
                <a:lnTo>
                  <a:pt x="1481746" y="0"/>
                </a:lnTo>
                <a:lnTo>
                  <a:pt x="1542805" y="12145"/>
                </a:lnTo>
                <a:lnTo>
                  <a:pt x="1594567" y="46731"/>
                </a:lnTo>
                <a:lnTo>
                  <a:pt x="1629154" y="98494"/>
                </a:lnTo>
                <a:lnTo>
                  <a:pt x="1641299" y="159553"/>
                </a:lnTo>
                <a:lnTo>
                  <a:pt x="1641299" y="797746"/>
                </a:lnTo>
                <a:lnTo>
                  <a:pt x="1633165" y="848178"/>
                </a:lnTo>
                <a:lnTo>
                  <a:pt x="1610515" y="891976"/>
                </a:lnTo>
                <a:lnTo>
                  <a:pt x="1575976" y="926515"/>
                </a:lnTo>
                <a:lnTo>
                  <a:pt x="1532178" y="949165"/>
                </a:lnTo>
                <a:lnTo>
                  <a:pt x="1481746" y="957299"/>
                </a:lnTo>
                <a:lnTo>
                  <a:pt x="159552" y="957299"/>
                </a:lnTo>
                <a:lnTo>
                  <a:pt x="109121" y="949165"/>
                </a:lnTo>
                <a:lnTo>
                  <a:pt x="65323" y="926515"/>
                </a:lnTo>
                <a:lnTo>
                  <a:pt x="30784" y="891976"/>
                </a:lnTo>
                <a:lnTo>
                  <a:pt x="8134" y="848178"/>
                </a:lnTo>
                <a:lnTo>
                  <a:pt x="0" y="797746"/>
                </a:lnTo>
                <a:lnTo>
                  <a:pt x="0" y="159553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"/>
          <p:cNvSpPr/>
          <p:nvPr/>
        </p:nvSpPr>
        <p:spPr>
          <a:xfrm>
            <a:off x="3579480" y="2831400"/>
            <a:ext cx="135864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>
            <a:spAutoFit/>
          </a:bodyPr>
          <a:p>
            <a:pPr marL="120600" indent="-108360">
              <a:lnSpc>
                <a:spcPct val="100000"/>
              </a:lnSpc>
              <a:spcBef>
                <a:spcPts val="85"/>
              </a:spcBef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Unintentional  Characters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1665000" y="2650680"/>
            <a:ext cx="1725480" cy="957240"/>
          </a:xfrm>
          <a:custGeom>
            <a:avLst/>
            <a:gdLst/>
            <a:ahLst/>
            <a:rect l="l" t="t" r="r" b="b"/>
            <a:pathLst>
              <a:path w="1725929" h="957579">
                <a:moveTo>
                  <a:pt x="1566346" y="957299"/>
                </a:moveTo>
                <a:lnTo>
                  <a:pt x="159553" y="957299"/>
                </a:lnTo>
                <a:lnTo>
                  <a:pt x="109121" y="949165"/>
                </a:lnTo>
                <a:lnTo>
                  <a:pt x="65323" y="926515"/>
                </a:lnTo>
                <a:lnTo>
                  <a:pt x="30784" y="891976"/>
                </a:lnTo>
                <a:lnTo>
                  <a:pt x="8134" y="848178"/>
                </a:lnTo>
                <a:lnTo>
                  <a:pt x="0" y="797746"/>
                </a:lnTo>
                <a:lnTo>
                  <a:pt x="0" y="159553"/>
                </a:lnTo>
                <a:lnTo>
                  <a:pt x="8134" y="109121"/>
                </a:lnTo>
                <a:lnTo>
                  <a:pt x="30784" y="65323"/>
                </a:lnTo>
                <a:lnTo>
                  <a:pt x="65323" y="30784"/>
                </a:lnTo>
                <a:lnTo>
                  <a:pt x="109121" y="8134"/>
                </a:lnTo>
                <a:lnTo>
                  <a:pt x="159553" y="0"/>
                </a:lnTo>
                <a:lnTo>
                  <a:pt x="1566346" y="0"/>
                </a:lnTo>
                <a:lnTo>
                  <a:pt x="1627405" y="12145"/>
                </a:lnTo>
                <a:lnTo>
                  <a:pt x="1679167" y="46731"/>
                </a:lnTo>
                <a:lnTo>
                  <a:pt x="1713754" y="98494"/>
                </a:lnTo>
                <a:lnTo>
                  <a:pt x="1725899" y="159553"/>
                </a:lnTo>
                <a:lnTo>
                  <a:pt x="1725899" y="797746"/>
                </a:lnTo>
                <a:lnTo>
                  <a:pt x="1717765" y="848178"/>
                </a:lnTo>
                <a:lnTo>
                  <a:pt x="1695115" y="891976"/>
                </a:lnTo>
                <a:lnTo>
                  <a:pt x="1660576" y="926515"/>
                </a:lnTo>
                <a:lnTo>
                  <a:pt x="1616777" y="949165"/>
                </a:lnTo>
                <a:lnTo>
                  <a:pt x="1566346" y="9572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1"/>
          <p:cNvSpPr/>
          <p:nvPr/>
        </p:nvSpPr>
        <p:spPr>
          <a:xfrm>
            <a:off x="1665000" y="2650680"/>
            <a:ext cx="1725480" cy="957240"/>
          </a:xfrm>
          <a:custGeom>
            <a:avLst/>
            <a:gdLst/>
            <a:ahLst/>
            <a:rect l="l" t="t" r="r" b="b"/>
            <a:pathLst>
              <a:path w="1725929" h="957579">
                <a:moveTo>
                  <a:pt x="0" y="159553"/>
                </a:moveTo>
                <a:lnTo>
                  <a:pt x="8134" y="109121"/>
                </a:lnTo>
                <a:lnTo>
                  <a:pt x="30784" y="65323"/>
                </a:lnTo>
                <a:lnTo>
                  <a:pt x="65323" y="30784"/>
                </a:lnTo>
                <a:lnTo>
                  <a:pt x="109121" y="8134"/>
                </a:lnTo>
                <a:lnTo>
                  <a:pt x="159553" y="0"/>
                </a:lnTo>
                <a:lnTo>
                  <a:pt x="1566346" y="0"/>
                </a:lnTo>
                <a:lnTo>
                  <a:pt x="1627405" y="12145"/>
                </a:lnTo>
                <a:lnTo>
                  <a:pt x="1679167" y="46731"/>
                </a:lnTo>
                <a:lnTo>
                  <a:pt x="1713754" y="98494"/>
                </a:lnTo>
                <a:lnTo>
                  <a:pt x="1725899" y="159553"/>
                </a:lnTo>
                <a:lnTo>
                  <a:pt x="1725899" y="797746"/>
                </a:lnTo>
                <a:lnTo>
                  <a:pt x="1717765" y="848178"/>
                </a:lnTo>
                <a:lnTo>
                  <a:pt x="1695115" y="891976"/>
                </a:lnTo>
                <a:lnTo>
                  <a:pt x="1660576" y="926515"/>
                </a:lnTo>
                <a:lnTo>
                  <a:pt x="1616777" y="949165"/>
                </a:lnTo>
                <a:lnTo>
                  <a:pt x="1566346" y="957299"/>
                </a:lnTo>
                <a:lnTo>
                  <a:pt x="159553" y="957299"/>
                </a:lnTo>
                <a:lnTo>
                  <a:pt x="109121" y="949165"/>
                </a:lnTo>
                <a:lnTo>
                  <a:pt x="65323" y="926515"/>
                </a:lnTo>
                <a:lnTo>
                  <a:pt x="30784" y="891976"/>
                </a:lnTo>
                <a:lnTo>
                  <a:pt x="8134" y="848178"/>
                </a:lnTo>
                <a:lnTo>
                  <a:pt x="0" y="797746"/>
                </a:lnTo>
                <a:lnTo>
                  <a:pt x="0" y="159553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2"/>
          <p:cNvSpPr/>
          <p:nvPr/>
        </p:nvSpPr>
        <p:spPr>
          <a:xfrm>
            <a:off x="1822680" y="2969640"/>
            <a:ext cx="1407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Abbreviations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13"/>
          <p:cNvSpPr/>
          <p:nvPr/>
        </p:nvSpPr>
        <p:spPr>
          <a:xfrm>
            <a:off x="5127840" y="2650680"/>
            <a:ext cx="1151640" cy="920880"/>
          </a:xfrm>
          <a:custGeom>
            <a:avLst/>
            <a:gdLst/>
            <a:ahLst/>
            <a:rect l="l" t="t" r="r" b="b"/>
            <a:pathLst>
              <a:path w="1151889" h="921385">
                <a:moveTo>
                  <a:pt x="998146" y="921299"/>
                </a:moveTo>
                <a:lnTo>
                  <a:pt x="153552" y="921299"/>
                </a:lnTo>
                <a:lnTo>
                  <a:pt x="105018" y="913471"/>
                </a:lnTo>
                <a:lnTo>
                  <a:pt x="62866" y="891673"/>
                </a:lnTo>
                <a:lnTo>
                  <a:pt x="29626" y="858433"/>
                </a:lnTo>
                <a:lnTo>
                  <a:pt x="7828" y="816281"/>
                </a:lnTo>
                <a:lnTo>
                  <a:pt x="0" y="767746"/>
                </a:lnTo>
                <a:lnTo>
                  <a:pt x="0" y="153553"/>
                </a:lnTo>
                <a:lnTo>
                  <a:pt x="7828" y="105018"/>
                </a:lnTo>
                <a:lnTo>
                  <a:pt x="29626" y="62866"/>
                </a:lnTo>
                <a:lnTo>
                  <a:pt x="62866" y="29626"/>
                </a:lnTo>
                <a:lnTo>
                  <a:pt x="105018" y="7828"/>
                </a:lnTo>
                <a:lnTo>
                  <a:pt x="153552" y="0"/>
                </a:lnTo>
                <a:lnTo>
                  <a:pt x="998146" y="0"/>
                </a:lnTo>
                <a:lnTo>
                  <a:pt x="1056909" y="11688"/>
                </a:lnTo>
                <a:lnTo>
                  <a:pt x="1106725" y="44974"/>
                </a:lnTo>
                <a:lnTo>
                  <a:pt x="1140011" y="94790"/>
                </a:lnTo>
                <a:lnTo>
                  <a:pt x="1151699" y="153553"/>
                </a:lnTo>
                <a:lnTo>
                  <a:pt x="1151699" y="767746"/>
                </a:lnTo>
                <a:lnTo>
                  <a:pt x="1143871" y="816281"/>
                </a:lnTo>
                <a:lnTo>
                  <a:pt x="1122073" y="858433"/>
                </a:lnTo>
                <a:lnTo>
                  <a:pt x="1088833" y="891673"/>
                </a:lnTo>
                <a:lnTo>
                  <a:pt x="1046681" y="913471"/>
                </a:lnTo>
                <a:lnTo>
                  <a:pt x="998146" y="9212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4"/>
          <p:cNvSpPr/>
          <p:nvPr/>
        </p:nvSpPr>
        <p:spPr>
          <a:xfrm>
            <a:off x="5127840" y="2650680"/>
            <a:ext cx="1151640" cy="920880"/>
          </a:xfrm>
          <a:custGeom>
            <a:avLst/>
            <a:gdLst/>
            <a:ahLst/>
            <a:rect l="l" t="t" r="r" b="b"/>
            <a:pathLst>
              <a:path w="1151889" h="921385">
                <a:moveTo>
                  <a:pt x="0" y="153553"/>
                </a:moveTo>
                <a:lnTo>
                  <a:pt x="7828" y="105018"/>
                </a:lnTo>
                <a:lnTo>
                  <a:pt x="29626" y="62866"/>
                </a:lnTo>
                <a:lnTo>
                  <a:pt x="62866" y="29626"/>
                </a:lnTo>
                <a:lnTo>
                  <a:pt x="105018" y="7828"/>
                </a:lnTo>
                <a:lnTo>
                  <a:pt x="153552" y="0"/>
                </a:lnTo>
                <a:lnTo>
                  <a:pt x="998146" y="0"/>
                </a:lnTo>
                <a:lnTo>
                  <a:pt x="1056909" y="11688"/>
                </a:lnTo>
                <a:lnTo>
                  <a:pt x="1106725" y="44974"/>
                </a:lnTo>
                <a:lnTo>
                  <a:pt x="1140011" y="94790"/>
                </a:lnTo>
                <a:lnTo>
                  <a:pt x="1151699" y="153553"/>
                </a:lnTo>
                <a:lnTo>
                  <a:pt x="1151699" y="767746"/>
                </a:lnTo>
                <a:lnTo>
                  <a:pt x="1143871" y="816281"/>
                </a:lnTo>
                <a:lnTo>
                  <a:pt x="1122073" y="858433"/>
                </a:lnTo>
                <a:lnTo>
                  <a:pt x="1088833" y="891673"/>
                </a:lnTo>
                <a:lnTo>
                  <a:pt x="1046681" y="913471"/>
                </a:lnTo>
                <a:lnTo>
                  <a:pt x="998146" y="921299"/>
                </a:lnTo>
                <a:lnTo>
                  <a:pt x="153552" y="921299"/>
                </a:lnTo>
                <a:lnTo>
                  <a:pt x="105018" y="913471"/>
                </a:lnTo>
                <a:lnTo>
                  <a:pt x="62866" y="891673"/>
                </a:lnTo>
                <a:lnTo>
                  <a:pt x="29626" y="858433"/>
                </a:lnTo>
                <a:lnTo>
                  <a:pt x="7828" y="816281"/>
                </a:lnTo>
                <a:lnTo>
                  <a:pt x="0" y="767746"/>
                </a:lnTo>
                <a:lnTo>
                  <a:pt x="0" y="153553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5"/>
          <p:cNvSpPr/>
          <p:nvPr/>
        </p:nvSpPr>
        <p:spPr>
          <a:xfrm>
            <a:off x="5252760" y="2951640"/>
            <a:ext cx="900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Symbols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16"/>
          <p:cNvSpPr/>
          <p:nvPr/>
        </p:nvSpPr>
        <p:spPr>
          <a:xfrm>
            <a:off x="6327360" y="2650680"/>
            <a:ext cx="1151640" cy="920880"/>
          </a:xfrm>
          <a:custGeom>
            <a:avLst/>
            <a:gdLst/>
            <a:ahLst/>
            <a:rect l="l" t="t" r="r" b="b"/>
            <a:pathLst>
              <a:path w="1151890" h="921385">
                <a:moveTo>
                  <a:pt x="998146" y="921299"/>
                </a:moveTo>
                <a:lnTo>
                  <a:pt x="153552" y="921299"/>
                </a:lnTo>
                <a:lnTo>
                  <a:pt x="105018" y="913471"/>
                </a:lnTo>
                <a:lnTo>
                  <a:pt x="62866" y="891673"/>
                </a:lnTo>
                <a:lnTo>
                  <a:pt x="29626" y="858433"/>
                </a:lnTo>
                <a:lnTo>
                  <a:pt x="7828" y="816281"/>
                </a:lnTo>
                <a:lnTo>
                  <a:pt x="0" y="767746"/>
                </a:lnTo>
                <a:lnTo>
                  <a:pt x="0" y="153553"/>
                </a:lnTo>
                <a:lnTo>
                  <a:pt x="7828" y="105018"/>
                </a:lnTo>
                <a:lnTo>
                  <a:pt x="29626" y="62866"/>
                </a:lnTo>
                <a:lnTo>
                  <a:pt x="62866" y="29626"/>
                </a:lnTo>
                <a:lnTo>
                  <a:pt x="105018" y="7828"/>
                </a:lnTo>
                <a:lnTo>
                  <a:pt x="153552" y="0"/>
                </a:lnTo>
                <a:lnTo>
                  <a:pt x="998146" y="0"/>
                </a:lnTo>
                <a:lnTo>
                  <a:pt x="1056909" y="11688"/>
                </a:lnTo>
                <a:lnTo>
                  <a:pt x="1106724" y="44974"/>
                </a:lnTo>
                <a:lnTo>
                  <a:pt x="1140011" y="94790"/>
                </a:lnTo>
                <a:lnTo>
                  <a:pt x="1151699" y="153553"/>
                </a:lnTo>
                <a:lnTo>
                  <a:pt x="1151699" y="767746"/>
                </a:lnTo>
                <a:lnTo>
                  <a:pt x="1143871" y="816281"/>
                </a:lnTo>
                <a:lnTo>
                  <a:pt x="1122073" y="858433"/>
                </a:lnTo>
                <a:lnTo>
                  <a:pt x="1088833" y="891673"/>
                </a:lnTo>
                <a:lnTo>
                  <a:pt x="1046681" y="913471"/>
                </a:lnTo>
                <a:lnTo>
                  <a:pt x="998146" y="9212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7"/>
          <p:cNvSpPr/>
          <p:nvPr/>
        </p:nvSpPr>
        <p:spPr>
          <a:xfrm>
            <a:off x="6327360" y="2650680"/>
            <a:ext cx="1151640" cy="920880"/>
          </a:xfrm>
          <a:custGeom>
            <a:avLst/>
            <a:gdLst/>
            <a:ahLst/>
            <a:rect l="l" t="t" r="r" b="b"/>
            <a:pathLst>
              <a:path w="1151890" h="921385">
                <a:moveTo>
                  <a:pt x="0" y="153553"/>
                </a:moveTo>
                <a:lnTo>
                  <a:pt x="7828" y="105018"/>
                </a:lnTo>
                <a:lnTo>
                  <a:pt x="29626" y="62866"/>
                </a:lnTo>
                <a:lnTo>
                  <a:pt x="62866" y="29626"/>
                </a:lnTo>
                <a:lnTo>
                  <a:pt x="105018" y="7828"/>
                </a:lnTo>
                <a:lnTo>
                  <a:pt x="153552" y="0"/>
                </a:lnTo>
                <a:lnTo>
                  <a:pt x="998146" y="0"/>
                </a:lnTo>
                <a:lnTo>
                  <a:pt x="1056909" y="11688"/>
                </a:lnTo>
                <a:lnTo>
                  <a:pt x="1106724" y="44974"/>
                </a:lnTo>
                <a:lnTo>
                  <a:pt x="1140011" y="94790"/>
                </a:lnTo>
                <a:lnTo>
                  <a:pt x="1151699" y="153553"/>
                </a:lnTo>
                <a:lnTo>
                  <a:pt x="1151699" y="767746"/>
                </a:lnTo>
                <a:lnTo>
                  <a:pt x="1143871" y="816281"/>
                </a:lnTo>
                <a:lnTo>
                  <a:pt x="1122073" y="858433"/>
                </a:lnTo>
                <a:lnTo>
                  <a:pt x="1088833" y="891673"/>
                </a:lnTo>
                <a:lnTo>
                  <a:pt x="1046681" y="913471"/>
                </a:lnTo>
                <a:lnTo>
                  <a:pt x="998146" y="921299"/>
                </a:lnTo>
                <a:lnTo>
                  <a:pt x="153552" y="921299"/>
                </a:lnTo>
                <a:lnTo>
                  <a:pt x="105018" y="913471"/>
                </a:lnTo>
                <a:lnTo>
                  <a:pt x="62866" y="891673"/>
                </a:lnTo>
                <a:lnTo>
                  <a:pt x="29626" y="858433"/>
                </a:lnTo>
                <a:lnTo>
                  <a:pt x="7828" y="816281"/>
                </a:lnTo>
                <a:lnTo>
                  <a:pt x="0" y="767746"/>
                </a:lnTo>
                <a:lnTo>
                  <a:pt x="0" y="153553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8"/>
          <p:cNvSpPr/>
          <p:nvPr/>
        </p:nvSpPr>
        <p:spPr>
          <a:xfrm>
            <a:off x="6547680" y="2951640"/>
            <a:ext cx="710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Emojis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19"/>
          <p:cNvSpPr/>
          <p:nvPr/>
        </p:nvSpPr>
        <p:spPr>
          <a:xfrm>
            <a:off x="2610360" y="2134440"/>
            <a:ext cx="2178360" cy="437040"/>
          </a:xfrm>
          <a:custGeom>
            <a:avLst/>
            <a:gdLst/>
            <a:ahLst/>
            <a:rect l="l" t="t" r="r" b="b"/>
            <a:pathLst>
              <a:path w="2178685" h="437514">
                <a:moveTo>
                  <a:pt x="2178574" y="0"/>
                </a:moveTo>
                <a:lnTo>
                  <a:pt x="2155134" y="43805"/>
                </a:lnTo>
                <a:lnTo>
                  <a:pt x="2115271" y="70240"/>
                </a:lnTo>
                <a:lnTo>
                  <a:pt x="2058046" y="94692"/>
                </a:lnTo>
                <a:lnTo>
                  <a:pt x="1985194" y="117358"/>
                </a:lnTo>
                <a:lnTo>
                  <a:pt x="1943451" y="128084"/>
                </a:lnTo>
                <a:lnTo>
                  <a:pt x="1898452" y="138438"/>
                </a:lnTo>
                <a:lnTo>
                  <a:pt x="1850414" y="148445"/>
                </a:lnTo>
                <a:lnTo>
                  <a:pt x="1799555" y="158130"/>
                </a:lnTo>
                <a:lnTo>
                  <a:pt x="1746092" y="167517"/>
                </a:lnTo>
                <a:lnTo>
                  <a:pt x="1690241" y="176632"/>
                </a:lnTo>
                <a:lnTo>
                  <a:pt x="1632220" y="185499"/>
                </a:lnTo>
                <a:lnTo>
                  <a:pt x="1572245" y="194143"/>
                </a:lnTo>
                <a:lnTo>
                  <a:pt x="1510534" y="202588"/>
                </a:lnTo>
                <a:lnTo>
                  <a:pt x="1447304" y="210861"/>
                </a:lnTo>
                <a:lnTo>
                  <a:pt x="1382772" y="218984"/>
                </a:lnTo>
                <a:lnTo>
                  <a:pt x="1317155" y="226984"/>
                </a:lnTo>
                <a:lnTo>
                  <a:pt x="1250669" y="234885"/>
                </a:lnTo>
                <a:lnTo>
                  <a:pt x="1183532" y="242712"/>
                </a:lnTo>
                <a:lnTo>
                  <a:pt x="1115962" y="250490"/>
                </a:lnTo>
                <a:lnTo>
                  <a:pt x="1048174" y="258243"/>
                </a:lnTo>
                <a:lnTo>
                  <a:pt x="991675" y="264703"/>
                </a:lnTo>
                <a:lnTo>
                  <a:pt x="935301" y="271177"/>
                </a:lnTo>
                <a:lnTo>
                  <a:pt x="879179" y="277681"/>
                </a:lnTo>
                <a:lnTo>
                  <a:pt x="823433" y="284227"/>
                </a:lnTo>
                <a:lnTo>
                  <a:pt x="768190" y="290831"/>
                </a:lnTo>
                <a:lnTo>
                  <a:pt x="713575" y="297508"/>
                </a:lnTo>
                <a:lnTo>
                  <a:pt x="659714" y="304270"/>
                </a:lnTo>
                <a:lnTo>
                  <a:pt x="606732" y="311133"/>
                </a:lnTo>
                <a:lnTo>
                  <a:pt x="554754" y="318111"/>
                </a:lnTo>
                <a:lnTo>
                  <a:pt x="503907" y="325218"/>
                </a:lnTo>
                <a:lnTo>
                  <a:pt x="454316" y="332469"/>
                </a:lnTo>
                <a:lnTo>
                  <a:pt x="406107" y="339877"/>
                </a:lnTo>
                <a:lnTo>
                  <a:pt x="359404" y="347458"/>
                </a:lnTo>
                <a:lnTo>
                  <a:pt x="314335" y="355226"/>
                </a:lnTo>
                <a:lnTo>
                  <a:pt x="271024" y="363195"/>
                </a:lnTo>
                <a:lnTo>
                  <a:pt x="209629" y="375556"/>
                </a:lnTo>
                <a:lnTo>
                  <a:pt x="152897" y="388450"/>
                </a:lnTo>
                <a:lnTo>
                  <a:pt x="101252" y="401926"/>
                </a:lnTo>
                <a:lnTo>
                  <a:pt x="55117" y="416031"/>
                </a:lnTo>
                <a:lnTo>
                  <a:pt x="14917" y="430815"/>
                </a:lnTo>
                <a:lnTo>
                  <a:pt x="3639" y="435581"/>
                </a:lnTo>
                <a:lnTo>
                  <a:pt x="0" y="437205"/>
                </a:lnTo>
              </a:path>
            </a:pathLst>
          </a:custGeom>
          <a:noFill/>
          <a:ln w="1908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0"/>
          <p:cNvSpPr/>
          <p:nvPr/>
        </p:nvSpPr>
        <p:spPr>
          <a:xfrm>
            <a:off x="2538360" y="2539440"/>
            <a:ext cx="102600" cy="10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1"/>
          <p:cNvSpPr/>
          <p:nvPr/>
        </p:nvSpPr>
        <p:spPr>
          <a:xfrm>
            <a:off x="4296960" y="2134440"/>
            <a:ext cx="491760" cy="408600"/>
          </a:xfrm>
          <a:custGeom>
            <a:avLst/>
            <a:gdLst/>
            <a:ahLst/>
            <a:rect l="l" t="t" r="r" b="b"/>
            <a:pathLst>
              <a:path w="492125" h="408939">
                <a:moveTo>
                  <a:pt x="491904" y="0"/>
                </a:moveTo>
                <a:lnTo>
                  <a:pt x="485957" y="45519"/>
                </a:lnTo>
                <a:lnTo>
                  <a:pt x="469152" y="85742"/>
                </a:lnTo>
                <a:lnTo>
                  <a:pt x="443039" y="121426"/>
                </a:lnTo>
                <a:lnTo>
                  <a:pt x="409169" y="153326"/>
                </a:lnTo>
                <a:lnTo>
                  <a:pt x="369095" y="182201"/>
                </a:lnTo>
                <a:lnTo>
                  <a:pt x="324367" y="208807"/>
                </a:lnTo>
                <a:lnTo>
                  <a:pt x="276536" y="233902"/>
                </a:lnTo>
                <a:lnTo>
                  <a:pt x="227154" y="258243"/>
                </a:lnTo>
                <a:lnTo>
                  <a:pt x="177772" y="282586"/>
                </a:lnTo>
                <a:lnTo>
                  <a:pt x="129941" y="307688"/>
                </a:lnTo>
                <a:lnTo>
                  <a:pt x="85213" y="334305"/>
                </a:lnTo>
                <a:lnTo>
                  <a:pt x="45138" y="363195"/>
                </a:lnTo>
                <a:lnTo>
                  <a:pt x="11269" y="395112"/>
                </a:lnTo>
                <a:lnTo>
                  <a:pt x="484" y="408017"/>
                </a:lnTo>
                <a:lnTo>
                  <a:pt x="0" y="408659"/>
                </a:lnTo>
              </a:path>
            </a:pathLst>
          </a:custGeom>
          <a:noFill/>
          <a:ln w="1908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2"/>
          <p:cNvSpPr/>
          <p:nvPr/>
        </p:nvSpPr>
        <p:spPr>
          <a:xfrm>
            <a:off x="4257720" y="2523240"/>
            <a:ext cx="78120" cy="110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3"/>
          <p:cNvSpPr/>
          <p:nvPr/>
        </p:nvSpPr>
        <p:spPr>
          <a:xfrm>
            <a:off x="4788720" y="2134440"/>
            <a:ext cx="860040" cy="416160"/>
          </a:xfrm>
          <a:custGeom>
            <a:avLst/>
            <a:gdLst/>
            <a:ahLst/>
            <a:rect l="l" t="t" r="r" b="b"/>
            <a:pathLst>
              <a:path w="860425" h="416560">
                <a:moveTo>
                  <a:pt x="0" y="0"/>
                </a:moveTo>
                <a:lnTo>
                  <a:pt x="18003" y="59478"/>
                </a:lnTo>
                <a:lnTo>
                  <a:pt x="67777" y="109989"/>
                </a:lnTo>
                <a:lnTo>
                  <a:pt x="102593" y="132442"/>
                </a:lnTo>
                <a:lnTo>
                  <a:pt x="142968" y="153326"/>
                </a:lnTo>
                <a:lnTo>
                  <a:pt x="188109" y="172866"/>
                </a:lnTo>
                <a:lnTo>
                  <a:pt x="237222" y="191285"/>
                </a:lnTo>
                <a:lnTo>
                  <a:pt x="289511" y="208807"/>
                </a:lnTo>
                <a:lnTo>
                  <a:pt x="344184" y="225659"/>
                </a:lnTo>
                <a:lnTo>
                  <a:pt x="400444" y="242062"/>
                </a:lnTo>
                <a:lnTo>
                  <a:pt x="457499" y="258243"/>
                </a:lnTo>
                <a:lnTo>
                  <a:pt x="506434" y="272104"/>
                </a:lnTo>
                <a:lnTo>
                  <a:pt x="554868" y="286108"/>
                </a:lnTo>
                <a:lnTo>
                  <a:pt x="602302" y="300394"/>
                </a:lnTo>
                <a:lnTo>
                  <a:pt x="648236" y="315105"/>
                </a:lnTo>
                <a:lnTo>
                  <a:pt x="692168" y="330381"/>
                </a:lnTo>
                <a:lnTo>
                  <a:pt x="733600" y="346364"/>
                </a:lnTo>
                <a:lnTo>
                  <a:pt x="772031" y="363195"/>
                </a:lnTo>
                <a:lnTo>
                  <a:pt x="817078" y="386808"/>
                </a:lnTo>
                <a:lnTo>
                  <a:pt x="849195" y="408017"/>
                </a:lnTo>
                <a:lnTo>
                  <a:pt x="857762" y="414681"/>
                </a:lnTo>
                <a:lnTo>
                  <a:pt x="859913" y="416450"/>
                </a:lnTo>
              </a:path>
            </a:pathLst>
          </a:custGeom>
          <a:noFill/>
          <a:ln w="1908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4"/>
          <p:cNvSpPr/>
          <p:nvPr/>
        </p:nvSpPr>
        <p:spPr>
          <a:xfrm>
            <a:off x="5611680" y="2526120"/>
            <a:ext cx="87840" cy="109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5"/>
          <p:cNvSpPr/>
          <p:nvPr/>
        </p:nvSpPr>
        <p:spPr>
          <a:xfrm>
            <a:off x="4788720" y="2134440"/>
            <a:ext cx="2033640" cy="435240"/>
          </a:xfrm>
          <a:custGeom>
            <a:avLst/>
            <a:gdLst/>
            <a:ahLst/>
            <a:rect l="l" t="t" r="r" b="b"/>
            <a:pathLst>
              <a:path w="2033904" h="435610">
                <a:moveTo>
                  <a:pt x="0" y="0"/>
                </a:moveTo>
                <a:lnTo>
                  <a:pt x="23745" y="45519"/>
                </a:lnTo>
                <a:lnTo>
                  <a:pt x="64048" y="72877"/>
                </a:lnTo>
                <a:lnTo>
                  <a:pt x="121787" y="98104"/>
                </a:lnTo>
                <a:lnTo>
                  <a:pt x="195127" y="121426"/>
                </a:lnTo>
                <a:lnTo>
                  <a:pt x="237074" y="132442"/>
                </a:lnTo>
                <a:lnTo>
                  <a:pt x="282233" y="143066"/>
                </a:lnTo>
                <a:lnTo>
                  <a:pt x="330374" y="153326"/>
                </a:lnTo>
                <a:lnTo>
                  <a:pt x="381269" y="163250"/>
                </a:lnTo>
                <a:lnTo>
                  <a:pt x="434687" y="172866"/>
                </a:lnTo>
                <a:lnTo>
                  <a:pt x="490400" y="182201"/>
                </a:lnTo>
                <a:lnTo>
                  <a:pt x="548177" y="191285"/>
                </a:lnTo>
                <a:lnTo>
                  <a:pt x="607790" y="200144"/>
                </a:lnTo>
                <a:lnTo>
                  <a:pt x="669009" y="208807"/>
                </a:lnTo>
                <a:lnTo>
                  <a:pt x="731604" y="217303"/>
                </a:lnTo>
                <a:lnTo>
                  <a:pt x="795347" y="225659"/>
                </a:lnTo>
                <a:lnTo>
                  <a:pt x="860007" y="233902"/>
                </a:lnTo>
                <a:lnTo>
                  <a:pt x="925355" y="242062"/>
                </a:lnTo>
                <a:lnTo>
                  <a:pt x="991163" y="250166"/>
                </a:lnTo>
                <a:lnTo>
                  <a:pt x="1057199" y="258243"/>
                </a:lnTo>
                <a:lnTo>
                  <a:pt x="1113811" y="265165"/>
                </a:lnTo>
                <a:lnTo>
                  <a:pt x="1170278" y="272104"/>
                </a:lnTo>
                <a:lnTo>
                  <a:pt x="1226456" y="279079"/>
                </a:lnTo>
                <a:lnTo>
                  <a:pt x="1282201" y="286108"/>
                </a:lnTo>
                <a:lnTo>
                  <a:pt x="1337368" y="293207"/>
                </a:lnTo>
                <a:lnTo>
                  <a:pt x="1391813" y="300394"/>
                </a:lnTo>
                <a:lnTo>
                  <a:pt x="1445390" y="307688"/>
                </a:lnTo>
                <a:lnTo>
                  <a:pt x="1497956" y="315105"/>
                </a:lnTo>
                <a:lnTo>
                  <a:pt x="1549367" y="322664"/>
                </a:lnTo>
                <a:lnTo>
                  <a:pt x="1599477" y="330381"/>
                </a:lnTo>
                <a:lnTo>
                  <a:pt x="1648142" y="338276"/>
                </a:lnTo>
                <a:lnTo>
                  <a:pt x="1695218" y="346364"/>
                </a:lnTo>
                <a:lnTo>
                  <a:pt x="1740560" y="354665"/>
                </a:lnTo>
                <a:lnTo>
                  <a:pt x="1784024" y="363195"/>
                </a:lnTo>
                <a:lnTo>
                  <a:pt x="1841444" y="375556"/>
                </a:lnTo>
                <a:lnTo>
                  <a:pt x="1894502" y="388450"/>
                </a:lnTo>
                <a:lnTo>
                  <a:pt x="1942803" y="401926"/>
                </a:lnTo>
                <a:lnTo>
                  <a:pt x="1985950" y="416031"/>
                </a:lnTo>
                <a:lnTo>
                  <a:pt x="2023546" y="430815"/>
                </a:lnTo>
                <a:lnTo>
                  <a:pt x="2028894" y="433189"/>
                </a:lnTo>
                <a:lnTo>
                  <a:pt x="2033874" y="435480"/>
                </a:lnTo>
              </a:path>
            </a:pathLst>
          </a:custGeom>
          <a:noFill/>
          <a:ln w="1908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6"/>
          <p:cNvSpPr/>
          <p:nvPr/>
        </p:nvSpPr>
        <p:spPr>
          <a:xfrm>
            <a:off x="6790680" y="2538000"/>
            <a:ext cx="101880" cy="1022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7"/>
          <p:cNvSpPr/>
          <p:nvPr/>
        </p:nvSpPr>
        <p:spPr>
          <a:xfrm>
            <a:off x="2613240" y="4088520"/>
            <a:ext cx="4351320" cy="665640"/>
          </a:xfrm>
          <a:custGeom>
            <a:avLst/>
            <a:gdLst/>
            <a:ahLst/>
            <a:rect l="l" t="t" r="r" b="b"/>
            <a:pathLst>
              <a:path w="4351655" h="666114">
                <a:moveTo>
                  <a:pt x="4240247" y="665699"/>
                </a:moveTo>
                <a:lnTo>
                  <a:pt x="110952" y="665699"/>
                </a:lnTo>
                <a:lnTo>
                  <a:pt x="67764" y="656980"/>
                </a:lnTo>
                <a:lnTo>
                  <a:pt x="32497" y="633202"/>
                </a:lnTo>
                <a:lnTo>
                  <a:pt x="8719" y="597935"/>
                </a:lnTo>
                <a:lnTo>
                  <a:pt x="0" y="554747"/>
                </a:lnTo>
                <a:lnTo>
                  <a:pt x="0" y="110952"/>
                </a:lnTo>
                <a:lnTo>
                  <a:pt x="8719" y="67764"/>
                </a:lnTo>
                <a:lnTo>
                  <a:pt x="32497" y="32497"/>
                </a:lnTo>
                <a:lnTo>
                  <a:pt x="67764" y="8719"/>
                </a:lnTo>
                <a:lnTo>
                  <a:pt x="110952" y="0"/>
                </a:lnTo>
                <a:lnTo>
                  <a:pt x="4240247" y="0"/>
                </a:lnTo>
                <a:lnTo>
                  <a:pt x="4282707" y="8445"/>
                </a:lnTo>
                <a:lnTo>
                  <a:pt x="4318702" y="32497"/>
                </a:lnTo>
                <a:lnTo>
                  <a:pt x="4342754" y="68492"/>
                </a:lnTo>
                <a:lnTo>
                  <a:pt x="4351199" y="110952"/>
                </a:lnTo>
                <a:lnTo>
                  <a:pt x="4351199" y="554747"/>
                </a:lnTo>
                <a:lnTo>
                  <a:pt x="4342480" y="597935"/>
                </a:lnTo>
                <a:lnTo>
                  <a:pt x="4318702" y="633202"/>
                </a:lnTo>
                <a:lnTo>
                  <a:pt x="4283435" y="656980"/>
                </a:lnTo>
                <a:lnTo>
                  <a:pt x="4240247" y="66569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8"/>
          <p:cNvSpPr/>
          <p:nvPr/>
        </p:nvSpPr>
        <p:spPr>
          <a:xfrm>
            <a:off x="2613240" y="4088520"/>
            <a:ext cx="4351320" cy="665640"/>
          </a:xfrm>
          <a:custGeom>
            <a:avLst/>
            <a:gdLst/>
            <a:ahLst/>
            <a:rect l="l" t="t" r="r" b="b"/>
            <a:pathLst>
              <a:path w="4351655" h="666114">
                <a:moveTo>
                  <a:pt x="0" y="110952"/>
                </a:moveTo>
                <a:lnTo>
                  <a:pt x="8719" y="67764"/>
                </a:lnTo>
                <a:lnTo>
                  <a:pt x="32497" y="32497"/>
                </a:lnTo>
                <a:lnTo>
                  <a:pt x="67764" y="8719"/>
                </a:lnTo>
                <a:lnTo>
                  <a:pt x="110952" y="0"/>
                </a:lnTo>
                <a:lnTo>
                  <a:pt x="4240247" y="0"/>
                </a:lnTo>
                <a:lnTo>
                  <a:pt x="4282707" y="8445"/>
                </a:lnTo>
                <a:lnTo>
                  <a:pt x="4318702" y="32497"/>
                </a:lnTo>
                <a:lnTo>
                  <a:pt x="4342754" y="68492"/>
                </a:lnTo>
                <a:lnTo>
                  <a:pt x="4351199" y="110952"/>
                </a:lnTo>
                <a:lnTo>
                  <a:pt x="4351199" y="554747"/>
                </a:lnTo>
                <a:lnTo>
                  <a:pt x="4342480" y="597935"/>
                </a:lnTo>
                <a:lnTo>
                  <a:pt x="4318702" y="633202"/>
                </a:lnTo>
                <a:lnTo>
                  <a:pt x="4283435" y="656980"/>
                </a:lnTo>
                <a:lnTo>
                  <a:pt x="4240247" y="665699"/>
                </a:lnTo>
                <a:lnTo>
                  <a:pt x="110952" y="665699"/>
                </a:lnTo>
                <a:lnTo>
                  <a:pt x="67764" y="656980"/>
                </a:lnTo>
                <a:lnTo>
                  <a:pt x="32497" y="633202"/>
                </a:lnTo>
                <a:lnTo>
                  <a:pt x="8719" y="597935"/>
                </a:lnTo>
                <a:lnTo>
                  <a:pt x="0" y="554747"/>
                </a:lnTo>
                <a:lnTo>
                  <a:pt x="0" y="110952"/>
                </a:lnTo>
                <a:close/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9"/>
          <p:cNvSpPr/>
          <p:nvPr/>
        </p:nvSpPr>
        <p:spPr>
          <a:xfrm>
            <a:off x="2886840" y="4215600"/>
            <a:ext cx="38012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666666"/>
                </a:solidFill>
                <a:latin typeface="Arial"/>
              </a:rPr>
              <a:t>can you </a:t>
            </a:r>
            <a:r>
              <a:rPr b="0" lang="en-IN" sz="2400" spc="-7" strike="noStrike">
                <a:solidFill>
                  <a:srgbClr val="666666"/>
                </a:solidFill>
                <a:latin typeface="Arial"/>
              </a:rPr>
              <a:t>help </a:t>
            </a:r>
            <a:r>
              <a:rPr b="0" lang="en-IN" sz="2400" spc="-1" strike="noStrike">
                <a:solidFill>
                  <a:srgbClr val="666666"/>
                </a:solidFill>
                <a:latin typeface="Arial"/>
              </a:rPr>
              <a:t>me </a:t>
            </a:r>
            <a:r>
              <a:rPr b="0" lang="en-IN" sz="2400" spc="-7" strike="noStrike">
                <a:solidFill>
                  <a:srgbClr val="666666"/>
                </a:solidFill>
                <a:latin typeface="Arial"/>
              </a:rPr>
              <a:t>with loan</a:t>
            </a:r>
            <a:r>
              <a:rPr b="0" lang="en-IN" sz="2400" spc="-10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666666"/>
                </a:solidFill>
                <a:latin typeface="Arial"/>
              </a:rPr>
              <a:t>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30"/>
          <p:cNvSpPr/>
          <p:nvPr/>
        </p:nvSpPr>
        <p:spPr>
          <a:xfrm>
            <a:off x="2527920" y="3608280"/>
            <a:ext cx="2228400" cy="433440"/>
          </a:xfrm>
          <a:custGeom>
            <a:avLst/>
            <a:gdLst/>
            <a:ahLst/>
            <a:rect l="l" t="t" r="r" b="b"/>
            <a:pathLst>
              <a:path w="2228850" h="433704">
                <a:moveTo>
                  <a:pt x="0" y="0"/>
                </a:moveTo>
                <a:lnTo>
                  <a:pt x="23439" y="40753"/>
                </a:lnTo>
                <a:lnTo>
                  <a:pt x="63302" y="65347"/>
                </a:lnTo>
                <a:lnTo>
                  <a:pt x="120527" y="88095"/>
                </a:lnTo>
                <a:lnTo>
                  <a:pt x="193379" y="109182"/>
                </a:lnTo>
                <a:lnTo>
                  <a:pt x="235123" y="119161"/>
                </a:lnTo>
                <a:lnTo>
                  <a:pt x="280122" y="128794"/>
                </a:lnTo>
                <a:lnTo>
                  <a:pt x="328159" y="138103"/>
                </a:lnTo>
                <a:lnTo>
                  <a:pt x="379018" y="147114"/>
                </a:lnTo>
                <a:lnTo>
                  <a:pt x="432481" y="155847"/>
                </a:lnTo>
                <a:lnTo>
                  <a:pt x="488332" y="164327"/>
                </a:lnTo>
                <a:lnTo>
                  <a:pt x="546353" y="172576"/>
                </a:lnTo>
                <a:lnTo>
                  <a:pt x="606328" y="180617"/>
                </a:lnTo>
                <a:lnTo>
                  <a:pt x="668039" y="188475"/>
                </a:lnTo>
                <a:lnTo>
                  <a:pt x="731269" y="196171"/>
                </a:lnTo>
                <a:lnTo>
                  <a:pt x="795801" y="203729"/>
                </a:lnTo>
                <a:lnTo>
                  <a:pt x="861419" y="211171"/>
                </a:lnTo>
                <a:lnTo>
                  <a:pt x="927904" y="218522"/>
                </a:lnTo>
                <a:lnTo>
                  <a:pt x="995041" y="225803"/>
                </a:lnTo>
                <a:lnTo>
                  <a:pt x="1062612" y="233039"/>
                </a:lnTo>
                <a:lnTo>
                  <a:pt x="1130399" y="240251"/>
                </a:lnTo>
                <a:lnTo>
                  <a:pt x="1186899" y="246261"/>
                </a:lnTo>
                <a:lnTo>
                  <a:pt x="1243272" y="252285"/>
                </a:lnTo>
                <a:lnTo>
                  <a:pt x="1299394" y="258335"/>
                </a:lnTo>
                <a:lnTo>
                  <a:pt x="1355140" y="264425"/>
                </a:lnTo>
                <a:lnTo>
                  <a:pt x="1410383" y="270569"/>
                </a:lnTo>
                <a:lnTo>
                  <a:pt x="1464998" y="276780"/>
                </a:lnTo>
                <a:lnTo>
                  <a:pt x="1518859" y="283071"/>
                </a:lnTo>
                <a:lnTo>
                  <a:pt x="1571842" y="289455"/>
                </a:lnTo>
                <a:lnTo>
                  <a:pt x="1623819" y="295947"/>
                </a:lnTo>
                <a:lnTo>
                  <a:pt x="1674666" y="302558"/>
                </a:lnTo>
                <a:lnTo>
                  <a:pt x="1724257" y="309304"/>
                </a:lnTo>
                <a:lnTo>
                  <a:pt x="1772467" y="316196"/>
                </a:lnTo>
                <a:lnTo>
                  <a:pt x="1819169" y="323249"/>
                </a:lnTo>
                <a:lnTo>
                  <a:pt x="1864238" y="330475"/>
                </a:lnTo>
                <a:lnTo>
                  <a:pt x="1907549" y="337888"/>
                </a:lnTo>
                <a:lnTo>
                  <a:pt x="1968944" y="349388"/>
                </a:lnTo>
                <a:lnTo>
                  <a:pt x="2025676" y="361383"/>
                </a:lnTo>
                <a:lnTo>
                  <a:pt x="2077321" y="373919"/>
                </a:lnTo>
                <a:lnTo>
                  <a:pt x="2123456" y="387042"/>
                </a:lnTo>
                <a:lnTo>
                  <a:pt x="2163656" y="400795"/>
                </a:lnTo>
                <a:lnTo>
                  <a:pt x="2204914" y="418942"/>
                </a:lnTo>
                <a:lnTo>
                  <a:pt x="2221559" y="428439"/>
                </a:lnTo>
                <a:lnTo>
                  <a:pt x="2222831" y="429242"/>
                </a:lnTo>
                <a:lnTo>
                  <a:pt x="2224074" y="430049"/>
                </a:lnTo>
                <a:lnTo>
                  <a:pt x="2225288" y="430859"/>
                </a:lnTo>
                <a:lnTo>
                  <a:pt x="2228783" y="433259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1"/>
          <p:cNvSpPr/>
          <p:nvPr/>
        </p:nvSpPr>
        <p:spPr>
          <a:xfrm>
            <a:off x="4743720" y="4032720"/>
            <a:ext cx="37080" cy="44640"/>
          </a:xfrm>
          <a:custGeom>
            <a:avLst/>
            <a:gdLst/>
            <a:ahLst/>
            <a:rect l="l" t="t" r="r" b="b"/>
            <a:pathLst>
              <a:path w="37464" h="45085">
                <a:moveTo>
                  <a:pt x="37247" y="44619"/>
                </a:moveTo>
                <a:lnTo>
                  <a:pt x="0" y="17627"/>
                </a:lnTo>
                <a:lnTo>
                  <a:pt x="26064" y="0"/>
                </a:lnTo>
                <a:lnTo>
                  <a:pt x="37247" y="4461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2"/>
          <p:cNvSpPr/>
          <p:nvPr/>
        </p:nvSpPr>
        <p:spPr>
          <a:xfrm>
            <a:off x="4743720" y="4032720"/>
            <a:ext cx="37080" cy="44640"/>
          </a:xfrm>
          <a:custGeom>
            <a:avLst/>
            <a:gdLst/>
            <a:ahLst/>
            <a:rect l="l" t="t" r="r" b="b"/>
            <a:pathLst>
              <a:path w="37464" h="45085">
                <a:moveTo>
                  <a:pt x="0" y="17627"/>
                </a:moveTo>
                <a:lnTo>
                  <a:pt x="37247" y="44619"/>
                </a:lnTo>
                <a:lnTo>
                  <a:pt x="26064" y="0"/>
                </a:lnTo>
                <a:lnTo>
                  <a:pt x="0" y="17627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3"/>
          <p:cNvSpPr/>
          <p:nvPr/>
        </p:nvSpPr>
        <p:spPr>
          <a:xfrm>
            <a:off x="4259160" y="3608280"/>
            <a:ext cx="518400" cy="424440"/>
          </a:xfrm>
          <a:custGeom>
            <a:avLst/>
            <a:gdLst/>
            <a:ahLst/>
            <a:rect l="l" t="t" r="r" b="b"/>
            <a:pathLst>
              <a:path w="518795" h="424814">
                <a:moveTo>
                  <a:pt x="0" y="0"/>
                </a:moveTo>
                <a:lnTo>
                  <a:pt x="5946" y="42348"/>
                </a:lnTo>
                <a:lnTo>
                  <a:pt x="22751" y="79769"/>
                </a:lnTo>
                <a:lnTo>
                  <a:pt x="48864" y="112966"/>
                </a:lnTo>
                <a:lnTo>
                  <a:pt x="82734" y="142645"/>
                </a:lnTo>
                <a:lnTo>
                  <a:pt x="122808" y="169508"/>
                </a:lnTo>
                <a:lnTo>
                  <a:pt x="167537" y="194261"/>
                </a:lnTo>
                <a:lnTo>
                  <a:pt x="215367" y="217607"/>
                </a:lnTo>
                <a:lnTo>
                  <a:pt x="264749" y="240251"/>
                </a:lnTo>
                <a:lnTo>
                  <a:pt x="314132" y="262898"/>
                </a:lnTo>
                <a:lnTo>
                  <a:pt x="361962" y="286250"/>
                </a:lnTo>
                <a:lnTo>
                  <a:pt x="406691" y="311013"/>
                </a:lnTo>
                <a:lnTo>
                  <a:pt x="446765" y="337888"/>
                </a:lnTo>
                <a:lnTo>
                  <a:pt x="480634" y="367581"/>
                </a:lnTo>
                <a:lnTo>
                  <a:pt x="506747" y="400795"/>
                </a:lnTo>
                <a:lnTo>
                  <a:pt x="518440" y="423654"/>
                </a:lnTo>
                <a:lnTo>
                  <a:pt x="518765" y="424467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4"/>
          <p:cNvSpPr/>
          <p:nvPr/>
        </p:nvSpPr>
        <p:spPr>
          <a:xfrm>
            <a:off x="4762440" y="4029840"/>
            <a:ext cx="30600" cy="45360"/>
          </a:xfrm>
          <a:custGeom>
            <a:avLst/>
            <a:gdLst/>
            <a:ahLst/>
            <a:rect l="l" t="t" r="r" b="b"/>
            <a:pathLst>
              <a:path w="31114" h="45720">
                <a:moveTo>
                  <a:pt x="23571" y="45410"/>
                </a:moveTo>
                <a:lnTo>
                  <a:pt x="0" y="5909"/>
                </a:lnTo>
                <a:lnTo>
                  <a:pt x="30905" y="0"/>
                </a:lnTo>
                <a:lnTo>
                  <a:pt x="23571" y="4541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5"/>
          <p:cNvSpPr/>
          <p:nvPr/>
        </p:nvSpPr>
        <p:spPr>
          <a:xfrm>
            <a:off x="4762440" y="4029840"/>
            <a:ext cx="30600" cy="45360"/>
          </a:xfrm>
          <a:custGeom>
            <a:avLst/>
            <a:gdLst/>
            <a:ahLst/>
            <a:rect l="l" t="t" r="r" b="b"/>
            <a:pathLst>
              <a:path w="31114" h="45720">
                <a:moveTo>
                  <a:pt x="0" y="5909"/>
                </a:moveTo>
                <a:lnTo>
                  <a:pt x="23571" y="45410"/>
                </a:lnTo>
                <a:lnTo>
                  <a:pt x="30905" y="0"/>
                </a:lnTo>
                <a:lnTo>
                  <a:pt x="0" y="5909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6"/>
          <p:cNvSpPr/>
          <p:nvPr/>
        </p:nvSpPr>
        <p:spPr>
          <a:xfrm>
            <a:off x="4803840" y="3572280"/>
            <a:ext cx="899280" cy="461160"/>
          </a:xfrm>
          <a:custGeom>
            <a:avLst/>
            <a:gdLst/>
            <a:ahLst/>
            <a:rect l="l" t="t" r="r" b="b"/>
            <a:pathLst>
              <a:path w="899795" h="461645">
                <a:moveTo>
                  <a:pt x="899700" y="0"/>
                </a:moveTo>
                <a:lnTo>
                  <a:pt x="881697" y="59479"/>
                </a:lnTo>
                <a:lnTo>
                  <a:pt x="831922" y="109991"/>
                </a:lnTo>
                <a:lnTo>
                  <a:pt x="797107" y="132445"/>
                </a:lnTo>
                <a:lnTo>
                  <a:pt x="756731" y="153330"/>
                </a:lnTo>
                <a:lnTo>
                  <a:pt x="711590" y="172870"/>
                </a:lnTo>
                <a:lnTo>
                  <a:pt x="662478" y="191289"/>
                </a:lnTo>
                <a:lnTo>
                  <a:pt x="610189" y="208812"/>
                </a:lnTo>
                <a:lnTo>
                  <a:pt x="555516" y="225664"/>
                </a:lnTo>
                <a:lnTo>
                  <a:pt x="499255" y="242067"/>
                </a:lnTo>
                <a:lnTo>
                  <a:pt x="442200" y="258248"/>
                </a:lnTo>
                <a:lnTo>
                  <a:pt x="393266" y="272109"/>
                </a:lnTo>
                <a:lnTo>
                  <a:pt x="344831" y="286113"/>
                </a:lnTo>
                <a:lnTo>
                  <a:pt x="297397" y="300399"/>
                </a:lnTo>
                <a:lnTo>
                  <a:pt x="251464" y="315110"/>
                </a:lnTo>
                <a:lnTo>
                  <a:pt x="207531" y="330386"/>
                </a:lnTo>
                <a:lnTo>
                  <a:pt x="166100" y="346368"/>
                </a:lnTo>
                <a:lnTo>
                  <a:pt x="127669" y="363198"/>
                </a:lnTo>
                <a:lnTo>
                  <a:pt x="69141" y="395115"/>
                </a:lnTo>
                <a:lnTo>
                  <a:pt x="24017" y="430817"/>
                </a:lnTo>
                <a:lnTo>
                  <a:pt x="582" y="460532"/>
                </a:lnTo>
                <a:lnTo>
                  <a:pt x="0" y="461535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7"/>
          <p:cNvSpPr/>
          <p:nvPr/>
        </p:nvSpPr>
        <p:spPr>
          <a:xfrm>
            <a:off x="4788720" y="4029480"/>
            <a:ext cx="30240" cy="46080"/>
          </a:xfrm>
          <a:custGeom>
            <a:avLst/>
            <a:gdLst/>
            <a:ahLst/>
            <a:rect l="l" t="t" r="r" b="b"/>
            <a:pathLst>
              <a:path w="30479" h="46354">
                <a:moveTo>
                  <a:pt x="3587" y="45859"/>
                </a:moveTo>
                <a:lnTo>
                  <a:pt x="0" y="0"/>
                </a:lnTo>
                <a:lnTo>
                  <a:pt x="30317" y="8423"/>
                </a:lnTo>
                <a:lnTo>
                  <a:pt x="3587" y="4585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8"/>
          <p:cNvSpPr/>
          <p:nvPr/>
        </p:nvSpPr>
        <p:spPr>
          <a:xfrm>
            <a:off x="4788720" y="4029480"/>
            <a:ext cx="30240" cy="46080"/>
          </a:xfrm>
          <a:custGeom>
            <a:avLst/>
            <a:gdLst/>
            <a:ahLst/>
            <a:rect l="l" t="t" r="r" b="b"/>
            <a:pathLst>
              <a:path w="30479" h="46354">
                <a:moveTo>
                  <a:pt x="0" y="0"/>
                </a:moveTo>
                <a:lnTo>
                  <a:pt x="3587" y="45859"/>
                </a:lnTo>
                <a:lnTo>
                  <a:pt x="30317" y="8423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9"/>
          <p:cNvSpPr/>
          <p:nvPr/>
        </p:nvSpPr>
        <p:spPr>
          <a:xfrm>
            <a:off x="4817160" y="3572280"/>
            <a:ext cx="2086200" cy="466920"/>
          </a:xfrm>
          <a:custGeom>
            <a:avLst/>
            <a:gdLst/>
            <a:ahLst/>
            <a:rect l="l" t="t" r="r" b="b"/>
            <a:pathLst>
              <a:path w="2086609" h="467360">
                <a:moveTo>
                  <a:pt x="2086002" y="0"/>
                </a:moveTo>
                <a:lnTo>
                  <a:pt x="2062256" y="45520"/>
                </a:lnTo>
                <a:lnTo>
                  <a:pt x="2021954" y="72878"/>
                </a:lnTo>
                <a:lnTo>
                  <a:pt x="1964214" y="98106"/>
                </a:lnTo>
                <a:lnTo>
                  <a:pt x="1890874" y="121428"/>
                </a:lnTo>
                <a:lnTo>
                  <a:pt x="1848927" y="132445"/>
                </a:lnTo>
                <a:lnTo>
                  <a:pt x="1803768" y="143070"/>
                </a:lnTo>
                <a:lnTo>
                  <a:pt x="1755627" y="153330"/>
                </a:lnTo>
                <a:lnTo>
                  <a:pt x="1704732" y="163254"/>
                </a:lnTo>
                <a:lnTo>
                  <a:pt x="1651314" y="172870"/>
                </a:lnTo>
                <a:lnTo>
                  <a:pt x="1595602" y="182205"/>
                </a:lnTo>
                <a:lnTo>
                  <a:pt x="1537824" y="191289"/>
                </a:lnTo>
                <a:lnTo>
                  <a:pt x="1478211" y="200149"/>
                </a:lnTo>
                <a:lnTo>
                  <a:pt x="1416993" y="208812"/>
                </a:lnTo>
                <a:lnTo>
                  <a:pt x="1354397" y="217308"/>
                </a:lnTo>
                <a:lnTo>
                  <a:pt x="1290655" y="225664"/>
                </a:lnTo>
                <a:lnTo>
                  <a:pt x="1225995" y="233907"/>
                </a:lnTo>
                <a:lnTo>
                  <a:pt x="1160646" y="242067"/>
                </a:lnTo>
                <a:lnTo>
                  <a:pt x="1094839" y="250172"/>
                </a:lnTo>
                <a:lnTo>
                  <a:pt x="1028802" y="258248"/>
                </a:lnTo>
                <a:lnTo>
                  <a:pt x="972190" y="265170"/>
                </a:lnTo>
                <a:lnTo>
                  <a:pt x="915723" y="272109"/>
                </a:lnTo>
                <a:lnTo>
                  <a:pt x="859545" y="279085"/>
                </a:lnTo>
                <a:lnTo>
                  <a:pt x="803800" y="286113"/>
                </a:lnTo>
                <a:lnTo>
                  <a:pt x="748633" y="293212"/>
                </a:lnTo>
                <a:lnTo>
                  <a:pt x="694189" y="300399"/>
                </a:lnTo>
                <a:lnTo>
                  <a:pt x="640611" y="307693"/>
                </a:lnTo>
                <a:lnTo>
                  <a:pt x="588045" y="315110"/>
                </a:lnTo>
                <a:lnTo>
                  <a:pt x="536635" y="322668"/>
                </a:lnTo>
                <a:lnTo>
                  <a:pt x="486525" y="330386"/>
                </a:lnTo>
                <a:lnTo>
                  <a:pt x="437859" y="338280"/>
                </a:lnTo>
                <a:lnTo>
                  <a:pt x="390783" y="346368"/>
                </a:lnTo>
                <a:lnTo>
                  <a:pt x="345441" y="354668"/>
                </a:lnTo>
                <a:lnTo>
                  <a:pt x="301977" y="363198"/>
                </a:lnTo>
                <a:lnTo>
                  <a:pt x="244558" y="375559"/>
                </a:lnTo>
                <a:lnTo>
                  <a:pt x="191500" y="388453"/>
                </a:lnTo>
                <a:lnTo>
                  <a:pt x="143199" y="401929"/>
                </a:lnTo>
                <a:lnTo>
                  <a:pt x="100052" y="416034"/>
                </a:lnTo>
                <a:lnTo>
                  <a:pt x="62455" y="430817"/>
                </a:lnTo>
                <a:lnTo>
                  <a:pt x="23868" y="450323"/>
                </a:lnTo>
                <a:lnTo>
                  <a:pt x="8301" y="460532"/>
                </a:lnTo>
                <a:lnTo>
                  <a:pt x="5922" y="462259"/>
                </a:lnTo>
                <a:lnTo>
                  <a:pt x="3651" y="464000"/>
                </a:lnTo>
                <a:lnTo>
                  <a:pt x="1492" y="465755"/>
                </a:lnTo>
                <a:lnTo>
                  <a:pt x="0" y="467004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0"/>
          <p:cNvSpPr/>
          <p:nvPr/>
        </p:nvSpPr>
        <p:spPr>
          <a:xfrm>
            <a:off x="4795920" y="4031280"/>
            <a:ext cx="35280" cy="45360"/>
          </a:xfrm>
          <a:custGeom>
            <a:avLst/>
            <a:gdLst/>
            <a:ahLst/>
            <a:rect l="l" t="t" r="r" b="b"/>
            <a:pathLst>
              <a:path w="35560" h="45720">
                <a:moveTo>
                  <a:pt x="0" y="45328"/>
                </a:moveTo>
                <a:lnTo>
                  <a:pt x="7825" y="0"/>
                </a:lnTo>
                <a:lnTo>
                  <a:pt x="35131" y="15635"/>
                </a:lnTo>
                <a:lnTo>
                  <a:pt x="0" y="4532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1"/>
          <p:cNvSpPr/>
          <p:nvPr/>
        </p:nvSpPr>
        <p:spPr>
          <a:xfrm>
            <a:off x="4795920" y="4031280"/>
            <a:ext cx="35280" cy="45360"/>
          </a:xfrm>
          <a:custGeom>
            <a:avLst/>
            <a:gdLst/>
            <a:ahLst/>
            <a:rect l="l" t="t" r="r" b="b"/>
            <a:pathLst>
              <a:path w="35560" h="45720">
                <a:moveTo>
                  <a:pt x="7825" y="0"/>
                </a:moveTo>
                <a:lnTo>
                  <a:pt x="0" y="45328"/>
                </a:lnTo>
                <a:lnTo>
                  <a:pt x="35131" y="15635"/>
                </a:lnTo>
                <a:lnTo>
                  <a:pt x="7825" y="0"/>
                </a:lnTo>
                <a:close/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720000" y="513360"/>
            <a:ext cx="1812960" cy="7106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85" strike="noStrike">
                <a:solidFill>
                  <a:srgbClr val="552a55"/>
                </a:solidFill>
                <a:latin typeface="Arial"/>
              </a:rPr>
              <a:t>TF--IDF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47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73080" y="1603080"/>
            <a:ext cx="708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7" strike="noStrike">
                <a:latin typeface="Consolas"/>
              </a:rPr>
              <a:t>TF(t)</a:t>
            </a:r>
            <a:r>
              <a:rPr b="0" lang="en-IN" sz="1400" spc="-92" strike="noStrike">
                <a:latin typeface="Consolas"/>
              </a:rPr>
              <a:t> </a:t>
            </a:r>
            <a:r>
              <a:rPr b="0" lang="en-IN" sz="1400" spc="-1" strike="noStrike">
                <a:latin typeface="Consolas"/>
              </a:rPr>
              <a:t>=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901880" y="1168920"/>
            <a:ext cx="5393880" cy="9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>
            <a:spAutoFit/>
          </a:bodyPr>
          <a:p>
            <a:pPr marL="30960" algn="ctr">
              <a:lnSpc>
                <a:spcPct val="100000"/>
              </a:lnSpc>
              <a:spcBef>
                <a:spcPts val="969"/>
              </a:spcBef>
            </a:pPr>
            <a:r>
              <a:rPr b="0" lang="en-IN" sz="1400" spc="-7" strike="noStrike">
                <a:latin typeface="Consolas"/>
              </a:rPr>
              <a:t>Number of times </a:t>
            </a:r>
            <a:r>
              <a:rPr b="0" lang="en-IN" sz="1400" spc="-1" strike="noStrike">
                <a:latin typeface="Consolas"/>
              </a:rPr>
              <a:t>a </a:t>
            </a:r>
            <a:r>
              <a:rPr b="0" lang="en-IN" sz="1400" spc="-7" strike="noStrike">
                <a:latin typeface="Consolas"/>
              </a:rPr>
              <a:t>term </a:t>
            </a:r>
            <a:r>
              <a:rPr b="0" lang="en-IN" sz="1400" spc="-1" strike="noStrike">
                <a:latin typeface="Consolas"/>
              </a:rPr>
              <a:t>t </a:t>
            </a:r>
            <a:r>
              <a:rPr b="0" lang="en-IN" sz="1400" spc="-7" strike="noStrike">
                <a:latin typeface="Consolas"/>
              </a:rPr>
              <a:t>appears in </a:t>
            </a:r>
            <a:r>
              <a:rPr b="0" lang="en-IN" sz="1400" spc="-1" strike="noStrike">
                <a:latin typeface="Consolas"/>
              </a:rPr>
              <a:t>a</a:t>
            </a:r>
            <a:r>
              <a:rPr b="0" lang="en-IN" sz="1400" spc="-66" strike="noStrike">
                <a:latin typeface="Consolas"/>
              </a:rPr>
              <a:t> </a:t>
            </a:r>
            <a:r>
              <a:rPr b="0" lang="en-IN" sz="1400" spc="-7" strike="noStrike">
                <a:latin typeface="Consolas"/>
              </a:rPr>
              <a:t>document</a:t>
            </a:r>
            <a:endParaRPr b="0" lang="en-IN" sz="1400" spc="-1" strike="noStrike">
              <a:latin typeface="Arial"/>
            </a:endParaRPr>
          </a:p>
          <a:p>
            <a:pPr marL="30960" algn="ctr">
              <a:lnSpc>
                <a:spcPct val="100000"/>
              </a:lnSpc>
              <a:spcBef>
                <a:spcPts val="870"/>
              </a:spcBef>
            </a:pPr>
            <a:r>
              <a:rPr b="0" lang="en-IN" sz="1400" spc="-7" strike="noStrike">
                <a:latin typeface="Consolas"/>
              </a:rPr>
              <a:t>-------------------------------------------------------</a:t>
            </a:r>
            <a:endParaRPr b="0" lang="en-IN" sz="1400" spc="-1" strike="noStrike">
              <a:latin typeface="Arial"/>
            </a:endParaRPr>
          </a:p>
          <a:p>
            <a:pPr marL="68040" algn="ctr">
              <a:lnSpc>
                <a:spcPct val="100000"/>
              </a:lnSpc>
              <a:spcBef>
                <a:spcPts val="870"/>
              </a:spcBef>
            </a:pPr>
            <a:r>
              <a:rPr b="0" lang="en-IN" sz="1400" spc="-7" strike="noStrike">
                <a:latin typeface="Consolas"/>
              </a:rPr>
              <a:t>Total number of terms in the</a:t>
            </a:r>
            <a:r>
              <a:rPr b="0" lang="en-IN" sz="1400" spc="-35" strike="noStrike">
                <a:latin typeface="Consolas"/>
              </a:rPr>
              <a:t> </a:t>
            </a:r>
            <a:r>
              <a:rPr b="0" lang="en-IN" sz="1400" spc="-7" strike="noStrike">
                <a:latin typeface="Consolas"/>
              </a:rPr>
              <a:t>document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73080" y="2854080"/>
            <a:ext cx="74952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300" spc="-7" strike="noStrike">
                <a:latin typeface="Consolas"/>
              </a:rPr>
              <a:t>IDF(t)</a:t>
            </a:r>
            <a:r>
              <a:rPr b="0" lang="en-IN" sz="1300" spc="-92" strike="noStrike">
                <a:latin typeface="Consolas"/>
              </a:rPr>
              <a:t> </a:t>
            </a:r>
            <a:r>
              <a:rPr b="0" lang="en-IN" sz="1300" spc="-1" strike="noStrike">
                <a:latin typeface="Consolas"/>
              </a:rPr>
              <a:t>=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10" name="CustomShape 6"/>
          <p:cNvSpPr/>
          <p:nvPr/>
        </p:nvSpPr>
        <p:spPr>
          <a:xfrm>
            <a:off x="1522440" y="2457000"/>
            <a:ext cx="6043680" cy="9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240" bIns="0">
            <a:spAutoFit/>
          </a:bodyPr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b="0" lang="en-IN" sz="1300" spc="-7" strike="noStrike">
                <a:latin typeface="Consolas"/>
              </a:rPr>
              <a:t>Total number of</a:t>
            </a:r>
            <a:r>
              <a:rPr b="0" lang="en-IN" sz="1300" spc="-21" strike="noStrike">
                <a:latin typeface="Consolas"/>
              </a:rPr>
              <a:t> </a:t>
            </a:r>
            <a:r>
              <a:rPr b="0" lang="en-IN" sz="1300" spc="-7" strike="noStrike">
                <a:latin typeface="Consolas"/>
              </a:rPr>
              <a:t>documents</a:t>
            </a:r>
            <a:endParaRPr b="0" lang="en-IN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b="0" lang="en-IN" sz="1300" spc="-7" strike="noStrike">
                <a:latin typeface="Consolas"/>
              </a:rPr>
              <a:t>LOG( </a:t>
            </a:r>
            <a:r>
              <a:rPr b="0" lang="en-IN" sz="1400" spc="-7" strike="noStrike">
                <a:latin typeface="Consolas"/>
              </a:rPr>
              <a:t>-------------------------------------------------------</a:t>
            </a:r>
            <a:r>
              <a:rPr b="0" lang="en-IN" sz="1400" spc="38" strike="noStrike">
                <a:latin typeface="Consolas"/>
              </a:rPr>
              <a:t> </a:t>
            </a:r>
            <a:r>
              <a:rPr b="0" lang="en-IN" sz="1300" spc="-1" strike="noStrike">
                <a:latin typeface="Consolas"/>
              </a:rPr>
              <a:t>)</a:t>
            </a:r>
            <a:endParaRPr b="0" lang="en-IN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6"/>
              </a:spcBef>
            </a:pPr>
            <a:r>
              <a:rPr b="0" lang="en-IN" sz="1300" spc="-7" strike="noStrike">
                <a:latin typeface="Consolas"/>
              </a:rPr>
              <a:t>Number of documents with term </a:t>
            </a:r>
            <a:r>
              <a:rPr b="0" lang="en-IN" sz="1300" spc="-1" strike="noStrike">
                <a:latin typeface="Consolas"/>
              </a:rPr>
              <a:t>t </a:t>
            </a:r>
            <a:r>
              <a:rPr b="0" lang="en-IN" sz="1300" spc="-7" strike="noStrike">
                <a:latin typeface="Consolas"/>
              </a:rPr>
              <a:t>in</a:t>
            </a:r>
            <a:r>
              <a:rPr b="0" lang="en-IN" sz="1300" spc="-35" strike="noStrike">
                <a:latin typeface="Consolas"/>
              </a:rPr>
              <a:t> </a:t>
            </a:r>
            <a:r>
              <a:rPr b="0" lang="en-IN" sz="1300" spc="-7" strike="noStrike">
                <a:latin typeface="Consolas"/>
              </a:rPr>
              <a:t>it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2906280" y="4048920"/>
            <a:ext cx="3285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7" strike="noStrike">
                <a:latin typeface="Consolas"/>
              </a:rPr>
              <a:t>TF-IDF(t) </a:t>
            </a:r>
            <a:r>
              <a:rPr b="0" lang="en-IN" sz="1800" spc="-1" strike="noStrike">
                <a:latin typeface="Consolas"/>
              </a:rPr>
              <a:t>= </a:t>
            </a:r>
            <a:r>
              <a:rPr b="0" lang="en-IN" sz="1800" spc="-7" strike="noStrike">
                <a:latin typeface="Consolas"/>
              </a:rPr>
              <a:t>TF(t) </a:t>
            </a:r>
            <a:r>
              <a:rPr b="0" lang="en-IN" sz="1800" spc="-1" strike="noStrike">
                <a:latin typeface="Consolas"/>
              </a:rPr>
              <a:t>*</a:t>
            </a:r>
            <a:r>
              <a:rPr b="0" lang="en-IN" sz="1800" spc="-100" strike="noStrike">
                <a:latin typeface="Consolas"/>
              </a:rPr>
              <a:t> </a:t>
            </a:r>
            <a:r>
              <a:rPr b="0" lang="en-IN" sz="1800" spc="-7" strike="noStrike">
                <a:latin typeface="Consolas"/>
              </a:rPr>
              <a:t>IDF(t)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877680" y="498240"/>
            <a:ext cx="1858320" cy="509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85" strike="noStrike">
                <a:solidFill>
                  <a:srgbClr val="552a55"/>
                </a:solidFill>
                <a:latin typeface="Arial"/>
              </a:rPr>
              <a:t>TF-IDF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48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2854440" y="1056600"/>
            <a:ext cx="3246480" cy="35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>
            <a:spAutoFit/>
          </a:bodyPr>
          <a:p>
            <a:pPr marL="12600">
              <a:lnSpc>
                <a:spcPct val="100000"/>
              </a:lnSpc>
              <a:spcBef>
                <a:spcPts val="969"/>
              </a:spcBef>
            </a:pPr>
            <a:r>
              <a:rPr b="0" lang="en-IN" sz="1400" spc="-7" strike="noStrike">
                <a:latin typeface="Consolas"/>
              </a:rPr>
              <a:t>tfidf </a:t>
            </a:r>
            <a:r>
              <a:rPr b="0" lang="en-IN" sz="1400" spc="-1" strike="noStrike">
                <a:solidFill>
                  <a:srgbClr val="ff5500"/>
                </a:solidFill>
                <a:latin typeface="Consolas"/>
              </a:rPr>
              <a:t>=</a:t>
            </a:r>
            <a:r>
              <a:rPr b="0" lang="en-IN" sz="1400" spc="-15" strike="noStrike">
                <a:solidFill>
                  <a:srgbClr val="ff5500"/>
                </a:solidFill>
                <a:latin typeface="Consolas"/>
              </a:rPr>
              <a:t> 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TfidfVectorizer(</a:t>
            </a:r>
            <a:endParaRPr b="0" lang="en-IN" sz="1400" spc="-1" strike="noStrike">
              <a:latin typeface="Arial"/>
            </a:endParaRPr>
          </a:p>
          <a:p>
            <a:pPr marL="859680" indent="28440">
              <a:lnSpc>
                <a:spcPct val="151000"/>
              </a:lnSpc>
            </a:pP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min_df=3,  max_features=</a:t>
            </a:r>
            <a:r>
              <a:rPr b="0" lang="en-IN" sz="1400" spc="-7" strike="noStrike">
                <a:solidFill>
                  <a:srgbClr val="a535ae"/>
                </a:solidFill>
                <a:latin typeface="Consolas"/>
              </a:rPr>
              <a:t>None,  strip_accents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=</a:t>
            </a:r>
            <a:r>
              <a:rPr b="0" lang="en-IN" sz="1400" spc="-7" strike="noStrike">
                <a:solidFill>
                  <a:srgbClr val="00a33e"/>
                </a:solidFill>
                <a:latin typeface="Consolas"/>
              </a:rPr>
              <a:t>'unicode',  analyzer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=</a:t>
            </a:r>
            <a:r>
              <a:rPr b="0" lang="en-IN" sz="1400" spc="-7" strike="noStrike">
                <a:solidFill>
                  <a:srgbClr val="00a33e"/>
                </a:solidFill>
                <a:latin typeface="Consolas"/>
              </a:rPr>
              <a:t>'word',  token_pattern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=r</a:t>
            </a:r>
            <a:r>
              <a:rPr b="0" lang="en-IN" sz="1400" spc="-7" strike="noStrike">
                <a:solidFill>
                  <a:srgbClr val="00a33e"/>
                </a:solidFill>
                <a:latin typeface="Consolas"/>
              </a:rPr>
              <a:t>'\w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{1,}</a:t>
            </a:r>
            <a:r>
              <a:rPr b="0" lang="en-IN" sz="1400" spc="-7" strike="noStrike">
                <a:solidFill>
                  <a:srgbClr val="00a33e"/>
                </a:solidFill>
                <a:latin typeface="Consolas"/>
              </a:rPr>
              <a:t>',  ngram_range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=(1, 2),  use_idf=1,</a:t>
            </a:r>
            <a:endParaRPr b="0" lang="en-IN" sz="1400" spc="-1" strike="noStrike">
              <a:latin typeface="Arial"/>
            </a:endParaRPr>
          </a:p>
          <a:p>
            <a:pPr marL="859680" indent="28440">
              <a:lnSpc>
                <a:spcPct val="151000"/>
              </a:lnSpc>
            </a:pP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smooth_idf=1,  sublinear_tf=1,  stop_word</a:t>
            </a:r>
            <a:r>
              <a:rPr b="0" lang="en-IN" sz="1400" spc="4" strike="noStrike">
                <a:solidFill>
                  <a:srgbClr val="ff5500"/>
                </a:solidFill>
                <a:latin typeface="Consolas"/>
              </a:rPr>
              <a:t>s</a:t>
            </a:r>
            <a:r>
              <a:rPr b="0" lang="en-IN" sz="1400" spc="-7" strike="noStrike">
                <a:solidFill>
                  <a:srgbClr val="ff5500"/>
                </a:solidFill>
                <a:latin typeface="Consolas"/>
              </a:rPr>
              <a:t>=</a:t>
            </a:r>
            <a:r>
              <a:rPr b="0" lang="en-IN" sz="1400" spc="-7" strike="noStrike">
                <a:solidFill>
                  <a:srgbClr val="00a33e"/>
                </a:solidFill>
                <a:latin typeface="Consolas"/>
              </a:rPr>
              <a:t>'english'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3311640" y="4729680"/>
            <a:ext cx="1227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-1" strike="noStrike">
                <a:latin typeface="Consolas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877680" y="498240"/>
            <a:ext cx="1426320" cy="509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236" strike="noStrike">
                <a:solidFill>
                  <a:srgbClr val="552a55"/>
                </a:solidFill>
                <a:latin typeface="Arial"/>
              </a:rPr>
              <a:t>SVD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49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877680" y="1122840"/>
            <a:ext cx="3118680" cy="12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Latent </a:t>
            </a:r>
            <a:r>
              <a:rPr b="0" lang="en-IN" sz="1800" spc="4" strike="noStrike">
                <a:solidFill>
                  <a:srgbClr val="666666"/>
                </a:solidFill>
                <a:latin typeface="Arial"/>
              </a:rPr>
              <a:t>semantic</a:t>
            </a:r>
            <a:r>
              <a:rPr b="0" lang="en-IN" sz="1800" spc="-11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analysis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scikit-learn </a:t>
            </a:r>
            <a:r>
              <a:rPr b="0" lang="en-IN" sz="1800" spc="4" strike="noStrike">
                <a:solidFill>
                  <a:srgbClr val="666666"/>
                </a:solidFill>
                <a:latin typeface="Arial"/>
              </a:rPr>
              <a:t>version </a:t>
            </a:r>
            <a:r>
              <a:rPr b="0" lang="en-IN" sz="1800" spc="38" strike="noStrike">
                <a:solidFill>
                  <a:srgbClr val="666666"/>
                </a:solidFill>
                <a:latin typeface="Arial"/>
              </a:rPr>
              <a:t>of</a:t>
            </a:r>
            <a:r>
              <a:rPr b="0" lang="en-IN" sz="1800" spc="-18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145" strike="noStrike">
                <a:solidFill>
                  <a:srgbClr val="666666"/>
                </a:solidFill>
                <a:latin typeface="Arial"/>
              </a:rPr>
              <a:t>SVD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120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components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2430720" y="2964240"/>
            <a:ext cx="421416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51000"/>
              </a:lnSpc>
              <a:spcBef>
                <a:spcPts val="99"/>
              </a:spcBef>
            </a:pPr>
            <a:r>
              <a:rPr b="0" lang="en-IN" sz="1200" spc="-7" strike="noStrike">
                <a:latin typeface="Consolas"/>
              </a:rPr>
              <a:t>svd </a:t>
            </a:r>
            <a:r>
              <a:rPr b="0" lang="en-IN" sz="1200" spc="-1" strike="noStrike">
                <a:solidFill>
                  <a:srgbClr val="ff5500"/>
                </a:solidFill>
                <a:latin typeface="Consolas"/>
              </a:rPr>
              <a:t>= </a:t>
            </a:r>
            <a:r>
              <a:rPr b="0" lang="en-IN" sz="1200" spc="-7" strike="noStrike">
                <a:solidFill>
                  <a:srgbClr val="ff5500"/>
                </a:solidFill>
                <a:latin typeface="Consolas"/>
              </a:rPr>
              <a:t>decomposition.TruncatedSVD(n_components=120)  xtrain_svd </a:t>
            </a:r>
            <a:r>
              <a:rPr b="0" lang="en-IN" sz="1200" spc="-1" strike="noStrike">
                <a:solidFill>
                  <a:srgbClr val="ff5500"/>
                </a:solidFill>
                <a:latin typeface="Consolas"/>
              </a:rPr>
              <a:t>= </a:t>
            </a:r>
            <a:r>
              <a:rPr b="0" lang="en-IN" sz="1200" spc="-7" strike="noStrike">
                <a:solidFill>
                  <a:srgbClr val="ff5500"/>
                </a:solidFill>
                <a:latin typeface="Consolas"/>
              </a:rPr>
              <a:t>svd.fit_transform(xtrain)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34"/>
              </a:spcBef>
            </a:pPr>
            <a:r>
              <a:rPr b="0" lang="en-IN" sz="1200" spc="-7" strike="noStrike">
                <a:solidFill>
                  <a:srgbClr val="ff5500"/>
                </a:solidFill>
                <a:latin typeface="Consolas"/>
              </a:rPr>
              <a:t>xtest_svd </a:t>
            </a:r>
            <a:r>
              <a:rPr b="0" lang="en-IN" sz="1200" spc="-1" strike="noStrike">
                <a:solidFill>
                  <a:srgbClr val="ff5500"/>
                </a:solidFill>
                <a:latin typeface="Consolas"/>
              </a:rPr>
              <a:t>=</a:t>
            </a:r>
            <a:r>
              <a:rPr b="0" lang="en-IN" sz="1200" spc="4" strike="noStrike">
                <a:solidFill>
                  <a:srgbClr val="ff5500"/>
                </a:solidFill>
                <a:latin typeface="Consolas"/>
              </a:rPr>
              <a:t> </a:t>
            </a:r>
            <a:r>
              <a:rPr b="0" lang="en-IN" sz="1200" spc="-7" strike="noStrike">
                <a:solidFill>
                  <a:srgbClr val="ff5500"/>
                </a:solidFill>
                <a:latin typeface="Consolas"/>
              </a:rPr>
              <a:t>svd.transform(xtest)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877680" y="498240"/>
            <a:ext cx="31809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49" strike="noStrike">
                <a:solidFill>
                  <a:srgbClr val="552a55"/>
                </a:solidFill>
                <a:latin typeface="Arial"/>
              </a:rPr>
              <a:t>Word</a:t>
            </a:r>
            <a:r>
              <a:rPr b="0" lang="en-IN" sz="3000" spc="-13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9" strike="noStrike">
                <a:solidFill>
                  <a:srgbClr val="552a55"/>
                </a:solidFill>
                <a:latin typeface="Arial"/>
              </a:rPr>
              <a:t>embeddings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2854080" y="1457640"/>
            <a:ext cx="74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>
                <a:solidFill>
                  <a:srgbClr val="666666"/>
                </a:solidFill>
                <a:latin typeface="Arial"/>
              </a:rPr>
              <a:t>WORD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794400" y="1445400"/>
            <a:ext cx="3004560" cy="268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>
            <a:spAutoFit/>
          </a:bodyPr>
          <a:p>
            <a:pPr marL="105480">
              <a:lnSpc>
                <a:spcPct val="100000"/>
              </a:lnSpc>
              <a:spcBef>
                <a:spcPts val="431"/>
              </a:spcBef>
            </a:pPr>
            <a:r>
              <a:rPr b="1" lang="en-IN" sz="1400" spc="-1" strike="noStrike">
                <a:latin typeface="Arial"/>
              </a:rPr>
              <a:t>|</a:t>
            </a:r>
            <a:r>
              <a:rPr b="1" lang="en-IN" sz="1400" spc="-1" strike="noStrike">
                <a:latin typeface="Arial"/>
              </a:rPr>
              <a:t>	</a:t>
            </a:r>
            <a:r>
              <a:rPr b="1" lang="en-IN" sz="1400" spc="-1" strike="noStrike">
                <a:latin typeface="Arial"/>
              </a:rPr>
              <a:t>|</a:t>
            </a:r>
            <a:r>
              <a:rPr b="1" lang="en-IN" sz="1400" spc="-1" strike="noStrike">
                <a:latin typeface="Arial"/>
              </a:rPr>
              <a:t>	</a:t>
            </a:r>
            <a:r>
              <a:rPr b="1" lang="en-IN" sz="1400" spc="-1" strike="noStrike">
                <a:latin typeface="Arial"/>
              </a:rPr>
              <a:t>|</a:t>
            </a:r>
            <a:r>
              <a:rPr b="1" lang="en-IN" sz="1400" spc="-1" strike="noStrike">
                <a:latin typeface="Arial"/>
              </a:rPr>
              <a:t>	</a:t>
            </a:r>
            <a:r>
              <a:rPr b="1" lang="en-IN" sz="1400" spc="-1" strike="noStrike">
                <a:latin typeface="Arial"/>
              </a:rPr>
              <a:t>|</a:t>
            </a:r>
            <a:r>
              <a:rPr b="1" lang="en-IN" sz="1400" spc="-1" strike="noStrike">
                <a:latin typeface="Arial"/>
              </a:rPr>
              <a:t>	</a:t>
            </a:r>
            <a:r>
              <a:rPr b="1" lang="en-IN" sz="1400" spc="-1" strike="noStrike">
                <a:latin typeface="Arial"/>
              </a:rPr>
              <a:t>|</a:t>
            </a:r>
            <a:r>
              <a:rPr b="1" lang="en-IN" sz="1400" spc="-1" strike="noStrike">
                <a:latin typeface="Arial"/>
              </a:rPr>
              <a:t>	</a:t>
            </a:r>
            <a:r>
              <a:rPr b="1" lang="en-IN" sz="1400" spc="-1" strike="noStrike">
                <a:latin typeface="Arial"/>
              </a:rPr>
              <a:t>|</a:t>
            </a:r>
            <a:r>
              <a:rPr b="1" lang="en-IN" sz="1400" spc="-1" strike="noStrike">
                <a:latin typeface="Arial"/>
              </a:rPr>
              <a:t>	</a:t>
            </a:r>
            <a:r>
              <a:rPr b="1" lang="en-IN" sz="1400" spc="-1" strike="noStrike">
                <a:latin typeface="Arial"/>
              </a:rPr>
              <a:t>|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877680" y="2017440"/>
            <a:ext cx="6455160" cy="18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Multi-dimensional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vector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58" strike="noStrike">
                <a:solidFill>
                  <a:srgbClr val="666666"/>
                </a:solidFill>
                <a:latin typeface="Arial"/>
              </a:rPr>
              <a:t>for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all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43" strike="noStrike">
                <a:solidFill>
                  <a:srgbClr val="666666"/>
                </a:solidFill>
                <a:latin typeface="Arial"/>
              </a:rPr>
              <a:t>the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words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in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any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dictionary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Always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great</a:t>
            </a: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insights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Very </a:t>
            </a:r>
            <a:r>
              <a:rPr b="0" lang="en-IN" sz="1800" spc="38" strike="noStrike">
                <a:solidFill>
                  <a:srgbClr val="666666"/>
                </a:solidFill>
                <a:latin typeface="Arial"/>
              </a:rPr>
              <a:t>popular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in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natural </a:t>
            </a:r>
            <a:r>
              <a:rPr b="0" lang="en-IN" sz="1800" spc="-21" strike="noStrike">
                <a:solidFill>
                  <a:srgbClr val="666666"/>
                </a:solidFill>
                <a:latin typeface="Arial"/>
              </a:rPr>
              <a:t>language 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processing</a:t>
            </a:r>
            <a:r>
              <a:rPr b="0" lang="en-IN" sz="1800" spc="-25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tasks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Google </a:t>
            </a:r>
            <a:r>
              <a:rPr b="0" lang="en-IN" sz="1800" spc="-12" strike="noStrike">
                <a:solidFill>
                  <a:srgbClr val="666666"/>
                </a:solidFill>
                <a:latin typeface="Arial"/>
              </a:rPr>
              <a:t>news 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vectors</a:t>
            </a:r>
            <a:r>
              <a:rPr b="0" lang="en-IN" sz="1800" spc="-9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300d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52" strike="noStrike">
                <a:solidFill>
                  <a:srgbClr val="666666"/>
                </a:solidFill>
                <a:latin typeface="Arial"/>
              </a:rPr>
              <a:t>GloVe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FastText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384840" y="351360"/>
            <a:ext cx="3406320" cy="4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Calibri"/>
              </a:rPr>
              <a:t>Word Vectors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373680" y="864000"/>
            <a:ext cx="9018360" cy="376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▪ </a:t>
            </a:r>
            <a:r>
              <a:rPr b="0" lang="en-IN" sz="1800" spc="-1" strike="noStrike">
                <a:latin typeface="Arial"/>
              </a:rPr>
              <a:t>Goal: represent a word by an m-dimensional vector (for medium-sized m, say, m=300)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▪ </a:t>
            </a:r>
            <a:r>
              <a:rPr b="0" lang="en-IN" sz="1800" spc="-1" strike="noStrike">
                <a:latin typeface="Arial"/>
              </a:rPr>
              <a:t>Have “similar” words be represented by “nearby” vectors in this m-dimensional space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▪ </a:t>
            </a:r>
            <a:r>
              <a:rPr b="0" lang="en-IN" sz="1800" spc="-1" strike="noStrike">
                <a:latin typeface="Arial"/>
              </a:rPr>
              <a:t>Words in a particular domain (economics, science, sports) could be closer to one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another than words in other domains.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▪ </a:t>
            </a:r>
            <a:r>
              <a:rPr b="0" lang="en-IN" sz="1800" spc="-1" strike="noStrike">
                <a:latin typeface="Arial"/>
              </a:rPr>
              <a:t>Could help with synonymy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– </a:t>
            </a:r>
            <a:r>
              <a:rPr b="0" lang="en-IN" sz="1800" spc="-1" strike="noStrike">
                <a:latin typeface="Arial"/>
              </a:rPr>
              <a:t>e.g. “big” and ”large” have nearby vectors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▪ </a:t>
            </a:r>
            <a:r>
              <a:rPr b="0" lang="en-IN" sz="1800" spc="-1" strike="noStrike">
                <a:latin typeface="Arial"/>
              </a:rPr>
              <a:t>Could help with polysemy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– “</a:t>
            </a:r>
            <a:r>
              <a:rPr b="0" lang="en-IN" sz="1800" spc="-1" strike="noStrike">
                <a:latin typeface="Arial"/>
              </a:rPr>
              <a:t>Java” and ”Indonesia” could be close in some dimensions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– “</a:t>
            </a:r>
            <a:r>
              <a:rPr b="0" lang="en-IN" sz="1800" spc="-1" strike="noStrike">
                <a:latin typeface="Arial"/>
              </a:rPr>
              <a:t>Java” and “Python” are close in other dimensions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852040" y="4766040"/>
            <a:ext cx="9612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1" strike="noStrike">
                <a:solidFill>
                  <a:srgbClr val="595959"/>
                </a:solidFill>
                <a:latin typeface="Arial"/>
              </a:rPr>
              <a:t>9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877680" y="1368000"/>
            <a:ext cx="28782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877680" y="1996560"/>
            <a:ext cx="2644560" cy="189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5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6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5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1293840" y="1346040"/>
            <a:ext cx="2503440" cy="406800"/>
          </a:xfrm>
          <a:custGeom>
            <a:avLst/>
            <a:gdLst/>
            <a:ahLst/>
            <a:rect l="l" t="t" r="r" b="b"/>
            <a:pathLst>
              <a:path w="2503804" h="407035">
                <a:moveTo>
                  <a:pt x="0" y="0"/>
                </a:moveTo>
                <a:lnTo>
                  <a:pt x="2503799" y="0"/>
                </a:lnTo>
                <a:lnTo>
                  <a:pt x="2503799" y="406799"/>
                </a:lnTo>
                <a:lnTo>
                  <a:pt x="0" y="4067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5526360" y="2046600"/>
            <a:ext cx="2215080" cy="968760"/>
          </a:xfrm>
          <a:custGeom>
            <a:avLst/>
            <a:gdLst/>
            <a:ahLst/>
            <a:rect l="l" t="t" r="r" b="b"/>
            <a:pathLst>
              <a:path w="2215515" h="969010">
                <a:moveTo>
                  <a:pt x="2053446" y="968699"/>
                </a:moveTo>
                <a:lnTo>
                  <a:pt x="161452" y="968699"/>
                </a:lnTo>
                <a:lnTo>
                  <a:pt x="118532" y="962932"/>
                </a:lnTo>
                <a:lnTo>
                  <a:pt x="79964" y="946656"/>
                </a:lnTo>
                <a:lnTo>
                  <a:pt x="47288" y="921411"/>
                </a:lnTo>
                <a:lnTo>
                  <a:pt x="22043" y="888735"/>
                </a:lnTo>
                <a:lnTo>
                  <a:pt x="5767" y="850167"/>
                </a:lnTo>
                <a:lnTo>
                  <a:pt x="0" y="807246"/>
                </a:lnTo>
                <a:lnTo>
                  <a:pt x="0" y="161453"/>
                </a:lnTo>
                <a:lnTo>
                  <a:pt x="5767" y="118532"/>
                </a:lnTo>
                <a:lnTo>
                  <a:pt x="22043" y="79964"/>
                </a:lnTo>
                <a:lnTo>
                  <a:pt x="47288" y="47288"/>
                </a:lnTo>
                <a:lnTo>
                  <a:pt x="79964" y="22043"/>
                </a:lnTo>
                <a:lnTo>
                  <a:pt x="118532" y="5767"/>
                </a:lnTo>
                <a:lnTo>
                  <a:pt x="161452" y="0"/>
                </a:lnTo>
                <a:lnTo>
                  <a:pt x="2053446" y="0"/>
                </a:lnTo>
                <a:lnTo>
                  <a:pt x="2115232" y="12289"/>
                </a:lnTo>
                <a:lnTo>
                  <a:pt x="2167611" y="47288"/>
                </a:lnTo>
                <a:lnTo>
                  <a:pt x="2202610" y="99667"/>
                </a:lnTo>
                <a:lnTo>
                  <a:pt x="2214899" y="161453"/>
                </a:lnTo>
                <a:lnTo>
                  <a:pt x="2214899" y="807246"/>
                </a:lnTo>
                <a:lnTo>
                  <a:pt x="2209132" y="850167"/>
                </a:lnTo>
                <a:lnTo>
                  <a:pt x="2192856" y="888735"/>
                </a:lnTo>
                <a:lnTo>
                  <a:pt x="2167611" y="921411"/>
                </a:lnTo>
                <a:lnTo>
                  <a:pt x="2134935" y="946656"/>
                </a:lnTo>
                <a:lnTo>
                  <a:pt x="2096367" y="962932"/>
                </a:lnTo>
                <a:lnTo>
                  <a:pt x="2053446" y="9686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7"/>
          <p:cNvSpPr/>
          <p:nvPr/>
        </p:nvSpPr>
        <p:spPr>
          <a:xfrm>
            <a:off x="5646600" y="2049840"/>
            <a:ext cx="16855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spAutoFit/>
          </a:bodyPr>
          <a:p>
            <a:pPr marL="181080" indent="-168480">
              <a:lnSpc>
                <a:spcPts val="1429"/>
              </a:lnSpc>
              <a:spcBef>
                <a:spcPts val="156"/>
              </a:spcBef>
            </a:pP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def</a:t>
            </a:r>
            <a:r>
              <a:rPr b="1" lang="en-IN" sz="1200" spc="-92" strike="noStrike">
                <a:solidFill>
                  <a:srgbClr val="aa22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00a000"/>
                </a:solidFill>
                <a:latin typeface="Arial"/>
              </a:rPr>
              <a:t>remove_space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(text): 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text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=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text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.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strip()</a:t>
            </a:r>
            <a:endParaRPr b="0" lang="en-IN" sz="1200" spc="-1" strike="noStrike">
              <a:latin typeface="Arial"/>
            </a:endParaRPr>
          </a:p>
          <a:p>
            <a:pPr marL="181080" indent="-168480">
              <a:lnSpc>
                <a:spcPts val="1366"/>
              </a:lnSpc>
            </a:pP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text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IN" sz="12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text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.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split()</a:t>
            </a:r>
            <a:endParaRPr b="0" lang="en-IN" sz="1200" spc="-1" strike="noStrike">
              <a:latin typeface="Arial"/>
            </a:endParaRPr>
          </a:p>
          <a:p>
            <a:pPr marL="181440" indent="-168480">
              <a:lnSpc>
                <a:spcPts val="1429"/>
              </a:lnSpc>
            </a:pP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return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</a:t>
            </a:r>
            <a:r>
              <a:rPr b="0" lang="en-IN" sz="1200" spc="-26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"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.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join(text)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790840" y="4766040"/>
            <a:ext cx="15696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5" strike="noStrike">
                <a:solidFill>
                  <a:srgbClr val="595959"/>
                </a:solidFill>
                <a:latin typeface="Arial"/>
              </a:rPr>
              <a:t>1</a:t>
            </a:r>
            <a:r>
              <a:rPr b="0" lang="en-IN" sz="1000" spc="-1" strike="noStrike">
                <a:solidFill>
                  <a:srgbClr val="595959"/>
                </a:solidFill>
                <a:latin typeface="Arial"/>
              </a:rPr>
              <a:t>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292720" y="1626120"/>
            <a:ext cx="2856600" cy="16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>
            <a:spAutoFit/>
          </a:bodyPr>
          <a:p>
            <a:pPr marL="393840" indent="-380520">
              <a:lnSpc>
                <a:spcPct val="100000"/>
              </a:lnSpc>
              <a:spcBef>
                <a:spcPts val="309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Very </a:t>
            </a:r>
            <a:r>
              <a:rPr b="0" lang="en-IN" sz="1200" spc="32" strike="noStrike">
                <a:solidFill>
                  <a:srgbClr val="666666"/>
                </a:solidFill>
                <a:latin typeface="Arial"/>
              </a:rPr>
              <a:t>important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9" strike="noStrike">
                <a:solidFill>
                  <a:srgbClr val="666666"/>
                </a:solidFill>
                <a:latin typeface="Arial"/>
              </a:rPr>
              <a:t>step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41" strike="noStrike">
                <a:solidFill>
                  <a:srgbClr val="666666"/>
                </a:solidFill>
                <a:latin typeface="Arial"/>
              </a:rPr>
              <a:t>Is </a:t>
            </a:r>
            <a:r>
              <a:rPr b="0" lang="en-IN" sz="1200" spc="38" strike="noStrike">
                <a:solidFill>
                  <a:srgbClr val="666666"/>
                </a:solidFill>
                <a:latin typeface="Arial"/>
              </a:rPr>
              <a:t>not 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always </a:t>
            </a:r>
            <a:r>
              <a:rPr b="0" lang="en-IN" sz="1200" spc="24" strike="noStrike">
                <a:solidFill>
                  <a:srgbClr val="666666"/>
                </a:solidFill>
                <a:latin typeface="Arial"/>
              </a:rPr>
              <a:t>about</a:t>
            </a:r>
            <a:r>
              <a:rPr b="0" lang="en-IN" sz="1200" spc="-8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26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12" strike="noStrike">
                <a:solidFill>
                  <a:srgbClr val="666666"/>
                </a:solidFill>
                <a:latin typeface="Arial"/>
              </a:rPr>
              <a:t>Converts </a:t>
            </a: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words 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into</a:t>
            </a:r>
            <a:r>
              <a:rPr b="0" lang="en-IN" sz="1200" spc="-8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4" strike="noStrike">
                <a:solidFill>
                  <a:srgbClr val="666666"/>
                </a:solidFill>
                <a:latin typeface="Arial"/>
              </a:rPr>
              <a:t>tokens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14000"/>
              </a:lnSpc>
              <a:buClr>
                <a:srgbClr val="666666"/>
              </a:buClr>
              <a:buFont typeface="MS PGothic"/>
              <a:buChar char="➢"/>
            </a:pP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Might be 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diﬀerent </a:t>
            </a:r>
            <a:r>
              <a:rPr b="0" lang="en-IN" sz="1200" spc="32" strike="noStrike">
                <a:solidFill>
                  <a:srgbClr val="666666"/>
                </a:solidFill>
                <a:latin typeface="Arial"/>
              </a:rPr>
              <a:t>for</a:t>
            </a:r>
            <a:r>
              <a:rPr b="0" lang="en-IN" sz="1200" spc="-20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diﬀerent  </a:t>
            </a:r>
            <a:r>
              <a:rPr b="0" lang="en-IN" sz="1200" spc="-21" strike="noStrike">
                <a:solidFill>
                  <a:srgbClr val="666666"/>
                </a:solidFill>
                <a:latin typeface="Arial"/>
              </a:rPr>
              <a:t>languages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14000"/>
              </a:lnSpc>
              <a:buClr>
                <a:srgbClr val="666666"/>
              </a:buClr>
              <a:buFont typeface="MS PGothic"/>
              <a:buChar char="➢"/>
            </a:pPr>
            <a:r>
              <a:rPr b="0" lang="en-IN" sz="1200" spc="-12" strike="noStrike">
                <a:solidFill>
                  <a:srgbClr val="666666"/>
                </a:solidFill>
                <a:latin typeface="Arial"/>
              </a:rPr>
              <a:t>Simplest </a:t>
            </a:r>
            <a:r>
              <a:rPr b="0" lang="en-IN" sz="1200" spc="-26" strike="noStrike">
                <a:solidFill>
                  <a:srgbClr val="666666"/>
                </a:solidFill>
                <a:latin typeface="Arial"/>
              </a:rPr>
              <a:t>is </a:t>
            </a:r>
            <a:r>
              <a:rPr b="0" lang="en-IN" sz="1200" spc="43" strike="noStrike">
                <a:solidFill>
                  <a:srgbClr val="666666"/>
                </a:solidFill>
                <a:latin typeface="Arial"/>
              </a:rPr>
              <a:t>to </a:t>
            </a:r>
            <a:r>
              <a:rPr b="0" lang="en-IN" sz="1200" spc="-12" strike="noStrike">
                <a:solidFill>
                  <a:srgbClr val="666666"/>
                </a:solidFill>
                <a:latin typeface="Arial"/>
              </a:rPr>
              <a:t>use </a:t>
            </a:r>
            <a:r>
              <a:rPr b="0" lang="en-IN" sz="1200" spc="32" strike="noStrike">
                <a:solidFill>
                  <a:srgbClr val="666666"/>
                </a:solidFill>
                <a:latin typeface="Arial"/>
              </a:rPr>
              <a:t>`word_tokenizer`  </a:t>
            </a:r>
            <a:r>
              <a:rPr b="0" lang="en-IN" sz="1200" spc="38" strike="noStrike">
                <a:solidFill>
                  <a:srgbClr val="666666"/>
                </a:solidFill>
                <a:latin typeface="Arial"/>
              </a:rPr>
              <a:t>from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2" strike="noStrike">
                <a:solidFill>
                  <a:srgbClr val="666666"/>
                </a:solidFill>
                <a:latin typeface="Arial"/>
              </a:rPr>
              <a:t>NLTK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4" strike="noStrike">
                <a:solidFill>
                  <a:srgbClr val="666666"/>
                </a:solidFill>
                <a:latin typeface="Arial"/>
              </a:rPr>
              <a:t>Write </a:t>
            </a: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your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own</a:t>
            </a:r>
            <a:r>
              <a:rPr b="0" lang="en-IN" sz="1200" spc="-10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2" strike="noStrike">
                <a:solidFill>
                  <a:srgbClr val="666666"/>
                </a:solidFill>
                <a:latin typeface="Arial"/>
              </a:rPr>
              <a:t>;)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293840" y="1737720"/>
            <a:ext cx="1491840" cy="338040"/>
          </a:xfrm>
          <a:custGeom>
            <a:avLst/>
            <a:gdLst/>
            <a:ahLst/>
            <a:rect l="l" t="t" r="r" b="b"/>
            <a:pathLst>
              <a:path w="1492250" h="338455">
                <a:moveTo>
                  <a:pt x="0" y="0"/>
                </a:moveTo>
                <a:lnTo>
                  <a:pt x="1491899" y="0"/>
                </a:lnTo>
                <a:lnTo>
                  <a:pt x="14918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1293840" y="1737720"/>
            <a:ext cx="1491840" cy="338040"/>
          </a:xfrm>
          <a:custGeom>
            <a:avLst/>
            <a:gdLst/>
            <a:ahLst/>
            <a:rect l="l" t="t" r="r" b="b"/>
            <a:pathLst>
              <a:path w="1492250" h="338455">
                <a:moveTo>
                  <a:pt x="0" y="0"/>
                </a:moveTo>
                <a:lnTo>
                  <a:pt x="1491899" y="0"/>
                </a:lnTo>
                <a:lnTo>
                  <a:pt x="14918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4637520" y="1113840"/>
            <a:ext cx="3457080" cy="1887480"/>
          </a:xfrm>
          <a:custGeom>
            <a:avLst/>
            <a:gdLst/>
            <a:ahLst/>
            <a:rect l="l" t="t" r="r" b="b"/>
            <a:pathLst>
              <a:path w="3457575" h="1887855">
                <a:moveTo>
                  <a:pt x="3142643" y="1887299"/>
                </a:moveTo>
                <a:lnTo>
                  <a:pt x="314556" y="1887299"/>
                </a:lnTo>
                <a:lnTo>
                  <a:pt x="268073" y="1883889"/>
                </a:lnTo>
                <a:lnTo>
                  <a:pt x="223708" y="1873981"/>
                </a:lnTo>
                <a:lnTo>
                  <a:pt x="181947" y="1858064"/>
                </a:lnTo>
                <a:lnTo>
                  <a:pt x="143277" y="1836623"/>
                </a:lnTo>
                <a:lnTo>
                  <a:pt x="108184" y="1810144"/>
                </a:lnTo>
                <a:lnTo>
                  <a:pt x="77155" y="1779115"/>
                </a:lnTo>
                <a:lnTo>
                  <a:pt x="50676" y="1744022"/>
                </a:lnTo>
                <a:lnTo>
                  <a:pt x="29235" y="1705352"/>
                </a:lnTo>
                <a:lnTo>
                  <a:pt x="13318" y="1663591"/>
                </a:lnTo>
                <a:lnTo>
                  <a:pt x="3410" y="1619226"/>
                </a:lnTo>
                <a:lnTo>
                  <a:pt x="0" y="1572743"/>
                </a:lnTo>
                <a:lnTo>
                  <a:pt x="0" y="314556"/>
                </a:lnTo>
                <a:lnTo>
                  <a:pt x="3410" y="268073"/>
                </a:lnTo>
                <a:lnTo>
                  <a:pt x="13318" y="223708"/>
                </a:lnTo>
                <a:lnTo>
                  <a:pt x="29235" y="181947"/>
                </a:lnTo>
                <a:lnTo>
                  <a:pt x="50676" y="143277"/>
                </a:lnTo>
                <a:lnTo>
                  <a:pt x="77155" y="108184"/>
                </a:lnTo>
                <a:lnTo>
                  <a:pt x="108184" y="77155"/>
                </a:lnTo>
                <a:lnTo>
                  <a:pt x="143277" y="50676"/>
                </a:lnTo>
                <a:lnTo>
                  <a:pt x="181947" y="29235"/>
                </a:lnTo>
                <a:lnTo>
                  <a:pt x="223708" y="13318"/>
                </a:lnTo>
                <a:lnTo>
                  <a:pt x="268073" y="3410"/>
                </a:lnTo>
                <a:lnTo>
                  <a:pt x="314556" y="0"/>
                </a:lnTo>
                <a:lnTo>
                  <a:pt x="3142643" y="0"/>
                </a:lnTo>
                <a:lnTo>
                  <a:pt x="3192148" y="3918"/>
                </a:lnTo>
                <a:lnTo>
                  <a:pt x="3239987" y="15440"/>
                </a:lnTo>
                <a:lnTo>
                  <a:pt x="3285317" y="34217"/>
                </a:lnTo>
                <a:lnTo>
                  <a:pt x="3327292" y="59897"/>
                </a:lnTo>
                <a:lnTo>
                  <a:pt x="3365068" y="92131"/>
                </a:lnTo>
                <a:lnTo>
                  <a:pt x="3397302" y="129907"/>
                </a:lnTo>
                <a:lnTo>
                  <a:pt x="3422982" y="171882"/>
                </a:lnTo>
                <a:lnTo>
                  <a:pt x="3441759" y="217212"/>
                </a:lnTo>
                <a:lnTo>
                  <a:pt x="3453281" y="265051"/>
                </a:lnTo>
                <a:lnTo>
                  <a:pt x="3457199" y="314556"/>
                </a:lnTo>
                <a:lnTo>
                  <a:pt x="3457199" y="1572743"/>
                </a:lnTo>
                <a:lnTo>
                  <a:pt x="3453789" y="1619226"/>
                </a:lnTo>
                <a:lnTo>
                  <a:pt x="3443881" y="1663591"/>
                </a:lnTo>
                <a:lnTo>
                  <a:pt x="3427964" y="1705352"/>
                </a:lnTo>
                <a:lnTo>
                  <a:pt x="3406522" y="1744022"/>
                </a:lnTo>
                <a:lnTo>
                  <a:pt x="3380044" y="1779115"/>
                </a:lnTo>
                <a:lnTo>
                  <a:pt x="3349015" y="1810144"/>
                </a:lnTo>
                <a:lnTo>
                  <a:pt x="3313922" y="1836623"/>
                </a:lnTo>
                <a:lnTo>
                  <a:pt x="3275252" y="1858064"/>
                </a:lnTo>
                <a:lnTo>
                  <a:pt x="3233491" y="1873981"/>
                </a:lnTo>
                <a:lnTo>
                  <a:pt x="3189126" y="1883889"/>
                </a:lnTo>
                <a:lnTo>
                  <a:pt x="3142643" y="18872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4802760" y="1405080"/>
            <a:ext cx="3078720" cy="12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1429"/>
              </a:lnSpc>
              <a:spcBef>
                <a:spcPts val="99"/>
              </a:spcBef>
            </a:pPr>
            <a:r>
              <a:rPr b="1" lang="en-IN" sz="1200" spc="52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1" lang="en-IN" sz="1200" spc="-32" strike="noStrike">
                <a:solidFill>
                  <a:srgbClr val="008000"/>
                </a:solidFill>
                <a:latin typeface="Arial"/>
              </a:rPr>
              <a:t> </a:t>
            </a:r>
            <a:r>
              <a:rPr b="1" lang="en-IN" sz="1200" spc="63" strike="noStrike">
                <a:solidFill>
                  <a:srgbClr val="0000ff"/>
                </a:solidFill>
                <a:latin typeface="Arial"/>
              </a:rPr>
              <a:t>nltk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9"/>
              </a:lnSpc>
            </a:pPr>
            <a:r>
              <a:rPr b="0" lang="en-IN" sz="1200" spc="32" strike="noStrike">
                <a:solidFill>
                  <a:srgbClr val="0000ff"/>
                </a:solidFill>
                <a:latin typeface="Arial"/>
              </a:rPr>
              <a:t>nltk</a:t>
            </a:r>
            <a:r>
              <a:rPr b="0" lang="en-IN" sz="1200" spc="32" strike="noStrike">
                <a:solidFill>
                  <a:srgbClr val="666666"/>
                </a:solidFill>
                <a:latin typeface="Arial"/>
              </a:rPr>
              <a:t>.download(</a:t>
            </a:r>
            <a:r>
              <a:rPr b="0" lang="en-IN" sz="1200" spc="32" strike="noStrike">
                <a:solidFill>
                  <a:srgbClr val="ba2121"/>
                </a:solidFill>
                <a:latin typeface="Arial"/>
              </a:rPr>
              <a:t>'punkt')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9"/>
              </a:lnSpc>
            </a:pPr>
            <a:r>
              <a:rPr b="1" lang="en-IN" sz="1200" spc="58" strike="noStrike">
                <a:solidFill>
                  <a:srgbClr val="008000"/>
                </a:solidFill>
                <a:latin typeface="Arial"/>
              </a:rPr>
              <a:t>from </a:t>
            </a:r>
            <a:r>
              <a:rPr b="1" lang="en-IN" sz="1200" spc="43" strike="noStrike">
                <a:solidFill>
                  <a:srgbClr val="0000ff"/>
                </a:solidFill>
                <a:latin typeface="Arial"/>
              </a:rPr>
              <a:t>nltk.tokenize </a:t>
            </a:r>
            <a:r>
              <a:rPr b="1" lang="en-IN" sz="1200" spc="52" strike="noStrike">
                <a:solidFill>
                  <a:srgbClr val="008000"/>
                </a:solidFill>
                <a:latin typeface="Arial"/>
              </a:rPr>
              <a:t>import</a:t>
            </a:r>
            <a:r>
              <a:rPr b="1" lang="en-IN" sz="1200" spc="-205" strike="noStrike">
                <a:solidFill>
                  <a:srgbClr val="008000"/>
                </a:solidFill>
                <a:latin typeface="Arial"/>
              </a:rPr>
              <a:t> </a:t>
            </a:r>
            <a:r>
              <a:rPr b="0" lang="en-IN" sz="1200" spc="24" strike="noStrike">
                <a:solidFill>
                  <a:srgbClr val="008000"/>
                </a:solidFill>
                <a:latin typeface="Arial"/>
              </a:rPr>
              <a:t>word_tokenize  </a:t>
            </a:r>
            <a:r>
              <a:rPr b="0" lang="en-IN" sz="1200" spc="49" strike="noStrike">
                <a:solidFill>
                  <a:srgbClr val="008000"/>
                </a:solidFill>
                <a:latin typeface="Arial"/>
              </a:rPr>
              <a:t>text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= </a:t>
            </a:r>
            <a:r>
              <a:rPr b="0" lang="en-IN" sz="1200" spc="24" strike="noStrike">
                <a:solidFill>
                  <a:srgbClr val="ba2121"/>
                </a:solidFill>
                <a:latin typeface="Arial"/>
              </a:rPr>
              <a:t>"hello, </a:t>
            </a:r>
            <a:r>
              <a:rPr b="0" lang="en-IN" sz="1200" spc="58" strike="noStrike">
                <a:solidFill>
                  <a:srgbClr val="ba2121"/>
                </a:solidFill>
                <a:latin typeface="Arial"/>
              </a:rPr>
              <a:t>how</a:t>
            </a:r>
            <a:r>
              <a:rPr b="0" lang="en-IN" sz="1200" spc="-222" strike="noStrike">
                <a:solidFill>
                  <a:srgbClr val="ba2121"/>
                </a:solidFill>
                <a:latin typeface="Arial"/>
              </a:rPr>
              <a:t> </a:t>
            </a:r>
            <a:r>
              <a:rPr b="0" lang="en-IN" sz="1200" spc="24" strike="noStrike">
                <a:solidFill>
                  <a:srgbClr val="ba2121"/>
                </a:solidFill>
                <a:latin typeface="Arial"/>
              </a:rPr>
              <a:t>are </a:t>
            </a:r>
            <a:r>
              <a:rPr b="0" lang="en-IN" sz="1200" spc="-1" strike="noStrike">
                <a:solidFill>
                  <a:srgbClr val="ba2121"/>
                </a:solidFill>
                <a:latin typeface="Arial"/>
              </a:rPr>
              <a:t>you?"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366"/>
              </a:lnSpc>
            </a:pPr>
            <a:r>
              <a:rPr b="0" lang="en-IN" sz="1200" spc="29" strike="noStrike">
                <a:solidFill>
                  <a:srgbClr val="ba2121"/>
                </a:solidFill>
                <a:latin typeface="Arial"/>
              </a:rPr>
              <a:t>tokens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IN" sz="1200" spc="-8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word_tokenize(text)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34"/>
              </a:lnSpc>
            </a:pPr>
            <a:r>
              <a:rPr b="1" lang="en-IN" sz="1200" spc="29" strike="noStrike">
                <a:solidFill>
                  <a:srgbClr val="008000"/>
                </a:solidFill>
                <a:latin typeface="Arial"/>
              </a:rPr>
              <a:t>print</a:t>
            </a:r>
            <a:r>
              <a:rPr b="0" lang="en-IN" sz="1200" spc="29" strike="noStrike">
                <a:solidFill>
                  <a:srgbClr val="008000"/>
                </a:solidFill>
                <a:latin typeface="Arial"/>
              </a:rPr>
              <a:t>(tokens)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4637520" y="4405320"/>
            <a:ext cx="3457080" cy="513360"/>
          </a:xfrm>
          <a:custGeom>
            <a:avLst/>
            <a:gdLst/>
            <a:ahLst/>
            <a:rect l="l" t="t" r="r" b="b"/>
            <a:pathLst>
              <a:path w="3457575" h="513714">
                <a:moveTo>
                  <a:pt x="3371648" y="513299"/>
                </a:moveTo>
                <a:lnTo>
                  <a:pt x="85551" y="513299"/>
                </a:lnTo>
                <a:lnTo>
                  <a:pt x="52251" y="506576"/>
                </a:lnTo>
                <a:lnTo>
                  <a:pt x="25057" y="488242"/>
                </a:lnTo>
                <a:lnTo>
                  <a:pt x="6723" y="461048"/>
                </a:lnTo>
                <a:lnTo>
                  <a:pt x="0" y="427748"/>
                </a:lnTo>
                <a:lnTo>
                  <a:pt x="0" y="85551"/>
                </a:lnTo>
                <a:lnTo>
                  <a:pt x="6723" y="52251"/>
                </a:lnTo>
                <a:lnTo>
                  <a:pt x="25057" y="25057"/>
                </a:lnTo>
                <a:lnTo>
                  <a:pt x="52251" y="6723"/>
                </a:lnTo>
                <a:lnTo>
                  <a:pt x="85551" y="0"/>
                </a:lnTo>
                <a:lnTo>
                  <a:pt x="3371648" y="0"/>
                </a:lnTo>
                <a:lnTo>
                  <a:pt x="3419112" y="14373"/>
                </a:lnTo>
                <a:lnTo>
                  <a:pt x="3450687" y="52812"/>
                </a:lnTo>
                <a:lnTo>
                  <a:pt x="3457199" y="85551"/>
                </a:lnTo>
                <a:lnTo>
                  <a:pt x="3457199" y="427748"/>
                </a:lnTo>
                <a:lnTo>
                  <a:pt x="3450476" y="461048"/>
                </a:lnTo>
                <a:lnTo>
                  <a:pt x="3432142" y="488242"/>
                </a:lnTo>
                <a:lnTo>
                  <a:pt x="3404948" y="506576"/>
                </a:lnTo>
                <a:lnTo>
                  <a:pt x="3371648" y="5132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5334120" y="4552560"/>
            <a:ext cx="20620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24" strike="noStrike">
                <a:solidFill>
                  <a:srgbClr val="666666"/>
                </a:solidFill>
                <a:latin typeface="Arial"/>
              </a:rPr>
              <a:t>'hello', </a:t>
            </a:r>
            <a:r>
              <a:rPr b="0" lang="en-IN" sz="1200" spc="-12" strike="noStrike">
                <a:solidFill>
                  <a:srgbClr val="666666"/>
                </a:solidFill>
                <a:latin typeface="Arial"/>
              </a:rPr>
              <a:t>',', 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'how', </a:t>
            </a: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'are',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'you',</a:t>
            </a:r>
            <a:r>
              <a:rPr b="0" lang="en-IN" sz="1200" spc="-19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35" strike="noStrike">
                <a:solidFill>
                  <a:srgbClr val="666666"/>
                </a:solidFill>
                <a:latin typeface="Arial"/>
              </a:rPr>
              <a:t>'?'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>
            <a:off x="4637520" y="3764880"/>
            <a:ext cx="3457080" cy="513360"/>
          </a:xfrm>
          <a:custGeom>
            <a:avLst/>
            <a:gdLst/>
            <a:ahLst/>
            <a:rect l="l" t="t" r="r" b="b"/>
            <a:pathLst>
              <a:path w="3457575" h="513714">
                <a:moveTo>
                  <a:pt x="3371648" y="513299"/>
                </a:moveTo>
                <a:lnTo>
                  <a:pt x="85551" y="513299"/>
                </a:lnTo>
                <a:lnTo>
                  <a:pt x="52251" y="506576"/>
                </a:lnTo>
                <a:lnTo>
                  <a:pt x="25057" y="488242"/>
                </a:lnTo>
                <a:lnTo>
                  <a:pt x="6723" y="461048"/>
                </a:lnTo>
                <a:lnTo>
                  <a:pt x="0" y="427748"/>
                </a:lnTo>
                <a:lnTo>
                  <a:pt x="0" y="85551"/>
                </a:lnTo>
                <a:lnTo>
                  <a:pt x="6723" y="52251"/>
                </a:lnTo>
                <a:lnTo>
                  <a:pt x="25057" y="25057"/>
                </a:lnTo>
                <a:lnTo>
                  <a:pt x="52251" y="6723"/>
                </a:lnTo>
                <a:lnTo>
                  <a:pt x="85551" y="0"/>
                </a:lnTo>
                <a:lnTo>
                  <a:pt x="3371648" y="0"/>
                </a:lnTo>
                <a:lnTo>
                  <a:pt x="3419112" y="14373"/>
                </a:lnTo>
                <a:lnTo>
                  <a:pt x="3450687" y="52812"/>
                </a:lnTo>
                <a:lnTo>
                  <a:pt x="3457199" y="85551"/>
                </a:lnTo>
                <a:lnTo>
                  <a:pt x="3457199" y="427748"/>
                </a:lnTo>
                <a:lnTo>
                  <a:pt x="3450476" y="461048"/>
                </a:lnTo>
                <a:lnTo>
                  <a:pt x="3432142" y="488242"/>
                </a:lnTo>
                <a:lnTo>
                  <a:pt x="3404948" y="506576"/>
                </a:lnTo>
                <a:lnTo>
                  <a:pt x="3371648" y="5132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5669280" y="3912120"/>
            <a:ext cx="139104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hello, </a:t>
            </a:r>
            <a:r>
              <a:rPr b="0" lang="en-IN" sz="1200" spc="58" strike="noStrike">
                <a:solidFill>
                  <a:srgbClr val="666666"/>
                </a:solidFill>
                <a:latin typeface="Arial"/>
              </a:rPr>
              <a:t>how </a:t>
            </a:r>
            <a:r>
              <a:rPr b="0" lang="en-IN" sz="1200" spc="24" strike="noStrike">
                <a:solidFill>
                  <a:srgbClr val="666666"/>
                </a:solidFill>
                <a:latin typeface="Arial"/>
              </a:rPr>
              <a:t>are</a:t>
            </a:r>
            <a:r>
              <a:rPr b="0" lang="en-IN" sz="1200" spc="-19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you?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1335600" y="2019600"/>
            <a:ext cx="1950840" cy="338040"/>
          </a:xfrm>
          <a:custGeom>
            <a:avLst/>
            <a:gdLst/>
            <a:ahLst/>
            <a:rect l="l" t="t" r="r" b="b"/>
            <a:pathLst>
              <a:path w="1951354" h="338455">
                <a:moveTo>
                  <a:pt x="0" y="0"/>
                </a:moveTo>
                <a:lnTo>
                  <a:pt x="1950899" y="0"/>
                </a:lnTo>
                <a:lnTo>
                  <a:pt x="19508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5292720" y="1730880"/>
            <a:ext cx="273132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>
            <a:spAutoFit/>
          </a:bodyPr>
          <a:p>
            <a:pPr marL="393840" indent="-380520">
              <a:lnSpc>
                <a:spcPct val="100000"/>
              </a:lnSpc>
              <a:spcBef>
                <a:spcPts val="309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Very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very 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crucial</a:t>
            </a:r>
            <a:r>
              <a:rPr b="0" lang="en-IN" sz="12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9" strike="noStrike">
                <a:solidFill>
                  <a:srgbClr val="666666"/>
                </a:solidFill>
                <a:latin typeface="Arial"/>
              </a:rPr>
              <a:t>step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14000"/>
              </a:lnSpc>
              <a:buClr>
                <a:srgbClr val="666666"/>
              </a:buClr>
              <a:buFont typeface="MS PGothic"/>
              <a:buChar char="➢"/>
            </a:pP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In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chat: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can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38" strike="noStrike">
                <a:solidFill>
                  <a:srgbClr val="666666"/>
                </a:solidFill>
                <a:latin typeface="Arial"/>
              </a:rPr>
              <a:t>u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tel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me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24" strike="noStrike">
                <a:solidFill>
                  <a:srgbClr val="666666"/>
                </a:solidFill>
                <a:latin typeface="Arial"/>
              </a:rPr>
              <a:t>abot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4" strike="noStrike">
                <a:solidFill>
                  <a:srgbClr val="666666"/>
                </a:solidFill>
                <a:latin typeface="Arial"/>
              </a:rPr>
              <a:t>new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sim  </a:t>
            </a:r>
            <a:r>
              <a:rPr b="0" lang="en-IN" sz="1200" spc="4" strike="noStrike">
                <a:solidFill>
                  <a:srgbClr val="666666"/>
                </a:solidFill>
                <a:latin typeface="Arial"/>
              </a:rPr>
              <a:t>card</a:t>
            </a:r>
            <a:r>
              <a:rPr b="0" lang="en-IN" sz="1200" spc="-3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15" strike="noStrike">
                <a:solidFill>
                  <a:srgbClr val="666666"/>
                </a:solidFill>
                <a:latin typeface="Arial"/>
              </a:rPr>
              <a:t>pland?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14000"/>
              </a:lnSpc>
              <a:buClr>
                <a:srgbClr val="666666"/>
              </a:buClr>
              <a:buFont typeface="MS PGothic"/>
              <a:buChar char="➢"/>
            </a:pP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Most </a:t>
            </a:r>
            <a:r>
              <a:rPr b="0" lang="en-IN" sz="1200" spc="9" strike="noStrike">
                <a:solidFill>
                  <a:srgbClr val="666666"/>
                </a:solidFill>
                <a:latin typeface="Arial"/>
              </a:rPr>
              <a:t>models </a:t>
            </a:r>
            <a:r>
              <a:rPr b="0" lang="en-IN" sz="1200" spc="29" strike="noStrike">
                <a:solidFill>
                  <a:srgbClr val="666666"/>
                </a:solidFill>
                <a:latin typeface="Arial"/>
              </a:rPr>
              <a:t>without</a:t>
            </a:r>
            <a:r>
              <a:rPr b="0" lang="en-IN" sz="1200" spc="-15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spelling 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correction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will</a:t>
            </a:r>
            <a:r>
              <a:rPr b="0" lang="en-IN" sz="1200" spc="-8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fail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Peter </a:t>
            </a:r>
            <a:r>
              <a:rPr b="0" lang="en-IN" sz="1200" spc="-21" strike="noStrike">
                <a:solidFill>
                  <a:srgbClr val="666666"/>
                </a:solidFill>
                <a:latin typeface="Arial"/>
              </a:rPr>
              <a:t>Norvig’s 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200" spc="-9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200" spc="-1" strike="noStrike">
              <a:latin typeface="Arial"/>
            </a:endParaRPr>
          </a:p>
          <a:p>
            <a:pPr marL="393840" indent="-380520">
              <a:lnSpc>
                <a:spcPct val="100000"/>
              </a:lnSpc>
              <a:spcBef>
                <a:spcPts val="210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200" spc="-12" strike="noStrike">
                <a:solidFill>
                  <a:srgbClr val="666666"/>
                </a:solidFill>
                <a:latin typeface="Arial"/>
              </a:rPr>
              <a:t>Make </a:t>
            </a:r>
            <a:r>
              <a:rPr b="0" lang="en-IN" sz="1200" spc="12" strike="noStrike">
                <a:solidFill>
                  <a:srgbClr val="666666"/>
                </a:solidFill>
                <a:latin typeface="Arial"/>
              </a:rPr>
              <a:t>your </a:t>
            </a:r>
            <a:r>
              <a:rPr b="0" lang="en-IN" sz="1200" spc="18" strike="noStrike">
                <a:solidFill>
                  <a:srgbClr val="666666"/>
                </a:solidFill>
                <a:latin typeface="Arial"/>
              </a:rPr>
              <a:t>own</a:t>
            </a:r>
            <a:r>
              <a:rPr b="0" lang="en-IN" sz="1200" spc="-9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72" strike="noStrike">
                <a:solidFill>
                  <a:srgbClr val="666666"/>
                </a:solidFill>
                <a:latin typeface="Arial"/>
              </a:rPr>
              <a:t>;)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16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77680" y="1368000"/>
            <a:ext cx="28782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877680" y="1996560"/>
            <a:ext cx="264456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5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60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877680" y="2665440"/>
            <a:ext cx="1517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84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877680" y="2939760"/>
            <a:ext cx="252324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52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5511240" y="1121760"/>
            <a:ext cx="1969560" cy="3254760"/>
          </a:xfrm>
          <a:custGeom>
            <a:avLst/>
            <a:gdLst/>
            <a:ahLst/>
            <a:rect l="l" t="t" r="r" b="b"/>
            <a:pathLst>
              <a:path w="1969770" h="3255010">
                <a:moveTo>
                  <a:pt x="1640993" y="3254699"/>
                </a:moveTo>
                <a:lnTo>
                  <a:pt x="328206" y="3254699"/>
                </a:lnTo>
                <a:lnTo>
                  <a:pt x="279706" y="3251141"/>
                </a:lnTo>
                <a:lnTo>
                  <a:pt x="233416" y="3240804"/>
                </a:lnTo>
                <a:lnTo>
                  <a:pt x="189842" y="3224195"/>
                </a:lnTo>
                <a:lnTo>
                  <a:pt x="149494" y="3201823"/>
                </a:lnTo>
                <a:lnTo>
                  <a:pt x="112878" y="3174196"/>
                </a:lnTo>
                <a:lnTo>
                  <a:pt x="80503" y="3141821"/>
                </a:lnTo>
                <a:lnTo>
                  <a:pt x="52876" y="3105205"/>
                </a:lnTo>
                <a:lnTo>
                  <a:pt x="30504" y="3064856"/>
                </a:lnTo>
                <a:lnTo>
                  <a:pt x="13895" y="3021283"/>
                </a:lnTo>
                <a:lnTo>
                  <a:pt x="3558" y="2974993"/>
                </a:lnTo>
                <a:lnTo>
                  <a:pt x="0" y="2926493"/>
                </a:lnTo>
                <a:lnTo>
                  <a:pt x="0" y="328206"/>
                </a:lnTo>
                <a:lnTo>
                  <a:pt x="3558" y="279706"/>
                </a:lnTo>
                <a:lnTo>
                  <a:pt x="13895" y="233416"/>
                </a:lnTo>
                <a:lnTo>
                  <a:pt x="30504" y="189842"/>
                </a:lnTo>
                <a:lnTo>
                  <a:pt x="52876" y="149494"/>
                </a:lnTo>
                <a:lnTo>
                  <a:pt x="80503" y="112878"/>
                </a:lnTo>
                <a:lnTo>
                  <a:pt x="112878" y="80503"/>
                </a:lnTo>
                <a:lnTo>
                  <a:pt x="149494" y="52876"/>
                </a:lnTo>
                <a:lnTo>
                  <a:pt x="189842" y="30504"/>
                </a:lnTo>
                <a:lnTo>
                  <a:pt x="233416" y="13895"/>
                </a:lnTo>
                <a:lnTo>
                  <a:pt x="279706" y="3558"/>
                </a:lnTo>
                <a:lnTo>
                  <a:pt x="328206" y="0"/>
                </a:lnTo>
                <a:lnTo>
                  <a:pt x="1640993" y="0"/>
                </a:lnTo>
                <a:lnTo>
                  <a:pt x="1692646" y="4088"/>
                </a:lnTo>
                <a:lnTo>
                  <a:pt x="1742561" y="16110"/>
                </a:lnTo>
                <a:lnTo>
                  <a:pt x="1789858" y="35702"/>
                </a:lnTo>
                <a:lnTo>
                  <a:pt x="1833655" y="62496"/>
                </a:lnTo>
                <a:lnTo>
                  <a:pt x="1873069" y="96129"/>
                </a:lnTo>
                <a:lnTo>
                  <a:pt x="1906703" y="135544"/>
                </a:lnTo>
                <a:lnTo>
                  <a:pt x="1933497" y="179341"/>
                </a:lnTo>
                <a:lnTo>
                  <a:pt x="1953088" y="226638"/>
                </a:lnTo>
                <a:lnTo>
                  <a:pt x="1965111" y="276553"/>
                </a:lnTo>
                <a:lnTo>
                  <a:pt x="1969199" y="328206"/>
                </a:lnTo>
                <a:lnTo>
                  <a:pt x="1969199" y="2926493"/>
                </a:lnTo>
                <a:lnTo>
                  <a:pt x="1965641" y="2974993"/>
                </a:lnTo>
                <a:lnTo>
                  <a:pt x="1955304" y="3021283"/>
                </a:lnTo>
                <a:lnTo>
                  <a:pt x="1938695" y="3064856"/>
                </a:lnTo>
                <a:lnTo>
                  <a:pt x="1916323" y="3105205"/>
                </a:lnTo>
                <a:lnTo>
                  <a:pt x="1888696" y="3141821"/>
                </a:lnTo>
                <a:lnTo>
                  <a:pt x="1856321" y="3174196"/>
                </a:lnTo>
                <a:lnTo>
                  <a:pt x="1819705" y="3201823"/>
                </a:lnTo>
                <a:lnTo>
                  <a:pt x="1779357" y="3224195"/>
                </a:lnTo>
                <a:lnTo>
                  <a:pt x="1735784" y="3240804"/>
                </a:lnTo>
                <a:lnTo>
                  <a:pt x="1689493" y="3251141"/>
                </a:lnTo>
                <a:lnTo>
                  <a:pt x="1640993" y="32546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8"/>
          <p:cNvSpPr/>
          <p:nvPr/>
        </p:nvSpPr>
        <p:spPr>
          <a:xfrm>
            <a:off x="5680440" y="1363320"/>
            <a:ext cx="9954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contraction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en-IN" sz="1200" spc="-97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{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5849640" y="1544400"/>
            <a:ext cx="1330560" cy="23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1429"/>
              </a:lnSpc>
              <a:spcBef>
                <a:spcPts val="99"/>
              </a:spcBef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"'cause"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</a:t>
            </a:r>
            <a:r>
              <a:rPr b="0" lang="en-IN" sz="1200" spc="-52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'because'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',cause'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</a:t>
            </a:r>
            <a:r>
              <a:rPr b="0" lang="en-IN" sz="1200" spc="-72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'because'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';cause'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</a:t>
            </a:r>
            <a:r>
              <a:rPr b="0" lang="en-IN" sz="1200" spc="-72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'because'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"ain't"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'am</a:t>
            </a:r>
            <a:r>
              <a:rPr b="0" lang="en-IN" sz="1200" spc="-15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'ain,t'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'am</a:t>
            </a:r>
            <a:r>
              <a:rPr b="0" lang="en-IN" sz="1200" spc="-66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'ain;t'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'am</a:t>
            </a:r>
            <a:r>
              <a:rPr b="0" lang="en-IN" sz="1200" spc="-66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'ain´t'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'am</a:t>
            </a:r>
            <a:r>
              <a:rPr b="0" lang="en-IN" sz="1200" spc="-66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'ain’t'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'am</a:t>
            </a:r>
            <a:r>
              <a:rPr b="0" lang="en-IN" sz="1200" spc="-66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"aren't"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</a:t>
            </a:r>
            <a:r>
              <a:rPr b="0" lang="en-IN" sz="1200" spc="-21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'aren,t'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</a:t>
            </a:r>
            <a:r>
              <a:rPr b="0" lang="en-IN" sz="1200" spc="-60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'aren;t'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</a:t>
            </a:r>
            <a:r>
              <a:rPr b="0" lang="en-IN" sz="1200" spc="-60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26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'aren´t'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</a:t>
            </a:r>
            <a:r>
              <a:rPr b="0" lang="en-IN" sz="1200" spc="-60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,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ts val="1434"/>
              </a:lnSpc>
            </a:pP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'aren’t'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: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'are</a:t>
            </a:r>
            <a:r>
              <a:rPr b="0" lang="en-IN" sz="1200" spc="-21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7" strike="noStrike">
                <a:solidFill>
                  <a:srgbClr val="bb4444"/>
                </a:solidFill>
                <a:latin typeface="Arial"/>
              </a:rPr>
              <a:t>not'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5680440" y="3897000"/>
            <a:ext cx="763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}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1345680" y="2342880"/>
            <a:ext cx="2201040" cy="338040"/>
          </a:xfrm>
          <a:custGeom>
            <a:avLst/>
            <a:gdLst/>
            <a:ahLst/>
            <a:rect l="l" t="t" r="r" b="b"/>
            <a:pathLst>
              <a:path w="2201545" h="338455">
                <a:moveTo>
                  <a:pt x="0" y="0"/>
                </a:moveTo>
                <a:lnTo>
                  <a:pt x="2201399" y="0"/>
                </a:lnTo>
                <a:lnTo>
                  <a:pt x="22013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77680" y="498240"/>
            <a:ext cx="483588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000" spc="-15" strike="noStrike">
                <a:solidFill>
                  <a:srgbClr val="552a55"/>
                </a:solidFill>
                <a:latin typeface="Arial"/>
              </a:rPr>
              <a:t>Pre-processing </a:t>
            </a:r>
            <a:r>
              <a:rPr b="0" lang="en-IN" sz="3000" spc="72" strike="noStrike">
                <a:solidFill>
                  <a:srgbClr val="552a55"/>
                </a:solidFill>
                <a:latin typeface="Arial"/>
              </a:rPr>
              <a:t>the </a:t>
            </a:r>
            <a:r>
              <a:rPr b="0" lang="en-IN" sz="3000" spc="69" strike="noStrike">
                <a:solidFill>
                  <a:srgbClr val="552a55"/>
                </a:solidFill>
                <a:latin typeface="Arial"/>
              </a:rPr>
              <a:t>text</a:t>
            </a:r>
            <a:r>
              <a:rPr b="0" lang="en-IN" sz="3000" spc="-301" strike="noStrike">
                <a:solidFill>
                  <a:srgbClr val="552a55"/>
                </a:solidFill>
                <a:latin typeface="Arial"/>
              </a:rPr>
              <a:t> </a:t>
            </a:r>
            <a:r>
              <a:rPr b="0" lang="en-IN" sz="3000" spc="24" strike="noStrike">
                <a:solidFill>
                  <a:srgbClr val="552a55"/>
                </a:solidFill>
                <a:latin typeface="Arial"/>
              </a:rPr>
              <a:t>data</a:t>
            </a:r>
            <a:endParaRPr b="0" lang="en-IN" sz="3000" spc="-1" strike="noStrike">
              <a:latin typeface="Calibri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8781480" y="476604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000" spc="-7" strike="noStrike">
                <a:solidFill>
                  <a:srgbClr val="595959"/>
                </a:solidFill>
                <a:latin typeface="Arial"/>
              </a:rPr>
              <a:t>17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877680" y="1368000"/>
            <a:ext cx="28782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469800" indent="-456840">
              <a:lnSpc>
                <a:spcPct val="100000"/>
              </a:lnSpc>
              <a:spcBef>
                <a:spcPts val="414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Removing </a:t>
            </a:r>
            <a:r>
              <a:rPr b="0" lang="en-IN" sz="1800" spc="24" strike="noStrike">
                <a:solidFill>
                  <a:srgbClr val="666666"/>
                </a:solidFill>
                <a:latin typeface="Arial"/>
              </a:rPr>
              <a:t>weird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35" strike="noStrike">
                <a:solidFill>
                  <a:srgbClr val="666666"/>
                </a:solidFill>
                <a:latin typeface="Arial"/>
              </a:rPr>
              <a:t>spaces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7" strike="noStrike">
                <a:solidFill>
                  <a:srgbClr val="666666"/>
                </a:solidFill>
                <a:latin typeface="Arial"/>
              </a:rPr>
              <a:t>Tokenization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26" strike="noStrike">
                <a:solidFill>
                  <a:srgbClr val="666666"/>
                </a:solidFill>
                <a:latin typeface="Arial"/>
              </a:rPr>
              <a:t>Spelling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29" strike="noStrike">
                <a:solidFill>
                  <a:srgbClr val="666666"/>
                </a:solidFill>
                <a:latin typeface="Arial"/>
              </a:rPr>
              <a:t>correction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12" strike="noStrike">
                <a:solidFill>
                  <a:srgbClr val="666666"/>
                </a:solidFill>
                <a:latin typeface="Arial"/>
              </a:rPr>
              <a:t>Contraction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18" strike="noStrike">
                <a:solidFill>
                  <a:srgbClr val="666666"/>
                </a:solidFill>
                <a:latin typeface="Arial"/>
              </a:rPr>
              <a:t>mapping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</a:rPr>
              <a:t>Stemming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15" strike="noStrike">
                <a:solidFill>
                  <a:srgbClr val="666666"/>
                </a:solidFill>
                <a:latin typeface="Arial"/>
              </a:rPr>
              <a:t>Emoji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Stopwords</a:t>
            </a:r>
            <a:r>
              <a:rPr b="0" lang="en-IN" sz="1800" spc="-46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9" strike="noStrike">
                <a:solidFill>
                  <a:srgbClr val="666666"/>
                </a:solidFill>
                <a:latin typeface="Arial"/>
              </a:rPr>
              <a:t>handling</a:t>
            </a:r>
            <a:endParaRPr b="0" lang="en-IN" sz="18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MS PGothic"/>
              <a:buChar char="➢"/>
            </a:pPr>
            <a:r>
              <a:rPr b="0" lang="en-IN" sz="1800" spc="-32" strike="noStrike">
                <a:solidFill>
                  <a:srgbClr val="666666"/>
                </a:solidFill>
                <a:latin typeface="Arial"/>
              </a:rPr>
              <a:t>Cleaning</a:t>
            </a:r>
            <a:r>
              <a:rPr b="0" lang="en-IN" sz="1800" spc="-4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IN" sz="1800" spc="-55" strike="noStrike">
                <a:solidFill>
                  <a:srgbClr val="666666"/>
                </a:solidFill>
                <a:latin typeface="Arial"/>
              </a:rPr>
              <a:t>HTML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879440" y="1713960"/>
            <a:ext cx="4264200" cy="2070360"/>
          </a:xfrm>
          <a:custGeom>
            <a:avLst/>
            <a:gdLst/>
            <a:ahLst/>
            <a:rect l="l" t="t" r="r" b="b"/>
            <a:pathLst>
              <a:path w="4264659" h="2070735">
                <a:moveTo>
                  <a:pt x="39193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1"/>
                </a:lnTo>
                <a:lnTo>
                  <a:pt x="0" y="1725492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3919392" y="0"/>
                </a:lnTo>
                <a:lnTo>
                  <a:pt x="3973705" y="4299"/>
                </a:lnTo>
                <a:lnTo>
                  <a:pt x="4026191" y="16940"/>
                </a:lnTo>
                <a:lnTo>
                  <a:pt x="4075923" y="37540"/>
                </a:lnTo>
                <a:lnTo>
                  <a:pt x="4121975" y="65714"/>
                </a:lnTo>
                <a:lnTo>
                  <a:pt x="4163419" y="101079"/>
                </a:lnTo>
                <a:lnTo>
                  <a:pt x="4198784" y="142524"/>
                </a:lnTo>
                <a:lnTo>
                  <a:pt x="4226959" y="188576"/>
                </a:lnTo>
                <a:lnTo>
                  <a:pt x="4247559" y="238308"/>
                </a:lnTo>
                <a:lnTo>
                  <a:pt x="4260200" y="290794"/>
                </a:lnTo>
                <a:lnTo>
                  <a:pt x="4264499" y="345106"/>
                </a:lnTo>
                <a:lnTo>
                  <a:pt x="4264499" y="1725492"/>
                </a:lnTo>
                <a:lnTo>
                  <a:pt x="4261349" y="1772321"/>
                </a:lnTo>
                <a:lnTo>
                  <a:pt x="4252172" y="1817236"/>
                </a:lnTo>
                <a:lnTo>
                  <a:pt x="4237379" y="1859824"/>
                </a:lnTo>
                <a:lnTo>
                  <a:pt x="4217382" y="1899675"/>
                </a:lnTo>
                <a:lnTo>
                  <a:pt x="4192592" y="1936377"/>
                </a:lnTo>
                <a:lnTo>
                  <a:pt x="4163420" y="1969520"/>
                </a:lnTo>
                <a:lnTo>
                  <a:pt x="4130277" y="1998692"/>
                </a:lnTo>
                <a:lnTo>
                  <a:pt x="4093575" y="2023482"/>
                </a:lnTo>
                <a:lnTo>
                  <a:pt x="4053724" y="2043479"/>
                </a:lnTo>
                <a:lnTo>
                  <a:pt x="4011136" y="2058272"/>
                </a:lnTo>
                <a:lnTo>
                  <a:pt x="3966221" y="2067449"/>
                </a:lnTo>
                <a:lnTo>
                  <a:pt x="3919392" y="2070599"/>
                </a:lnTo>
                <a:close/>
              </a:path>
            </a:pathLst>
          </a:custGeom>
          <a:solidFill>
            <a:srgbClr val="e1e0e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5053680" y="2213280"/>
            <a:ext cx="382500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>
            <a:spAutoFit/>
          </a:bodyPr>
          <a:p>
            <a:pPr marL="12600">
              <a:lnSpc>
                <a:spcPct val="100000"/>
              </a:lnSpc>
              <a:spcBef>
                <a:spcPts val="235"/>
              </a:spcBef>
            </a:pP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def </a:t>
            </a:r>
            <a:r>
              <a:rPr b="0" lang="en-IN" sz="1200" spc="-1" strike="noStrike">
                <a:solidFill>
                  <a:srgbClr val="00a000"/>
                </a:solidFill>
                <a:latin typeface="Arial"/>
              </a:rPr>
              <a:t>mapping_replacer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(x,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 dic):</a:t>
            </a:r>
            <a:endParaRPr b="0" lang="en-IN" sz="1200" spc="-1" strike="noStrike">
              <a:latin typeface="Arial"/>
            </a:endParaRPr>
          </a:p>
          <a:p>
            <a:pPr marL="181440">
              <a:lnSpc>
                <a:spcPct val="100000"/>
              </a:lnSpc>
              <a:spcBef>
                <a:spcPts val="136"/>
              </a:spcBef>
            </a:pPr>
            <a:r>
              <a:rPr b="1" lang="en-IN" sz="1200" spc="-1" strike="noStrike">
                <a:solidFill>
                  <a:srgbClr val="aa22ff"/>
                </a:solidFill>
                <a:latin typeface="Arial"/>
              </a:rPr>
              <a:t>for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word </a:t>
            </a: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in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dic</a:t>
            </a:r>
            <a:r>
              <a:rPr b="0" lang="en-IN" sz="1200" spc="-7" strike="noStrike">
                <a:solidFill>
                  <a:srgbClr val="666666"/>
                </a:solidFill>
                <a:latin typeface="Arial"/>
              </a:rPr>
              <a:t>.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keys():</a:t>
            </a:r>
            <a:endParaRPr b="0" lang="en-IN" sz="1200" spc="-1" strike="noStrike">
              <a:latin typeface="Arial"/>
            </a:endParaRPr>
          </a:p>
          <a:p>
            <a:pPr marL="351000">
              <a:lnSpc>
                <a:spcPct val="100000"/>
              </a:lnSpc>
              <a:spcBef>
                <a:spcPts val="136"/>
              </a:spcBef>
            </a:pP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if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 "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+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word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+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 " </a:t>
            </a: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in</a:t>
            </a:r>
            <a:r>
              <a:rPr b="1" lang="en-IN" sz="1200" spc="-21" strike="noStrike">
                <a:solidFill>
                  <a:srgbClr val="aa22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x:</a:t>
            </a:r>
            <a:endParaRPr b="0" lang="en-IN" sz="1200" spc="-1" strike="noStrike">
              <a:latin typeface="Arial"/>
            </a:endParaRPr>
          </a:p>
          <a:p>
            <a:pPr marL="518760">
              <a:lnSpc>
                <a:spcPct val="100000"/>
              </a:lnSpc>
              <a:spcBef>
                <a:spcPts val="136"/>
              </a:spcBef>
            </a:pP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x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= 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x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replace(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 "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+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word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+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 "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,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 "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+ </a:t>
            </a:r>
            <a:r>
              <a:rPr b="0" lang="en-IN" sz="1200" spc="-7" strike="noStrike">
                <a:solidFill>
                  <a:srgbClr val="333333"/>
                </a:solidFill>
                <a:latin typeface="Arial"/>
              </a:rPr>
              <a:t>dic[word] </a:t>
            </a:r>
            <a:r>
              <a:rPr b="0" lang="en-IN" sz="1200" spc="-1" strike="noStrike">
                <a:solidFill>
                  <a:srgbClr val="666666"/>
                </a:solidFill>
                <a:latin typeface="Arial"/>
              </a:rPr>
              <a:t>+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</a:t>
            </a:r>
            <a:r>
              <a:rPr b="0" lang="en-IN" sz="1200" spc="-106" strike="noStrike">
                <a:solidFill>
                  <a:srgbClr val="bb4444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bb4444"/>
                </a:solidFill>
                <a:latin typeface="Arial"/>
              </a:rPr>
              <a:t>"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)</a:t>
            </a:r>
            <a:endParaRPr b="0" lang="en-IN" sz="1200" spc="-1" strike="noStrike">
              <a:latin typeface="Arial"/>
            </a:endParaRPr>
          </a:p>
          <a:p>
            <a:pPr marL="181440">
              <a:lnSpc>
                <a:spcPct val="100000"/>
              </a:lnSpc>
              <a:spcBef>
                <a:spcPts val="136"/>
              </a:spcBef>
            </a:pPr>
            <a:r>
              <a:rPr b="1" lang="en-IN" sz="1200" spc="-7" strike="noStrike">
                <a:solidFill>
                  <a:srgbClr val="aa22ff"/>
                </a:solidFill>
                <a:latin typeface="Arial"/>
              </a:rPr>
              <a:t>return </a:t>
            </a:r>
            <a:r>
              <a:rPr b="0" lang="en-IN" sz="1200" spc="-1" strike="noStrike">
                <a:solidFill>
                  <a:srgbClr val="333333"/>
                </a:solidFill>
                <a:latin typeface="Arial"/>
              </a:rPr>
              <a:t>x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1345680" y="2342880"/>
            <a:ext cx="2201040" cy="338040"/>
          </a:xfrm>
          <a:custGeom>
            <a:avLst/>
            <a:gdLst/>
            <a:ahLst/>
            <a:rect l="l" t="t" r="r" b="b"/>
            <a:pathLst>
              <a:path w="2201545" h="338455">
                <a:moveTo>
                  <a:pt x="0" y="0"/>
                </a:moveTo>
                <a:lnTo>
                  <a:pt x="2201399" y="0"/>
                </a:lnTo>
                <a:lnTo>
                  <a:pt x="22013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LibreOffice/6.4.1.2$Windows_X86_64 LibreOffice_project/4d224e95b98b138af42a64d84056446d09082932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2020-04-16T14:41:17Z</dcterms:created>
  <dc:creator/>
  <dc:description/>
  <dc:language>en-IN</dc:language>
  <cp:lastModifiedBy/>
  <dcterms:modified xsi:type="dcterms:W3CDTF">2020-04-16T20:42:50Z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PresentationFormat">
    <vt:lpwstr>On-screen Show (4:3)</vt:lpwstr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