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94660"/>
  </p:normalViewPr>
  <p:slideViewPr>
    <p:cSldViewPr>
      <p:cViewPr varScale="1">
        <p:scale>
          <a:sx n="68" d="100"/>
          <a:sy n="68" d="100"/>
        </p:scale>
        <p:origin x="-87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30-08-2025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e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e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57400" y="7620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533400" y="0"/>
            <a:ext cx="8086724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PORTFOIO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2667000"/>
            <a:ext cx="8650542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NAME:R.SUMATHI</a:t>
            </a:r>
          </a:p>
          <a:p>
            <a:r>
              <a:rPr lang="en-US" sz="2400" dirty="0"/>
              <a:t>REGISTER NUMBER:24132251802522053</a:t>
            </a:r>
          </a:p>
          <a:p>
            <a:r>
              <a:rPr lang="en-US" sz="2400" dirty="0"/>
              <a:t>NMID :asanm225anm22524132251802522053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BSC.COMPUTER SCIENCE</a:t>
            </a:r>
          </a:p>
          <a:p>
            <a:r>
              <a:rPr lang="en-US" sz="2400" dirty="0"/>
              <a:t>COLLEGE: GOVERNMENT ARTS AND SCIENCE COLLEGE VANUR</a:t>
            </a:r>
          </a:p>
          <a:p>
            <a:r>
              <a:rPr lang="en-US" sz="2400" dirty="0"/>
              <a:t>ANNAMALAI UNIVERSITY(CHITHAMBARAM)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525000" y="40386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madhi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2819400"/>
            <a:ext cx="6235995" cy="22345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   GITHUB</a:t>
            </a:r>
          </a:p>
        </p:txBody>
      </p:sp>
      <p:sp>
        <p:nvSpPr>
          <p:cNvPr id="3" name="Rectangle 2"/>
          <p:cNvSpPr/>
          <p:nvPr/>
        </p:nvSpPr>
        <p:spPr>
          <a:xfrm>
            <a:off x="3181997" y="3244334"/>
            <a:ext cx="58280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https://sumathi200728.github.io/Sumathi-TNSDC--FWD-DP/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6477000" cy="1107996"/>
          </a:xfrm>
        </p:spPr>
        <p:txBody>
          <a:bodyPr/>
          <a:lstStyle/>
          <a:p>
            <a:r>
              <a:rPr lang="en-US" b="1" dirty="0"/>
              <a:t>“A Student Portfolio is an effective way to showcase skills, achievements, and projects in a structured format. It helps students present themselves professionally and creates better opportunities for career and academic growth.”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0" y="829626"/>
            <a:ext cx="9829800" cy="263277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 dirty="0"/>
            </a:br>
            <a:br>
              <a:rPr lang="en-US" sz="4250" spc="25" dirty="0"/>
            </a:br>
            <a:r>
              <a:rPr lang="en-US" sz="4250" spc="25" dirty="0"/>
              <a:t>A CREATIVE STUDENT PORTFOLIO USING FWD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6172200" cy="2769989"/>
          </a:xfrm>
        </p:spPr>
        <p:txBody>
          <a:bodyPr/>
          <a:lstStyle/>
          <a:p>
            <a:r>
              <a:rPr lang="en-US" b="1" dirty="0"/>
              <a:t>“Students do not have a proper platform to display their skills,</a:t>
            </a:r>
          </a:p>
          <a:p>
            <a:endParaRPr lang="en-US" b="1" dirty="0"/>
          </a:p>
          <a:p>
            <a:r>
              <a:rPr lang="en-US" b="1" dirty="0"/>
              <a:t> projects, and achievements in an organized way, which makes it</a:t>
            </a:r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 difficult to showcase their talents effectively.”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010400" y="1295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609600" y="2133600"/>
            <a:ext cx="6934200" cy="1938992"/>
          </a:xfrm>
        </p:spPr>
        <p:txBody>
          <a:bodyPr/>
          <a:lstStyle/>
          <a:p>
            <a:r>
              <a:rPr lang="en-US" b="1" dirty="0"/>
              <a:t>“The Student Portfolio is a digital platform designed to showcase a </a:t>
            </a:r>
          </a:p>
          <a:p>
            <a:endParaRPr lang="en-US" b="1" dirty="0"/>
          </a:p>
          <a:p>
            <a:r>
              <a:rPr lang="en-US" b="1" dirty="0"/>
              <a:t>student’s personal details, skills, academic achievements, and projects in</a:t>
            </a:r>
          </a:p>
          <a:p>
            <a:endParaRPr lang="en-US" b="1" dirty="0"/>
          </a:p>
          <a:p>
            <a:r>
              <a:rPr lang="en-US" b="1" dirty="0"/>
              <a:t> an organized and professional way. It helps students present their </a:t>
            </a:r>
          </a:p>
          <a:p>
            <a:endParaRPr lang="en-US" b="1" dirty="0"/>
          </a:p>
          <a:p>
            <a:r>
              <a:rPr lang="en-US" b="1" dirty="0"/>
              <a:t>talents clearly to teachers</a:t>
            </a:r>
            <a:r>
              <a:rPr lang="en-US" dirty="0"/>
              <a:t>, </a:t>
            </a:r>
            <a:r>
              <a:rPr lang="en-US" b="1" dirty="0"/>
              <a:t>recruiters, and others</a:t>
            </a:r>
            <a:r>
              <a:rPr lang="en-US" dirty="0"/>
              <a:t>.”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2362200"/>
            <a:ext cx="6096000" cy="2215991"/>
          </a:xfrm>
        </p:spPr>
        <p:txBody>
          <a:bodyPr/>
          <a:lstStyle/>
          <a:p>
            <a:r>
              <a:rPr lang="en-US" b="1" dirty="0"/>
              <a:t>Students – who create and maintain their portfolios.</a:t>
            </a:r>
          </a:p>
          <a:p>
            <a:endParaRPr lang="en-US" b="1" dirty="0"/>
          </a:p>
          <a:p>
            <a:r>
              <a:rPr lang="en-US" b="1" dirty="0"/>
              <a:t>Teachers / Mentors – who review and guide students.</a:t>
            </a:r>
          </a:p>
          <a:p>
            <a:endParaRPr lang="en-US" b="1" dirty="0"/>
          </a:p>
          <a:p>
            <a:r>
              <a:rPr lang="en-US" b="1" dirty="0"/>
              <a:t>Recruiters / Companies – who evaluate students for jobs or internships.</a:t>
            </a:r>
          </a:p>
          <a:p>
            <a:endParaRPr lang="en-US" b="1" dirty="0"/>
          </a:p>
          <a:p>
            <a:r>
              <a:rPr lang="en-US" b="1" dirty="0"/>
              <a:t>Peers / Classmates – who get inspired or collaborate</a:t>
            </a:r>
            <a:r>
              <a:rPr lang="en-US" dirty="0"/>
              <a:t>. 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2743200" y="2286000"/>
            <a:ext cx="4038600" cy="1384995"/>
          </a:xfrm>
        </p:spPr>
        <p:txBody>
          <a:bodyPr/>
          <a:lstStyle/>
          <a:p>
            <a:r>
              <a:rPr lang="en-US" dirty="0"/>
              <a:t> </a:t>
            </a:r>
            <a:r>
              <a:rPr lang="en-US" b="1" dirty="0"/>
              <a:t>TOOLS: HTML, CSS, JavaScript, VS Code, </a:t>
            </a:r>
            <a:r>
              <a:rPr lang="en-US" b="1" dirty="0" err="1"/>
              <a:t>GitHub</a:t>
            </a:r>
            <a:r>
              <a:rPr lang="en-US" b="1" dirty="0"/>
              <a:t>, </a:t>
            </a:r>
            <a:r>
              <a:rPr lang="en-US" b="1" dirty="0" err="1"/>
              <a:t>Canva</a:t>
            </a:r>
            <a:r>
              <a:rPr lang="en-US" b="1" dirty="0"/>
              <a:t>, PowerPoint.</a:t>
            </a:r>
          </a:p>
          <a:p>
            <a:r>
              <a:rPr lang="en-US" b="1" dirty="0"/>
              <a:t>TECHNIQUES: Responsive design, UI/UX principles, proper layout, screenshots, and organized presentation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itle 11"/>
          <p:cNvSpPr>
            <a:spLocks noGrp="1"/>
          </p:cNvSpPr>
          <p:nvPr>
            <p:ph type="ctrTitle"/>
          </p:nvPr>
        </p:nvSpPr>
        <p:spPr>
          <a:xfrm>
            <a:off x="1295400" y="1752600"/>
            <a:ext cx="6710425" cy="828295"/>
          </a:xfrm>
        </p:spPr>
        <p:txBody>
          <a:bodyPr/>
          <a:lstStyle/>
          <a:p>
            <a:r>
              <a:rPr lang="en-US" dirty="0"/>
              <a:t>PORTFOLIO DESIGN AND LAYOUT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4"/>
          </p:nvPr>
        </p:nvSpPr>
        <p:spPr>
          <a:xfrm>
            <a:off x="1219200" y="3124200"/>
            <a:ext cx="6248400" cy="1717596"/>
          </a:xfrm>
        </p:spPr>
        <p:txBody>
          <a:bodyPr/>
          <a:lstStyle/>
          <a:p>
            <a:r>
              <a:rPr lang="en-US" b="1" dirty="0"/>
              <a:t>Portfolio – A collection of student’s details, skills, achievements, and </a:t>
            </a:r>
            <a:r>
              <a:rPr lang="en-US" b="1" dirty="0" err="1"/>
              <a:t>projects.Layout</a:t>
            </a:r>
            <a:r>
              <a:rPr lang="en-US" b="1" dirty="0"/>
              <a:t> – The design/structure of the portfolio, including sections like About Me, Skills, Projects, Achievements</a:t>
            </a:r>
            <a:r>
              <a:rPr lang="en-US" dirty="0"/>
              <a:t>, </a:t>
            </a:r>
            <a:r>
              <a:rPr lang="en-US" b="1" dirty="0"/>
              <a:t>and Contact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981200"/>
            <a:ext cx="5410200" cy="2766060"/>
          </a:xfrm>
        </p:spPr>
        <p:txBody>
          <a:bodyPr/>
          <a:lstStyle/>
          <a:p>
            <a:r>
              <a:rPr lang="en-US" b="1" dirty="0"/>
              <a:t>About Me: </a:t>
            </a:r>
            <a:r>
              <a:rPr lang="en-US" b="1" dirty="0" err="1"/>
              <a:t>sectionSkills</a:t>
            </a:r>
            <a:r>
              <a:rPr lang="en-US" b="1" dirty="0"/>
              <a:t> &amp; </a:t>
            </a:r>
            <a:r>
              <a:rPr lang="en-US" b="1" dirty="0" err="1"/>
              <a:t>AchievementsAcademic</a:t>
            </a:r>
            <a:r>
              <a:rPr lang="en-US" b="1" dirty="0"/>
              <a:t> </a:t>
            </a:r>
            <a:r>
              <a:rPr lang="en-US" b="1" dirty="0" err="1"/>
              <a:t>detailsProjects</a:t>
            </a:r>
            <a:r>
              <a:rPr lang="en-US" b="1" dirty="0"/>
              <a:t> &amp; </a:t>
            </a:r>
            <a:r>
              <a:rPr lang="en-US" b="1" dirty="0" err="1"/>
              <a:t>ScreenshotsContact</a:t>
            </a:r>
            <a:r>
              <a:rPr lang="en-US" b="1" dirty="0"/>
              <a:t> information </a:t>
            </a:r>
          </a:p>
          <a:p>
            <a:r>
              <a:rPr lang="en-US" b="1" dirty="0" err="1"/>
              <a:t>Functionality:Easy</a:t>
            </a:r>
            <a:r>
              <a:rPr lang="en-US" b="1" dirty="0"/>
              <a:t> </a:t>
            </a:r>
            <a:r>
              <a:rPr lang="en-US" b="1" dirty="0" err="1"/>
              <a:t>navigationResponsive</a:t>
            </a:r>
            <a:r>
              <a:rPr lang="en-US" b="1" dirty="0"/>
              <a:t> design (mobile &amp; desktop)Organized presentation of </a:t>
            </a:r>
            <a:r>
              <a:rPr lang="en-US" b="1" dirty="0" err="1"/>
              <a:t>detailsDownload</a:t>
            </a:r>
            <a:r>
              <a:rPr lang="en-US" b="1" dirty="0"/>
              <a:t>/Share option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406</TotalTime>
  <Words>346</Words>
  <Application>Microsoft Office PowerPoint</Application>
  <PresentationFormat>Widescreen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STUDENT PORTFOIO </vt:lpstr>
      <vt:lpstr>PROJECT TITLE  A CREATIVE STUDENT PORTFOLIO USING FWD</vt:lpstr>
      <vt:lpstr>AGENDA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                   GITHUB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Sumathi Mathi</cp:lastModifiedBy>
  <cp:revision>36</cp:revision>
  <dcterms:created xsi:type="dcterms:W3CDTF">2024-03-29T15:07:22Z</dcterms:created>
  <dcterms:modified xsi:type="dcterms:W3CDTF">2025-08-30T04:51:20Z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