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68" d="100"/>
          <a:sy n="68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7620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80867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PORTFOIO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2667000"/>
            <a:ext cx="86505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NAME:R.SUMATHI</a:t>
            </a:r>
          </a:p>
          <a:p>
            <a:r>
              <a:rPr lang="en-US" sz="2400" dirty="0"/>
              <a:t>REGISTER NUMBER:24132251802522053</a:t>
            </a:r>
          </a:p>
          <a:p>
            <a:r>
              <a:rPr lang="en-US" sz="2400" dirty="0"/>
              <a:t>NMID :asanm225anm22524132251802522053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BSC.COMPUTER SCIENCE</a:t>
            </a:r>
          </a:p>
          <a:p>
            <a:r>
              <a:rPr lang="en-US" sz="2400" dirty="0"/>
              <a:t>COLLEGE: GOVERNMENT ARTS AND SCIENCE COLLEGE VANUR</a:t>
            </a:r>
          </a:p>
          <a:p>
            <a:r>
              <a:rPr lang="en-US" sz="2400" dirty="0"/>
              <a:t>ANNAMALAI UNIVERSITY(CHITHAMBARAM)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mad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19400"/>
            <a:ext cx="623599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1997" y="3244334"/>
            <a:ext cx="6272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https://github.com/sumathi200728/Sumathi-TNSDC--FWD-DP.git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477000" cy="1107996"/>
          </a:xfrm>
        </p:spPr>
        <p:txBody>
          <a:bodyPr/>
          <a:lstStyle/>
          <a:p>
            <a:r>
              <a:rPr lang="en-US" b="1" dirty="0"/>
              <a:t>“A Student Portfolio is an effective way to showcase skills, achievements, and projects in a structured format. It helps students present themselves professionally and creates better opportunities for career and academic growth.”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829626"/>
            <a:ext cx="9829800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A CREATIVE STUDENT PORTFOLIO USING FWD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172200" cy="2769989"/>
          </a:xfrm>
        </p:spPr>
        <p:txBody>
          <a:bodyPr/>
          <a:lstStyle/>
          <a:p>
            <a:r>
              <a:rPr lang="en-US" b="1" dirty="0"/>
              <a:t>“Students do not have a proper platform to display their skills,</a:t>
            </a:r>
          </a:p>
          <a:p>
            <a:endParaRPr lang="en-US" b="1" dirty="0"/>
          </a:p>
          <a:p>
            <a:r>
              <a:rPr lang="en-US" b="1" dirty="0"/>
              <a:t> projects, and achievements in an organized way, which makes it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difficult to showcase their talents effectively.”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934200" cy="1938992"/>
          </a:xfrm>
        </p:spPr>
        <p:txBody>
          <a:bodyPr/>
          <a:lstStyle/>
          <a:p>
            <a:r>
              <a:rPr lang="en-US" b="1" dirty="0"/>
              <a:t>“The Student Portfolio is a digital platform designed to showcase a </a:t>
            </a:r>
          </a:p>
          <a:p>
            <a:endParaRPr lang="en-US" b="1" dirty="0"/>
          </a:p>
          <a:p>
            <a:r>
              <a:rPr lang="en-US" b="1" dirty="0"/>
              <a:t>student’s personal details, skills, academic achievements, and projects in</a:t>
            </a:r>
          </a:p>
          <a:p>
            <a:endParaRPr lang="en-US" b="1" dirty="0"/>
          </a:p>
          <a:p>
            <a:r>
              <a:rPr lang="en-US" b="1" dirty="0"/>
              <a:t> an organized and professional way. It helps students present their </a:t>
            </a:r>
          </a:p>
          <a:p>
            <a:endParaRPr lang="en-US" b="1" dirty="0"/>
          </a:p>
          <a:p>
            <a:r>
              <a:rPr lang="en-US" b="1" dirty="0"/>
              <a:t>talents clearly to teachers</a:t>
            </a:r>
            <a:r>
              <a:rPr lang="en-US" dirty="0"/>
              <a:t>, </a:t>
            </a:r>
            <a:r>
              <a:rPr lang="en-US" b="1" dirty="0"/>
              <a:t>recruiters, and others</a:t>
            </a:r>
            <a:r>
              <a:rPr lang="en-US" dirty="0"/>
              <a:t>.”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6096000" cy="2215991"/>
          </a:xfrm>
        </p:spPr>
        <p:txBody>
          <a:bodyPr/>
          <a:lstStyle/>
          <a:p>
            <a:r>
              <a:rPr lang="en-US" b="1" dirty="0"/>
              <a:t>Students – who create and maintain their portfolios.</a:t>
            </a:r>
          </a:p>
          <a:p>
            <a:endParaRPr lang="en-US" b="1" dirty="0"/>
          </a:p>
          <a:p>
            <a:r>
              <a:rPr lang="en-US" b="1" dirty="0"/>
              <a:t>Teachers / Mentors – who review and guide students.</a:t>
            </a:r>
          </a:p>
          <a:p>
            <a:endParaRPr lang="en-US" b="1" dirty="0"/>
          </a:p>
          <a:p>
            <a:r>
              <a:rPr lang="en-US" b="1" dirty="0"/>
              <a:t>Recruiters / Companies – who evaluate students for jobs or internships.</a:t>
            </a:r>
          </a:p>
          <a:p>
            <a:endParaRPr lang="en-US" b="1" dirty="0"/>
          </a:p>
          <a:p>
            <a:r>
              <a:rPr lang="en-US" b="1" dirty="0"/>
              <a:t>Peers / Classmates – who get inspired or collaborate</a:t>
            </a:r>
            <a:r>
              <a:rPr lang="en-US" dirty="0"/>
              <a:t>.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43200" y="2286000"/>
            <a:ext cx="4038600" cy="13849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TOOLS: HTML, CSS, JavaScript, VS Code, </a:t>
            </a:r>
            <a:r>
              <a:rPr lang="en-US" b="1" dirty="0" err="1"/>
              <a:t>GitHub</a:t>
            </a:r>
            <a:r>
              <a:rPr lang="en-US" b="1" dirty="0"/>
              <a:t>, </a:t>
            </a:r>
            <a:r>
              <a:rPr lang="en-US" b="1" dirty="0" err="1"/>
              <a:t>Canva</a:t>
            </a:r>
            <a:r>
              <a:rPr lang="en-US" b="1" dirty="0"/>
              <a:t>, PowerPoint.</a:t>
            </a:r>
          </a:p>
          <a:p>
            <a:r>
              <a:rPr lang="en-US" b="1" dirty="0"/>
              <a:t>TECHNIQUES: Responsive design, UI/UX principles, proper layout, screenshots, and organized presentation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710425" cy="828295"/>
          </a:xfrm>
        </p:spPr>
        <p:txBody>
          <a:bodyPr/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4"/>
          </p:nvPr>
        </p:nvSpPr>
        <p:spPr>
          <a:xfrm>
            <a:off x="1219200" y="3124200"/>
            <a:ext cx="6248400" cy="1717596"/>
          </a:xfrm>
        </p:spPr>
        <p:txBody>
          <a:bodyPr/>
          <a:lstStyle/>
          <a:p>
            <a:r>
              <a:rPr lang="en-US" b="1" dirty="0"/>
              <a:t>Portfolio – A collection of student’s details, skills, achievements, and </a:t>
            </a:r>
            <a:r>
              <a:rPr lang="en-US" b="1" dirty="0" err="1"/>
              <a:t>projects.Layout</a:t>
            </a:r>
            <a:r>
              <a:rPr lang="en-US" b="1" dirty="0"/>
              <a:t> – The design/structure of the portfolio, including sections like About Me, Skills, Projects, Achievements</a:t>
            </a:r>
            <a:r>
              <a:rPr lang="en-US" dirty="0"/>
              <a:t>, </a:t>
            </a:r>
            <a:r>
              <a:rPr lang="en-US" b="1" dirty="0"/>
              <a:t>and Contact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5410200" cy="2766060"/>
          </a:xfrm>
        </p:spPr>
        <p:txBody>
          <a:bodyPr/>
          <a:lstStyle/>
          <a:p>
            <a:r>
              <a:rPr lang="en-US" b="1" dirty="0"/>
              <a:t>About Me: </a:t>
            </a:r>
            <a:r>
              <a:rPr lang="en-US" b="1" dirty="0" err="1"/>
              <a:t>sectionSkills</a:t>
            </a:r>
            <a:r>
              <a:rPr lang="en-US" b="1" dirty="0"/>
              <a:t> &amp; </a:t>
            </a:r>
            <a:r>
              <a:rPr lang="en-US" b="1" dirty="0" err="1"/>
              <a:t>AchievementsAcademic</a:t>
            </a:r>
            <a:r>
              <a:rPr lang="en-US" b="1" dirty="0"/>
              <a:t> </a:t>
            </a:r>
            <a:r>
              <a:rPr lang="en-US" b="1" dirty="0" err="1"/>
              <a:t>detailsProjects</a:t>
            </a:r>
            <a:r>
              <a:rPr lang="en-US" b="1" dirty="0"/>
              <a:t> &amp; </a:t>
            </a:r>
            <a:r>
              <a:rPr lang="en-US" b="1" dirty="0" err="1"/>
              <a:t>ScreenshotsContact</a:t>
            </a:r>
            <a:r>
              <a:rPr lang="en-US" b="1" dirty="0"/>
              <a:t> information </a:t>
            </a:r>
          </a:p>
          <a:p>
            <a:r>
              <a:rPr lang="en-US" b="1" dirty="0" err="1"/>
              <a:t>Functionality:Easy</a:t>
            </a:r>
            <a:r>
              <a:rPr lang="en-US" b="1" dirty="0"/>
              <a:t> </a:t>
            </a:r>
            <a:r>
              <a:rPr lang="en-US" b="1" dirty="0" err="1"/>
              <a:t>navigationResponsive</a:t>
            </a:r>
            <a:r>
              <a:rPr lang="en-US" b="1" dirty="0"/>
              <a:t> design (mobile &amp; desktop)Organized presentation of </a:t>
            </a:r>
            <a:r>
              <a:rPr lang="en-US" b="1" dirty="0" err="1"/>
              <a:t>detailsDownload</a:t>
            </a:r>
            <a:r>
              <a:rPr lang="en-US" b="1" dirty="0"/>
              <a:t>/Share option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346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PORTFOIO </vt:lpstr>
      <vt:lpstr>PROJECT TITLE  A CREATIVE STUDENT PORTFOLIO USING FWD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                  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Sumathi Mathi</cp:lastModifiedBy>
  <cp:revision>38</cp:revision>
  <dcterms:created xsi:type="dcterms:W3CDTF">2024-03-29T15:07:22Z</dcterms:created>
  <dcterms:modified xsi:type="dcterms:W3CDTF">2025-09-01T07:23:54Z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