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9944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301240"/>
          </a:xfrm>
          <a:prstGeom prst="rect"/>
          <a:noFill/>
        </p:spPr>
        <p:txBody>
          <a:bodyPr anchor="t" bIns="45720" lIns="91440" rIns="91440" rtlCol="0" tIns="45720" wrap="square">
            <a:spAutoFit/>
          </a:bodyPr>
          <a:p>
            <a:r>
              <a:rPr dirty="0" sz="2400" lang="en-US"/>
              <a:t>STUDENT NAME: </a:t>
            </a:r>
            <a:r>
              <a:rPr altLang="en-IN" dirty="0" sz="2400" lang="en-US"/>
              <a:t>K</a:t>
            </a:r>
            <a:r>
              <a:rPr altLang="en-IN" dirty="0" sz="2400" lang="en-US"/>
              <a:t>A</a:t>
            </a:r>
            <a:r>
              <a:rPr altLang="en-IN" dirty="0" sz="2400" lang="en-US"/>
              <a:t>R</a:t>
            </a:r>
            <a:r>
              <a:rPr altLang="en-IN" dirty="0" sz="2400" lang="en-US"/>
              <a:t>T</a:t>
            </a:r>
            <a:r>
              <a:rPr altLang="en-IN" dirty="0" sz="2400" lang="en-US"/>
              <a:t>H</a:t>
            </a:r>
            <a:r>
              <a:rPr altLang="en-IN" dirty="0" sz="2400" lang="en-US"/>
              <a:t>IKEYAN </a:t>
            </a:r>
            <a:r>
              <a:rPr altLang="en-IN" dirty="0" sz="2400" lang="en-US"/>
              <a:t>P</a:t>
            </a:r>
            <a:endParaRPr altLang="en-US" lang="zh-CN"/>
          </a:p>
          <a:p>
            <a:r>
              <a:rPr dirty="0" sz="2400" lang="en-US"/>
              <a:t>REGISTER NO AND NMID: </a:t>
            </a:r>
            <a:r>
              <a:rPr dirty="0" sz="2400" lang="en-US"/>
              <a:t>2</a:t>
            </a:r>
            <a:r>
              <a:rPr altLang="en-IN" dirty="0" sz="2400" lang="en-US"/>
              <a:t>2</a:t>
            </a:r>
            <a:r>
              <a:rPr altLang="en-IN" dirty="0" sz="2400" lang="en-US"/>
              <a:t>2</a:t>
            </a:r>
            <a:r>
              <a:rPr altLang="en-IN" dirty="0" sz="2400" lang="en-US"/>
              <a:t>4</a:t>
            </a:r>
            <a:r>
              <a:rPr altLang="en-IN" dirty="0" sz="2400" lang="en-US"/>
              <a:t>0</a:t>
            </a:r>
            <a:r>
              <a:rPr altLang="en-IN" dirty="0" sz="2400" lang="en-US"/>
              <a:t>2</a:t>
            </a:r>
            <a:r>
              <a:rPr altLang="en-IN" dirty="0" sz="2400" lang="en-US"/>
              <a:t>0</a:t>
            </a:r>
            <a:r>
              <a:rPr altLang="en-IN" dirty="0" sz="2400" lang="en-US"/>
              <a:t>7</a:t>
            </a:r>
            <a:r>
              <a:rPr altLang="en-IN" dirty="0" sz="2400" lang="en-US"/>
              <a:t>5</a:t>
            </a:r>
            <a:endParaRPr dirty="0" sz="2400" lang="en-US">
              <a:cs typeface="Calibri"/>
            </a:endParaRPr>
          </a:p>
          <a:p>
            <a:r>
              <a:rPr dirty="0" sz="2400" lang="en-US"/>
              <a:t>DEPARTMENT: </a:t>
            </a:r>
            <a:r>
              <a:rPr dirty="0" sz="2400" lang="en-US"/>
              <a:t>B</a:t>
            </a:r>
            <a:r>
              <a:rPr altLang="en-IN" dirty="0" sz="2400" lang="en-US"/>
              <a:t>.</a:t>
            </a:r>
            <a:r>
              <a:rPr altLang="en-IN" dirty="0" sz="2400" lang="en-US"/>
              <a:t>S</a:t>
            </a:r>
            <a:r>
              <a:rPr altLang="en-IN" dirty="0" sz="2400" lang="en-US"/>
              <a:t>c</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COLLEGE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6769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105295" y="1600111"/>
            <a:ext cx="8534018" cy="14884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9" name=""/>
          <p:cNvPicPr>
            <a:picLocks/>
          </p:cNvPicPr>
          <p:nvPr/>
        </p:nvPicPr>
        <p:blipFill>
          <a:blip xmlns:r="http://schemas.openxmlformats.org/officeDocument/2006/relationships" r:embed="rId2"/>
          <a:stretch>
            <a:fillRect/>
          </a:stretch>
        </p:blipFill>
        <p:spPr>
          <a:xfrm rot="3977">
            <a:off x="2871622" y="3465057"/>
            <a:ext cx="6191233" cy="2202515"/>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749936"/>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Rectangle 1"/>
          <p:cNvSpPr/>
          <p:nvPr/>
        </p:nvSpPr>
        <p:spPr>
          <a:xfrm>
            <a:off x="3048000" y="1997839"/>
            <a:ext cx="6096000" cy="34442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337311"/>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86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8412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676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37236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13373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2047241"/>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18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1648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721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520440"/>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356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739775" y="1973579"/>
            <a:ext cx="7891160" cy="2682241"/>
          </a:xfrm>
          <a:prstGeom prst="rect"/>
        </p:spPr>
        <p:txBody>
          <a:bodyPr rtlCol="0" wrap="square">
            <a:spAutoFit/>
          </a:bodyPr>
          <a:p>
            <a:r>
              <a:rPr sz="2800" lang="en-US">
                <a:solidFill>
                  <a:srgbClr val="000000"/>
                </a:solidFill>
              </a:rPr>
              <a:t>1. Header – Name, role, and tagline.</a:t>
            </a:r>
            <a:endParaRPr sz="2800" lang="en-IN">
              <a:solidFill>
                <a:srgbClr val="000000"/>
              </a:solidFill>
            </a:endParaRPr>
          </a:p>
          <a:p>
            <a:r>
              <a:rPr sz="2800" lang="en-US">
                <a:solidFill>
                  <a:srgbClr val="000000"/>
                </a:solidFill>
              </a:rPr>
              <a:t>2. About – Short intro about yourself.</a:t>
            </a:r>
            <a:endParaRPr sz="2800" lang="en-IN">
              <a:solidFill>
                <a:srgbClr val="000000"/>
              </a:solidFill>
            </a:endParaRPr>
          </a:p>
          <a:p>
            <a:r>
              <a:rPr sz="2800" lang="en-US">
                <a:solidFill>
                  <a:srgbClr val="000000"/>
                </a:solidFill>
              </a:rPr>
              <a:t>3. Projects – Showcase best work with images &amp; brief notes.</a:t>
            </a:r>
            <a:endParaRPr sz="2800" lang="en-IN">
              <a:solidFill>
                <a:srgbClr val="000000"/>
              </a:solidFill>
            </a:endParaRPr>
          </a:p>
          <a:p>
            <a:r>
              <a:rPr sz="2800" lang="en-US">
                <a:solidFill>
                  <a:srgbClr val="000000"/>
                </a:solidFill>
              </a:rPr>
              <a:t>4. Skills – Highlight key abilities.</a:t>
            </a:r>
            <a:endParaRPr sz="2800" lang="en-IN">
              <a:solidFill>
                <a:srgbClr val="000000"/>
              </a:solidFill>
            </a:endParaRPr>
          </a:p>
          <a:p>
            <a:r>
              <a:rPr sz="2800" lang="en-US">
                <a:solidFill>
                  <a:srgbClr val="000000"/>
                </a:solidFill>
              </a:rPr>
              <a:t>5. Contact – Easy way to connect.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736600"/>
          </a:xfrm>
        </p:spPr>
        <p:txBody>
          <a:bodyPr/>
          <a:p>
            <a:r>
              <a:rPr dirty="0" lang="en-IN"/>
              <a:t>FEATURES AND FUNCTIONALITY</a:t>
            </a:r>
          </a:p>
        </p:txBody>
      </p:sp>
      <p:sp>
        <p:nvSpPr>
          <p:cNvPr id="1048673" name="Rectangle 2"/>
          <p:cNvSpPr/>
          <p:nvPr/>
        </p:nvSpPr>
        <p:spPr>
          <a:xfrm>
            <a:off x="3048000" y="1859340"/>
            <a:ext cx="6096000" cy="34188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2024-03-28T17:07:22Z</dcterms:created>
  <dcterms:modified xsi:type="dcterms:W3CDTF">2025-09-09T09:24:22Z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f62941ab39204ad18c0935da945d3455</vt:lpwstr>
  </property>
</Properties>
</file>