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GB" dirty="0" sz="2400" lang="en-US"/>
              <a:t>P</a:t>
            </a:r>
            <a:r>
              <a:rPr altLang="en-GB" dirty="0" sz="2400" lang="en-US"/>
              <a:t>O</a:t>
            </a:r>
            <a:r>
              <a:rPr altLang="en-GB" dirty="0" sz="2400" lang="en-US"/>
              <a:t>O</a:t>
            </a:r>
            <a:r>
              <a:rPr altLang="en-GB" dirty="0" sz="2400" lang="en-US"/>
              <a:t>JA </a:t>
            </a:r>
            <a:r>
              <a:rPr altLang="en-GB" dirty="0" sz="2400" lang="en-US"/>
              <a:t>S</a:t>
            </a:r>
            <a:endParaRPr altLang="en-US" lang="zh-CN"/>
          </a:p>
          <a:p>
            <a:r>
              <a:rPr dirty="0" sz="2400" lang="en-US"/>
              <a:t>REGISTER NO AND NMID: </a:t>
            </a:r>
            <a:r>
              <a:rPr altLang="en-GB" dirty="0" sz="2400" lang="en-US"/>
              <a:t>2</a:t>
            </a:r>
            <a:r>
              <a:rPr altLang="en-GB" dirty="0" sz="2400" lang="en-US"/>
              <a:t>2</a:t>
            </a:r>
            <a:r>
              <a:rPr altLang="en-GB" dirty="0" sz="2400" lang="en-US"/>
              <a:t>2</a:t>
            </a:r>
            <a:r>
              <a:rPr altLang="en-GB" dirty="0" sz="2400" lang="en-US"/>
              <a:t>4</a:t>
            </a:r>
            <a:r>
              <a:rPr altLang="en-GB" dirty="0" sz="2400" lang="en-US"/>
              <a:t>0</a:t>
            </a:r>
            <a:r>
              <a:rPr altLang="en-GB" dirty="0" sz="2400" lang="en-US"/>
              <a:t>2</a:t>
            </a:r>
            <a:r>
              <a:rPr altLang="en-GB" dirty="0" sz="2400" lang="en-US"/>
              <a:t>0</a:t>
            </a:r>
            <a:r>
              <a:rPr altLang="en-GB" dirty="0" sz="2400" lang="en-US"/>
              <a:t>4</a:t>
            </a:r>
            <a:r>
              <a:rPr altLang="en-GB" dirty="0" sz="2400" lang="en-US"/>
              <a:t>4</a:t>
            </a:r>
            <a:endParaRPr dirty="0" sz="2400" lang="en-US">
              <a:cs typeface="Calibri"/>
            </a:endParaRPr>
          </a:p>
          <a:p>
            <a:r>
              <a:rPr dirty="0" sz="2400" lang="en-US"/>
              <a:t>DEPARTMENT: </a:t>
            </a:r>
            <a:r>
              <a:rPr dirty="0" sz="2400" lang="en-US"/>
              <a:t>B</a:t>
            </a:r>
            <a:r>
              <a:rPr altLang="en-GB" dirty="0" sz="2400" lang="en-US"/>
              <a:t>S</a:t>
            </a:r>
            <a:r>
              <a:rPr altLang="en-GB"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rcRect t="12290" b="12290"/>
          <a:stretch>
            <a:fillRect/>
          </a:stretch>
        </p:blipFill>
        <p:spPr>
          <a:xfrm>
            <a:off x="2831649" y="3970143"/>
            <a:ext cx="6159435" cy="29034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1140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2025-09-09T06:32:51Z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f52f836acde74266a2f067c404e6110d</vt:lpwstr>
  </property>
</Properties>
</file>