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notesMasterIdLst>
    <p:notesMasterId r:id="rId36"/>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3" r:id="rId17"/>
    <p:sldId id="274" r:id="rId18"/>
    <p:sldId id="272" r:id="rId19"/>
    <p:sldId id="275" r:id="rId20"/>
    <p:sldId id="286" r:id="rId21"/>
    <p:sldId id="287" r:id="rId22"/>
    <p:sldId id="288" r:id="rId23"/>
    <p:sldId id="276" r:id="rId24"/>
    <p:sldId id="298" r:id="rId25"/>
    <p:sldId id="299" r:id="rId26"/>
    <p:sldId id="290" r:id="rId27"/>
    <p:sldId id="291" r:id="rId28"/>
    <p:sldId id="292" r:id="rId29"/>
    <p:sldId id="301" r:id="rId30"/>
    <p:sldId id="293" r:id="rId31"/>
    <p:sldId id="297" r:id="rId32"/>
    <p:sldId id="294" r:id="rId33"/>
    <p:sldId id="295" r:id="rId34"/>
    <p:sldId id="296"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94" autoAdjust="0"/>
    <p:restoredTop sz="93792" autoAdjust="0"/>
  </p:normalViewPr>
  <p:slideViewPr>
    <p:cSldViewPr snapToGrid="0">
      <p:cViewPr varScale="1">
        <p:scale>
          <a:sx n="67" d="100"/>
          <a:sy n="67" d="100"/>
        </p:scale>
        <p:origin x="912"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DAB7C5-BD6D-4688-971F-9D49F5A65F16}" type="datetimeFigureOut">
              <a:rPr lang="en-US" smtClean="0"/>
              <a:t>1/16/2020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587C72-9AC7-4B13-9C44-0323EB3BBD8F}" type="slidenum">
              <a:rPr lang="en-US" smtClean="0"/>
              <a:t>‹#›</a:t>
            </a:fld>
            <a:endParaRPr lang="en-US"/>
          </a:p>
        </p:txBody>
      </p:sp>
    </p:spTree>
    <p:extLst>
      <p:ext uri="{BB962C8B-B14F-4D97-AF65-F5344CB8AC3E}">
        <p14:creationId xmlns:p14="http://schemas.microsoft.com/office/powerpoint/2010/main" val="1001936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587C72-9AC7-4B13-9C44-0323EB3BBD8F}" type="slidenum">
              <a:rPr lang="en-US" smtClean="0"/>
              <a:t>1</a:t>
            </a:fld>
            <a:endParaRPr lang="en-US"/>
          </a:p>
        </p:txBody>
      </p:sp>
    </p:spTree>
    <p:extLst>
      <p:ext uri="{BB962C8B-B14F-4D97-AF65-F5344CB8AC3E}">
        <p14:creationId xmlns:p14="http://schemas.microsoft.com/office/powerpoint/2010/main" val="38347544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1ED5638F-AB6B-4330-9222-066F563C214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CECFAA7-2ED8-49C7-9C3E-418E26939743}" type="slidenum">
              <a:rPr lang="en-US" altLang="en-US" smtClean="0"/>
              <a:pPr/>
              <a:t>27</a:t>
            </a:fld>
            <a:endParaRPr lang="en-US" altLang="en-US"/>
          </a:p>
        </p:txBody>
      </p:sp>
      <p:sp>
        <p:nvSpPr>
          <p:cNvPr id="34819" name="Rectangle 2">
            <a:extLst>
              <a:ext uri="{FF2B5EF4-FFF2-40B4-BE49-F238E27FC236}">
                <a16:creationId xmlns:a16="http://schemas.microsoft.com/office/drawing/2014/main" id="{648FB8D5-A531-485F-86AC-94BD5E1F24C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20" name="Rectangle 3">
            <a:extLst>
              <a:ext uri="{FF2B5EF4-FFF2-40B4-BE49-F238E27FC236}">
                <a16:creationId xmlns:a16="http://schemas.microsoft.com/office/drawing/2014/main" id="{67A1F49B-9C99-4FE9-9C54-5DE06465362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1E1291E-F69F-4C93-9ADD-D6717CB3BCF1}"/>
              </a:ext>
            </a:extLst>
          </p:cNvPr>
          <p:cNvSpPr>
            <a:spLocks noGrp="1" noChangeArrowheads="1"/>
          </p:cNvSpPr>
          <p:nvPr>
            <p:ph type="sldNum" sz="quarter" idx="5"/>
          </p:nvPr>
        </p:nvSpPr>
        <p:spPr/>
        <p:txBody>
          <a:bodyPr/>
          <a:lstStyle/>
          <a:p>
            <a:pPr>
              <a:defRPr/>
            </a:pPr>
            <a:fld id="{E4734841-FE27-41CF-A88A-D520BB8759D7}" type="slidenum">
              <a:rPr lang="en-US" altLang="en-US" smtClean="0">
                <a:solidFill>
                  <a:srgbClr val="000000"/>
                </a:solidFill>
                <a:latin typeface="Tahoma" panose="020B0604030504040204" pitchFamily="34" charset="0"/>
                <a:cs typeface="+mn-cs"/>
              </a:rPr>
              <a:pPr>
                <a:defRPr/>
              </a:pPr>
              <a:t>28</a:t>
            </a:fld>
            <a:endParaRPr lang="en-US" altLang="en-US">
              <a:solidFill>
                <a:srgbClr val="000000"/>
              </a:solidFill>
              <a:latin typeface="Tahoma" panose="020B0604030504040204" pitchFamily="34" charset="0"/>
              <a:cs typeface="+mn-cs"/>
            </a:endParaRPr>
          </a:p>
        </p:txBody>
      </p:sp>
      <p:sp>
        <p:nvSpPr>
          <p:cNvPr id="36867" name="Rectangle 2">
            <a:extLst>
              <a:ext uri="{FF2B5EF4-FFF2-40B4-BE49-F238E27FC236}">
                <a16:creationId xmlns:a16="http://schemas.microsoft.com/office/drawing/2014/main" id="{6589B062-46AB-448A-900A-60030F847CD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8" name="Rectangle 3">
            <a:extLst>
              <a:ext uri="{FF2B5EF4-FFF2-40B4-BE49-F238E27FC236}">
                <a16:creationId xmlns:a16="http://schemas.microsoft.com/office/drawing/2014/main" id="{4035668B-C3D6-45AE-B8AB-6BCE51AA9ED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587C72-9AC7-4B13-9C44-0323EB3BBD8F}" type="slidenum">
              <a:rPr lang="en-US" smtClean="0"/>
              <a:t>29</a:t>
            </a:fld>
            <a:endParaRPr lang="en-US"/>
          </a:p>
        </p:txBody>
      </p:sp>
    </p:spTree>
    <p:extLst>
      <p:ext uri="{BB962C8B-B14F-4D97-AF65-F5344CB8AC3E}">
        <p14:creationId xmlns:p14="http://schemas.microsoft.com/office/powerpoint/2010/main" val="18134326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DDC12A2-2081-4754-AAF5-E928BCA1303A}"/>
              </a:ext>
            </a:extLst>
          </p:cNvPr>
          <p:cNvSpPr>
            <a:spLocks noGrp="1" noChangeArrowheads="1"/>
          </p:cNvSpPr>
          <p:nvPr>
            <p:ph type="sldNum" sz="quarter" idx="5"/>
          </p:nvPr>
        </p:nvSpPr>
        <p:spPr/>
        <p:txBody>
          <a:bodyPr/>
          <a:lstStyle/>
          <a:p>
            <a:pPr>
              <a:defRPr/>
            </a:pPr>
            <a:fld id="{BCACE3E9-5617-40B6-9610-40702854077C}" type="slidenum">
              <a:rPr lang="en-US" altLang="en-US" smtClean="0">
                <a:solidFill>
                  <a:srgbClr val="000000"/>
                </a:solidFill>
                <a:latin typeface="Tahoma" panose="020B0604030504040204" pitchFamily="34" charset="0"/>
                <a:cs typeface="+mn-cs"/>
              </a:rPr>
              <a:pPr>
                <a:defRPr/>
              </a:pPr>
              <a:t>30</a:t>
            </a:fld>
            <a:endParaRPr lang="en-US" altLang="en-US">
              <a:solidFill>
                <a:srgbClr val="000000"/>
              </a:solidFill>
              <a:latin typeface="Tahoma" panose="020B0604030504040204" pitchFamily="34" charset="0"/>
              <a:cs typeface="+mn-cs"/>
            </a:endParaRPr>
          </a:p>
        </p:txBody>
      </p:sp>
      <p:sp>
        <p:nvSpPr>
          <p:cNvPr id="40963" name="Rectangle 2">
            <a:extLst>
              <a:ext uri="{FF2B5EF4-FFF2-40B4-BE49-F238E27FC236}">
                <a16:creationId xmlns:a16="http://schemas.microsoft.com/office/drawing/2014/main" id="{C7A84C18-E5AD-4F3A-B726-15F97A19A78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4" name="Rectangle 3">
            <a:extLst>
              <a:ext uri="{FF2B5EF4-FFF2-40B4-BE49-F238E27FC236}">
                <a16:creationId xmlns:a16="http://schemas.microsoft.com/office/drawing/2014/main" id="{656CC96B-21EA-4645-A26C-0A9188C2B86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26DDDC3-FB38-4396-A00F-59DCD52336A1}"/>
              </a:ext>
            </a:extLst>
          </p:cNvPr>
          <p:cNvSpPr>
            <a:spLocks noGrp="1" noChangeArrowheads="1"/>
          </p:cNvSpPr>
          <p:nvPr>
            <p:ph type="sldNum" sz="quarter" idx="5"/>
          </p:nvPr>
        </p:nvSpPr>
        <p:spPr/>
        <p:txBody>
          <a:bodyPr/>
          <a:lstStyle/>
          <a:p>
            <a:pPr>
              <a:defRPr/>
            </a:pPr>
            <a:fld id="{7CBACC56-3FA1-471B-BFAD-6973DCBEB956}" type="slidenum">
              <a:rPr lang="en-US" altLang="en-US" smtClean="0">
                <a:solidFill>
                  <a:srgbClr val="000000"/>
                </a:solidFill>
                <a:latin typeface="Tahoma" panose="020B0604030504040204" pitchFamily="34" charset="0"/>
                <a:cs typeface="+mn-cs"/>
              </a:rPr>
              <a:pPr>
                <a:defRPr/>
              </a:pPr>
              <a:t>31</a:t>
            </a:fld>
            <a:endParaRPr lang="en-US" altLang="en-US">
              <a:solidFill>
                <a:srgbClr val="000000"/>
              </a:solidFill>
              <a:latin typeface="Tahoma" panose="020B0604030504040204" pitchFamily="34" charset="0"/>
              <a:cs typeface="+mn-cs"/>
            </a:endParaRPr>
          </a:p>
        </p:txBody>
      </p:sp>
      <p:sp>
        <p:nvSpPr>
          <p:cNvPr id="43011" name="Rectangle 2">
            <a:extLst>
              <a:ext uri="{FF2B5EF4-FFF2-40B4-BE49-F238E27FC236}">
                <a16:creationId xmlns:a16="http://schemas.microsoft.com/office/drawing/2014/main" id="{09CE0E04-7357-4FDF-9FC7-4C7DF8B18EF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2" name="Rectangle 3">
            <a:extLst>
              <a:ext uri="{FF2B5EF4-FFF2-40B4-BE49-F238E27FC236}">
                <a16:creationId xmlns:a16="http://schemas.microsoft.com/office/drawing/2014/main" id="{DDD89A8A-1CD0-4900-9F64-F04D9265C33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C44C739-F4D1-47BF-A71F-8DC51EFDDC64}"/>
              </a:ext>
            </a:extLst>
          </p:cNvPr>
          <p:cNvSpPr>
            <a:spLocks noGrp="1" noChangeArrowheads="1"/>
          </p:cNvSpPr>
          <p:nvPr>
            <p:ph type="sldNum" sz="quarter" idx="5"/>
          </p:nvPr>
        </p:nvSpPr>
        <p:spPr/>
        <p:txBody>
          <a:bodyPr/>
          <a:lstStyle/>
          <a:p>
            <a:pPr>
              <a:defRPr/>
            </a:pPr>
            <a:fld id="{675E8295-1A8E-4270-B747-86E95E3219FF}" type="slidenum">
              <a:rPr lang="en-US" altLang="en-US" smtClean="0">
                <a:solidFill>
                  <a:srgbClr val="000000"/>
                </a:solidFill>
                <a:latin typeface="Tahoma" panose="020B0604030504040204" pitchFamily="34" charset="0"/>
                <a:cs typeface="+mn-cs"/>
              </a:rPr>
              <a:pPr>
                <a:defRPr/>
              </a:pPr>
              <a:t>32</a:t>
            </a:fld>
            <a:endParaRPr lang="en-US" altLang="en-US">
              <a:solidFill>
                <a:srgbClr val="000000"/>
              </a:solidFill>
              <a:latin typeface="Tahoma" panose="020B0604030504040204" pitchFamily="34" charset="0"/>
              <a:cs typeface="+mn-cs"/>
            </a:endParaRPr>
          </a:p>
        </p:txBody>
      </p:sp>
      <p:sp>
        <p:nvSpPr>
          <p:cNvPr id="45059" name="Rectangle 2">
            <a:extLst>
              <a:ext uri="{FF2B5EF4-FFF2-40B4-BE49-F238E27FC236}">
                <a16:creationId xmlns:a16="http://schemas.microsoft.com/office/drawing/2014/main" id="{89BEC58E-0AB4-48D4-92F0-8D8DB2BA2C1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60" name="Rectangle 3">
            <a:extLst>
              <a:ext uri="{FF2B5EF4-FFF2-40B4-BE49-F238E27FC236}">
                <a16:creationId xmlns:a16="http://schemas.microsoft.com/office/drawing/2014/main" id="{389A968D-E50A-4F6B-A420-458BDAA5FD8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E4FB44B-C52C-4DA4-A5C3-090F8E8A653B}"/>
              </a:ext>
            </a:extLst>
          </p:cNvPr>
          <p:cNvSpPr>
            <a:spLocks noGrp="1" noChangeArrowheads="1"/>
          </p:cNvSpPr>
          <p:nvPr>
            <p:ph type="sldNum" sz="quarter" idx="5"/>
          </p:nvPr>
        </p:nvSpPr>
        <p:spPr/>
        <p:txBody>
          <a:bodyPr/>
          <a:lstStyle/>
          <a:p>
            <a:pPr>
              <a:defRPr/>
            </a:pPr>
            <a:fld id="{55342BE9-9A0E-420F-AB0B-C3F04CF63742}" type="slidenum">
              <a:rPr lang="en-US" altLang="en-US" smtClean="0">
                <a:solidFill>
                  <a:srgbClr val="000000"/>
                </a:solidFill>
                <a:latin typeface="Tahoma" panose="020B0604030504040204" pitchFamily="34" charset="0"/>
                <a:cs typeface="+mn-cs"/>
              </a:rPr>
              <a:pPr>
                <a:defRPr/>
              </a:pPr>
              <a:t>33</a:t>
            </a:fld>
            <a:endParaRPr lang="en-US" altLang="en-US">
              <a:solidFill>
                <a:srgbClr val="000000"/>
              </a:solidFill>
              <a:latin typeface="Tahoma" panose="020B0604030504040204" pitchFamily="34" charset="0"/>
              <a:cs typeface="+mn-cs"/>
            </a:endParaRPr>
          </a:p>
        </p:txBody>
      </p:sp>
      <p:sp>
        <p:nvSpPr>
          <p:cNvPr id="47107" name="Rectangle 2">
            <a:extLst>
              <a:ext uri="{FF2B5EF4-FFF2-40B4-BE49-F238E27FC236}">
                <a16:creationId xmlns:a16="http://schemas.microsoft.com/office/drawing/2014/main" id="{6FDB3353-DD2D-4AFF-94B6-6B6FC24522D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8" name="Rectangle 3">
            <a:extLst>
              <a:ext uri="{FF2B5EF4-FFF2-40B4-BE49-F238E27FC236}">
                <a16:creationId xmlns:a16="http://schemas.microsoft.com/office/drawing/2014/main" id="{B740E78A-23CD-4276-8384-666A41D43BA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521A663-0A5E-4112-8F9A-35CF59080D91}"/>
              </a:ext>
            </a:extLst>
          </p:cNvPr>
          <p:cNvSpPr>
            <a:spLocks noGrp="1" noChangeArrowheads="1"/>
          </p:cNvSpPr>
          <p:nvPr>
            <p:ph type="sldNum" sz="quarter" idx="5"/>
          </p:nvPr>
        </p:nvSpPr>
        <p:spPr/>
        <p:txBody>
          <a:bodyPr/>
          <a:lstStyle/>
          <a:p>
            <a:pPr>
              <a:defRPr/>
            </a:pPr>
            <a:fld id="{65C8984F-BD4D-4C56-847E-B624B5FF914A}" type="slidenum">
              <a:rPr lang="en-US" altLang="en-US" smtClean="0">
                <a:solidFill>
                  <a:srgbClr val="000000"/>
                </a:solidFill>
                <a:latin typeface="Tahoma" panose="020B0604030504040204" pitchFamily="34" charset="0"/>
                <a:cs typeface="+mn-cs"/>
              </a:rPr>
              <a:pPr>
                <a:defRPr/>
              </a:pPr>
              <a:t>34</a:t>
            </a:fld>
            <a:endParaRPr lang="en-US" altLang="en-US">
              <a:solidFill>
                <a:srgbClr val="000000"/>
              </a:solidFill>
              <a:latin typeface="Tahoma" panose="020B0604030504040204" pitchFamily="34" charset="0"/>
              <a:cs typeface="+mn-cs"/>
            </a:endParaRPr>
          </a:p>
        </p:txBody>
      </p:sp>
      <p:sp>
        <p:nvSpPr>
          <p:cNvPr id="49155" name="Rectangle 2">
            <a:extLst>
              <a:ext uri="{FF2B5EF4-FFF2-40B4-BE49-F238E27FC236}">
                <a16:creationId xmlns:a16="http://schemas.microsoft.com/office/drawing/2014/main" id="{06EE3A2A-127D-4442-9377-0C81256ADD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6" name="Rectangle 3">
            <a:extLst>
              <a:ext uri="{FF2B5EF4-FFF2-40B4-BE49-F238E27FC236}">
                <a16:creationId xmlns:a16="http://schemas.microsoft.com/office/drawing/2014/main" id="{3082C144-8993-47F9-9ADE-58B2D462C0A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587C72-9AC7-4B13-9C44-0323EB3BBD8F}" type="slidenum">
              <a:rPr lang="en-US" smtClean="0"/>
              <a:t>2</a:t>
            </a:fld>
            <a:endParaRPr lang="en-US"/>
          </a:p>
        </p:txBody>
      </p:sp>
    </p:spTree>
    <p:extLst>
      <p:ext uri="{BB962C8B-B14F-4D97-AF65-F5344CB8AC3E}">
        <p14:creationId xmlns:p14="http://schemas.microsoft.com/office/powerpoint/2010/main" val="38625571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587C72-9AC7-4B13-9C44-0323EB3BBD8F}" type="slidenum">
              <a:rPr lang="en-US" smtClean="0"/>
              <a:t>3</a:t>
            </a:fld>
            <a:endParaRPr lang="en-US"/>
          </a:p>
        </p:txBody>
      </p:sp>
    </p:spTree>
    <p:extLst>
      <p:ext uri="{BB962C8B-B14F-4D97-AF65-F5344CB8AC3E}">
        <p14:creationId xmlns:p14="http://schemas.microsoft.com/office/powerpoint/2010/main" val="27355681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587C72-9AC7-4B13-9C44-0323EB3BBD8F}" type="slidenum">
              <a:rPr lang="en-US" smtClean="0"/>
              <a:t>4</a:t>
            </a:fld>
            <a:endParaRPr lang="en-US"/>
          </a:p>
        </p:txBody>
      </p:sp>
    </p:spTree>
    <p:extLst>
      <p:ext uri="{BB962C8B-B14F-4D97-AF65-F5344CB8AC3E}">
        <p14:creationId xmlns:p14="http://schemas.microsoft.com/office/powerpoint/2010/main" val="20875003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587C72-9AC7-4B13-9C44-0323EB3BBD8F}" type="slidenum">
              <a:rPr lang="en-US" smtClean="0"/>
              <a:t>5</a:t>
            </a:fld>
            <a:endParaRPr lang="en-US"/>
          </a:p>
        </p:txBody>
      </p:sp>
    </p:spTree>
    <p:extLst>
      <p:ext uri="{BB962C8B-B14F-4D97-AF65-F5344CB8AC3E}">
        <p14:creationId xmlns:p14="http://schemas.microsoft.com/office/powerpoint/2010/main" val="31917828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587C72-9AC7-4B13-9C44-0323EB3BBD8F}" type="slidenum">
              <a:rPr lang="en-US" smtClean="0"/>
              <a:t>6</a:t>
            </a:fld>
            <a:endParaRPr lang="en-US"/>
          </a:p>
        </p:txBody>
      </p:sp>
    </p:spTree>
    <p:extLst>
      <p:ext uri="{BB962C8B-B14F-4D97-AF65-F5344CB8AC3E}">
        <p14:creationId xmlns:p14="http://schemas.microsoft.com/office/powerpoint/2010/main" val="12408930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587C72-9AC7-4B13-9C44-0323EB3BBD8F}" type="slidenum">
              <a:rPr lang="en-US" smtClean="0"/>
              <a:t>11</a:t>
            </a:fld>
            <a:endParaRPr lang="en-US"/>
          </a:p>
        </p:txBody>
      </p:sp>
    </p:spTree>
    <p:extLst>
      <p:ext uri="{BB962C8B-B14F-4D97-AF65-F5344CB8AC3E}">
        <p14:creationId xmlns:p14="http://schemas.microsoft.com/office/powerpoint/2010/main" val="8193503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587C72-9AC7-4B13-9C44-0323EB3BBD8F}" type="slidenum">
              <a:rPr lang="en-US" smtClean="0"/>
              <a:t>18</a:t>
            </a:fld>
            <a:endParaRPr lang="en-US"/>
          </a:p>
        </p:txBody>
      </p:sp>
    </p:spTree>
    <p:extLst>
      <p:ext uri="{BB962C8B-B14F-4D97-AF65-F5344CB8AC3E}">
        <p14:creationId xmlns:p14="http://schemas.microsoft.com/office/powerpoint/2010/main" val="38310237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8BF0273-3E22-4563-9200-68B056B1ADA9}"/>
              </a:ext>
            </a:extLst>
          </p:cNvPr>
          <p:cNvSpPr>
            <a:spLocks noGrp="1" noChangeArrowheads="1"/>
          </p:cNvSpPr>
          <p:nvPr>
            <p:ph type="sldNum" sz="quarter" idx="5"/>
          </p:nvPr>
        </p:nvSpPr>
        <p:spPr/>
        <p:txBody>
          <a:bodyPr/>
          <a:lstStyle/>
          <a:p>
            <a:pPr>
              <a:defRPr/>
            </a:pPr>
            <a:fld id="{2DAE16F6-206C-4533-97BF-2CC7A1D69582}" type="slidenum">
              <a:rPr lang="en-US" altLang="en-US" smtClean="0">
                <a:solidFill>
                  <a:srgbClr val="000000"/>
                </a:solidFill>
                <a:latin typeface="Tahoma" panose="020B0604030504040204" pitchFamily="34" charset="0"/>
                <a:cs typeface="+mn-cs"/>
              </a:rPr>
              <a:pPr>
                <a:defRPr/>
              </a:pPr>
              <a:t>26</a:t>
            </a:fld>
            <a:endParaRPr lang="en-US" altLang="en-US">
              <a:solidFill>
                <a:srgbClr val="000000"/>
              </a:solidFill>
              <a:latin typeface="Tahoma" panose="020B0604030504040204" pitchFamily="34" charset="0"/>
              <a:cs typeface="+mn-cs"/>
            </a:endParaRPr>
          </a:p>
        </p:txBody>
      </p:sp>
      <p:sp>
        <p:nvSpPr>
          <p:cNvPr id="32771" name="Rectangle 2">
            <a:extLst>
              <a:ext uri="{FF2B5EF4-FFF2-40B4-BE49-F238E27FC236}">
                <a16:creationId xmlns:a16="http://schemas.microsoft.com/office/drawing/2014/main" id="{686E7E84-8001-4F61-AF0E-8D9D97BE3BD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2" name="Rectangle 3">
            <a:extLst>
              <a:ext uri="{FF2B5EF4-FFF2-40B4-BE49-F238E27FC236}">
                <a16:creationId xmlns:a16="http://schemas.microsoft.com/office/drawing/2014/main" id="{F6E223FE-BD0C-4ADB-BEFF-A73A68B3277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8EDB32B-6639-41C3-AA73-6BE675BEB483}" type="datetimeFigureOut">
              <a:rPr lang="en-US" smtClean="0"/>
              <a:t>1/16/2020</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1874A637-9BDB-4253-81C5-7AB6D3A9EF2C}" type="slidenum">
              <a:rPr lang="en-US" smtClean="0"/>
              <a:t>‹#›</a:t>
            </a:fld>
            <a:endParaRPr lang="en-US"/>
          </a:p>
        </p:txBody>
      </p:sp>
    </p:spTree>
    <p:extLst>
      <p:ext uri="{BB962C8B-B14F-4D97-AF65-F5344CB8AC3E}">
        <p14:creationId xmlns:p14="http://schemas.microsoft.com/office/powerpoint/2010/main" val="403257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EDB32B-6639-41C3-AA73-6BE675BEB483}" type="datetimeFigureOut">
              <a:rPr lang="en-US" smtClean="0"/>
              <a:t>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74A637-9BDB-4253-81C5-7AB6D3A9EF2C}" type="slidenum">
              <a:rPr lang="en-US" smtClean="0"/>
              <a:t>‹#›</a:t>
            </a:fld>
            <a:endParaRPr lang="en-US"/>
          </a:p>
        </p:txBody>
      </p:sp>
    </p:spTree>
    <p:extLst>
      <p:ext uri="{BB962C8B-B14F-4D97-AF65-F5344CB8AC3E}">
        <p14:creationId xmlns:p14="http://schemas.microsoft.com/office/powerpoint/2010/main" val="3047743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EDB32B-6639-41C3-AA73-6BE675BEB483}"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74A637-9BDB-4253-81C5-7AB6D3A9EF2C}" type="slidenum">
              <a:rPr lang="en-US" smtClean="0"/>
              <a:t>‹#›</a:t>
            </a:fld>
            <a:endParaRPr lang="en-US"/>
          </a:p>
        </p:txBody>
      </p:sp>
    </p:spTree>
    <p:extLst>
      <p:ext uri="{BB962C8B-B14F-4D97-AF65-F5344CB8AC3E}">
        <p14:creationId xmlns:p14="http://schemas.microsoft.com/office/powerpoint/2010/main" val="1128122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EDB32B-6639-41C3-AA73-6BE675BEB483}"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74A637-9BDB-4253-81C5-7AB6D3A9EF2C}" type="slidenum">
              <a:rPr lang="en-US" smtClean="0"/>
              <a:t>‹#›</a:t>
            </a:fld>
            <a:endParaRPr lang="en-US"/>
          </a:p>
        </p:txBody>
      </p:sp>
    </p:spTree>
    <p:extLst>
      <p:ext uri="{BB962C8B-B14F-4D97-AF65-F5344CB8AC3E}">
        <p14:creationId xmlns:p14="http://schemas.microsoft.com/office/powerpoint/2010/main" val="36492428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EDB32B-6639-41C3-AA73-6BE675BEB483}"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74A637-9BDB-4253-81C5-7AB6D3A9EF2C}" type="slidenum">
              <a:rPr lang="en-US" smtClean="0"/>
              <a:t>‹#›</a:t>
            </a:fld>
            <a:endParaRPr lang="en-US"/>
          </a:p>
        </p:txBody>
      </p:sp>
    </p:spTree>
    <p:extLst>
      <p:ext uri="{BB962C8B-B14F-4D97-AF65-F5344CB8AC3E}">
        <p14:creationId xmlns:p14="http://schemas.microsoft.com/office/powerpoint/2010/main" val="5571646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EDB32B-6639-41C3-AA73-6BE675BEB483}"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74A637-9BDB-4253-81C5-7AB6D3A9EF2C}" type="slidenum">
              <a:rPr lang="en-US" smtClean="0"/>
              <a:t>‹#›</a:t>
            </a:fld>
            <a:endParaRPr lang="en-US"/>
          </a:p>
        </p:txBody>
      </p:sp>
    </p:spTree>
    <p:extLst>
      <p:ext uri="{BB962C8B-B14F-4D97-AF65-F5344CB8AC3E}">
        <p14:creationId xmlns:p14="http://schemas.microsoft.com/office/powerpoint/2010/main" val="42773225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EDB32B-6639-41C3-AA73-6BE675BEB483}"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74A637-9BDB-4253-81C5-7AB6D3A9EF2C}" type="slidenum">
              <a:rPr lang="en-US" smtClean="0"/>
              <a:t>‹#›</a:t>
            </a:fld>
            <a:endParaRPr lang="en-US"/>
          </a:p>
        </p:txBody>
      </p:sp>
    </p:spTree>
    <p:extLst>
      <p:ext uri="{BB962C8B-B14F-4D97-AF65-F5344CB8AC3E}">
        <p14:creationId xmlns:p14="http://schemas.microsoft.com/office/powerpoint/2010/main" val="9000409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EDB32B-6639-41C3-AA73-6BE675BEB483}"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74A637-9BDB-4253-81C5-7AB6D3A9EF2C}" type="slidenum">
              <a:rPr lang="en-US" smtClean="0"/>
              <a:t>‹#›</a:t>
            </a:fld>
            <a:endParaRPr lang="en-US"/>
          </a:p>
        </p:txBody>
      </p:sp>
    </p:spTree>
    <p:extLst>
      <p:ext uri="{BB962C8B-B14F-4D97-AF65-F5344CB8AC3E}">
        <p14:creationId xmlns:p14="http://schemas.microsoft.com/office/powerpoint/2010/main" val="31234670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EDB32B-6639-41C3-AA73-6BE675BEB483}"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74A637-9BDB-4253-81C5-7AB6D3A9EF2C}" type="slidenum">
              <a:rPr lang="en-US" smtClean="0"/>
              <a:t>‹#›</a:t>
            </a:fld>
            <a:endParaRPr lang="en-US"/>
          </a:p>
        </p:txBody>
      </p:sp>
    </p:spTree>
    <p:extLst>
      <p:ext uri="{BB962C8B-B14F-4D97-AF65-F5344CB8AC3E}">
        <p14:creationId xmlns:p14="http://schemas.microsoft.com/office/powerpoint/2010/main" val="3332036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EDB32B-6639-41C3-AA73-6BE675BEB483}"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1874A637-9BDB-4253-81C5-7AB6D3A9EF2C}" type="slidenum">
              <a:rPr lang="en-US" smtClean="0"/>
              <a:t>‹#›</a:t>
            </a:fld>
            <a:endParaRPr lang="en-US"/>
          </a:p>
        </p:txBody>
      </p:sp>
    </p:spTree>
    <p:extLst>
      <p:ext uri="{BB962C8B-B14F-4D97-AF65-F5344CB8AC3E}">
        <p14:creationId xmlns:p14="http://schemas.microsoft.com/office/powerpoint/2010/main" val="1271234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EDB32B-6639-41C3-AA73-6BE675BEB483}"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74A637-9BDB-4253-81C5-7AB6D3A9EF2C}" type="slidenum">
              <a:rPr lang="en-US" smtClean="0"/>
              <a:t>‹#›</a:t>
            </a:fld>
            <a:endParaRPr lang="en-US"/>
          </a:p>
        </p:txBody>
      </p:sp>
    </p:spTree>
    <p:extLst>
      <p:ext uri="{BB962C8B-B14F-4D97-AF65-F5344CB8AC3E}">
        <p14:creationId xmlns:p14="http://schemas.microsoft.com/office/powerpoint/2010/main" val="752372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8EDB32B-6639-41C3-AA73-6BE675BEB483}" type="datetimeFigureOut">
              <a:rPr lang="en-US" smtClean="0"/>
              <a:t>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74A637-9BDB-4253-81C5-7AB6D3A9EF2C}" type="slidenum">
              <a:rPr lang="en-US" smtClean="0"/>
              <a:t>‹#›</a:t>
            </a:fld>
            <a:endParaRPr lang="en-US"/>
          </a:p>
        </p:txBody>
      </p:sp>
    </p:spTree>
    <p:extLst>
      <p:ext uri="{BB962C8B-B14F-4D97-AF65-F5344CB8AC3E}">
        <p14:creationId xmlns:p14="http://schemas.microsoft.com/office/powerpoint/2010/main" val="366886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EDB32B-6639-41C3-AA73-6BE675BEB483}" type="datetimeFigureOut">
              <a:rPr lang="en-US" smtClean="0"/>
              <a:t>1/16/2020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74A637-9BDB-4253-81C5-7AB6D3A9EF2C}" type="slidenum">
              <a:rPr lang="en-US" smtClean="0"/>
              <a:t>‹#›</a:t>
            </a:fld>
            <a:endParaRPr lang="en-US"/>
          </a:p>
        </p:txBody>
      </p:sp>
    </p:spTree>
    <p:extLst>
      <p:ext uri="{BB962C8B-B14F-4D97-AF65-F5344CB8AC3E}">
        <p14:creationId xmlns:p14="http://schemas.microsoft.com/office/powerpoint/2010/main" val="405696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8EDB32B-6639-41C3-AA73-6BE675BEB483}" type="datetimeFigureOut">
              <a:rPr lang="en-US" smtClean="0"/>
              <a:t>1/16/2020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74A637-9BDB-4253-81C5-7AB6D3A9EF2C}" type="slidenum">
              <a:rPr lang="en-US" smtClean="0"/>
              <a:t>‹#›</a:t>
            </a:fld>
            <a:endParaRPr lang="en-US"/>
          </a:p>
        </p:txBody>
      </p:sp>
    </p:spTree>
    <p:extLst>
      <p:ext uri="{BB962C8B-B14F-4D97-AF65-F5344CB8AC3E}">
        <p14:creationId xmlns:p14="http://schemas.microsoft.com/office/powerpoint/2010/main" val="4209813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EDB32B-6639-41C3-AA73-6BE675BEB483}" type="datetimeFigureOut">
              <a:rPr lang="en-US" smtClean="0"/>
              <a:t>1/16/2020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74A637-9BDB-4253-81C5-7AB6D3A9EF2C}" type="slidenum">
              <a:rPr lang="en-US" smtClean="0"/>
              <a:t>‹#›</a:t>
            </a:fld>
            <a:endParaRPr lang="en-US"/>
          </a:p>
        </p:txBody>
      </p:sp>
    </p:spTree>
    <p:extLst>
      <p:ext uri="{BB962C8B-B14F-4D97-AF65-F5344CB8AC3E}">
        <p14:creationId xmlns:p14="http://schemas.microsoft.com/office/powerpoint/2010/main" val="3433144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EDB32B-6639-41C3-AA73-6BE675BEB483}" type="datetimeFigureOut">
              <a:rPr lang="en-US" smtClean="0"/>
              <a:t>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74A637-9BDB-4253-81C5-7AB6D3A9EF2C}" type="slidenum">
              <a:rPr lang="en-US" smtClean="0"/>
              <a:t>‹#›</a:t>
            </a:fld>
            <a:endParaRPr lang="en-US"/>
          </a:p>
        </p:txBody>
      </p:sp>
    </p:spTree>
    <p:extLst>
      <p:ext uri="{BB962C8B-B14F-4D97-AF65-F5344CB8AC3E}">
        <p14:creationId xmlns:p14="http://schemas.microsoft.com/office/powerpoint/2010/main" val="3136470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EDB32B-6639-41C3-AA73-6BE675BEB483}" type="datetimeFigureOut">
              <a:rPr lang="en-US" smtClean="0"/>
              <a:t>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74A637-9BDB-4253-81C5-7AB6D3A9EF2C}" type="slidenum">
              <a:rPr lang="en-US" smtClean="0"/>
              <a:t>‹#›</a:t>
            </a:fld>
            <a:endParaRPr lang="en-US"/>
          </a:p>
        </p:txBody>
      </p:sp>
    </p:spTree>
    <p:extLst>
      <p:ext uri="{BB962C8B-B14F-4D97-AF65-F5344CB8AC3E}">
        <p14:creationId xmlns:p14="http://schemas.microsoft.com/office/powerpoint/2010/main" val="3667541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8EDB32B-6639-41C3-AA73-6BE675BEB483}" type="datetimeFigureOut">
              <a:rPr lang="en-US" smtClean="0"/>
              <a:t>1/16/2020</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874A637-9BDB-4253-81C5-7AB6D3A9EF2C}" type="slidenum">
              <a:rPr lang="en-US" smtClean="0"/>
              <a:t>‹#›</a:t>
            </a:fld>
            <a:endParaRPr lang="en-US"/>
          </a:p>
        </p:txBody>
      </p:sp>
    </p:spTree>
    <p:extLst>
      <p:ext uri="{BB962C8B-B14F-4D97-AF65-F5344CB8AC3E}">
        <p14:creationId xmlns:p14="http://schemas.microsoft.com/office/powerpoint/2010/main" val="535282451"/>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 id="2147483741"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ideo" Target="https://www.youtube.com/embed/EtuDS0ntaJY?feature=oembed" TargetMode="External"/><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www.python.org/"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docs.anaconda.com/anaconda/install/" TargetMode="Externa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38833-3C69-4069-8812-147F24950CAD}"/>
              </a:ext>
            </a:extLst>
          </p:cNvPr>
          <p:cNvSpPr>
            <a:spLocks noGrp="1"/>
          </p:cNvSpPr>
          <p:nvPr>
            <p:ph type="ctrTitle"/>
          </p:nvPr>
        </p:nvSpPr>
        <p:spPr/>
        <p:txBody>
          <a:bodyPr>
            <a:normAutofit fontScale="90000"/>
          </a:bodyPr>
          <a:lstStyle/>
          <a:p>
            <a:r>
              <a:rPr lang="en-US" dirty="0"/>
              <a:t>SENG 1000 - Software Engineering Foundations and Practice</a:t>
            </a:r>
          </a:p>
        </p:txBody>
      </p:sp>
      <p:sp>
        <p:nvSpPr>
          <p:cNvPr id="3" name="Subtitle 2">
            <a:extLst>
              <a:ext uri="{FF2B5EF4-FFF2-40B4-BE49-F238E27FC236}">
                <a16:creationId xmlns:a16="http://schemas.microsoft.com/office/drawing/2014/main" id="{369D6268-0556-4235-9DAD-3B3C315AB94F}"/>
              </a:ext>
            </a:extLst>
          </p:cNvPr>
          <p:cNvSpPr>
            <a:spLocks noGrp="1"/>
          </p:cNvSpPr>
          <p:nvPr>
            <p:ph type="subTitle" idx="1"/>
          </p:nvPr>
        </p:nvSpPr>
        <p:spPr/>
        <p:txBody>
          <a:bodyPr/>
          <a:lstStyle/>
          <a:p>
            <a:r>
              <a:rPr lang="en-US" dirty="0" err="1"/>
              <a:t>Sumati</a:t>
            </a:r>
            <a:endParaRPr lang="en-US" dirty="0"/>
          </a:p>
        </p:txBody>
      </p:sp>
    </p:spTree>
    <p:extLst>
      <p:ext uri="{BB962C8B-B14F-4D97-AF65-F5344CB8AC3E}">
        <p14:creationId xmlns:p14="http://schemas.microsoft.com/office/powerpoint/2010/main" val="10020279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87BA8EE4-6635-4F34-95BB-5CCB9E72A58E}"/>
              </a:ext>
            </a:extLst>
          </p:cNvPr>
          <p:cNvSpPr>
            <a:spLocks noGrp="1"/>
          </p:cNvSpPr>
          <p:nvPr>
            <p:ph type="title"/>
          </p:nvPr>
        </p:nvSpPr>
        <p:spPr>
          <a:effectLst/>
        </p:spPr>
        <p:txBody>
          <a:bodyPr vert="horz" lIns="91440" tIns="45720" rIns="91440" bIns="45720" rtlCol="0" anchor="t">
            <a:normAutofit/>
          </a:bodyPr>
          <a:lstStyle/>
          <a:p>
            <a:r>
              <a:rPr lang="en-US" altLang="en-US" dirty="0"/>
              <a:t>Output Devices</a:t>
            </a:r>
            <a:endParaRPr lang="he-IL" altLang="en-US" dirty="0"/>
          </a:p>
        </p:txBody>
      </p:sp>
      <p:sp>
        <p:nvSpPr>
          <p:cNvPr id="15363" name="Content Placeholder 2">
            <a:extLst>
              <a:ext uri="{FF2B5EF4-FFF2-40B4-BE49-F238E27FC236}">
                <a16:creationId xmlns:a16="http://schemas.microsoft.com/office/drawing/2014/main" id="{B909F30E-7712-477C-B21A-3EA198E6C06D}"/>
              </a:ext>
            </a:extLst>
          </p:cNvPr>
          <p:cNvSpPr>
            <a:spLocks noGrp="1"/>
          </p:cNvSpPr>
          <p:nvPr>
            <p:ph idx="1"/>
          </p:nvPr>
        </p:nvSpPr>
        <p:spPr/>
        <p:txBody>
          <a:bodyPr/>
          <a:lstStyle/>
          <a:p>
            <a:pPr eaLnBrk="1" hangingPunct="1"/>
            <a:r>
              <a:rPr lang="en-US" altLang="en-US" u="sng" dirty="0"/>
              <a:t>Output</a:t>
            </a:r>
            <a:r>
              <a:rPr lang="en-US" altLang="en-US" dirty="0"/>
              <a:t>: data produced by the computer for other people or devices</a:t>
            </a:r>
          </a:p>
          <a:p>
            <a:pPr lvl="1" eaLnBrk="1" hangingPunct="1"/>
            <a:r>
              <a:rPr lang="en-US" altLang="en-US" dirty="0"/>
              <a:t>Can be text, image, audio, or bit stream</a:t>
            </a:r>
          </a:p>
          <a:p>
            <a:pPr eaLnBrk="1" hangingPunct="1"/>
            <a:r>
              <a:rPr lang="en-US" altLang="en-US" u="sng" dirty="0"/>
              <a:t>Output device</a:t>
            </a:r>
            <a:r>
              <a:rPr lang="en-US" altLang="en-US" dirty="0"/>
              <a:t>: formats and presents output</a:t>
            </a:r>
          </a:p>
          <a:p>
            <a:pPr lvl="1" eaLnBrk="1" hangingPunct="1"/>
            <a:r>
              <a:rPr lang="en-US" altLang="en-US" dirty="0"/>
              <a:t>Examples: video display, printer</a:t>
            </a:r>
          </a:p>
          <a:p>
            <a:pPr lvl="1" eaLnBrk="1" hangingPunct="1"/>
            <a:r>
              <a:rPr lang="en-US" altLang="en-US" dirty="0"/>
              <a:t>Disk drives and CD recorders can be considered output devices because data is sent to them to be saved</a:t>
            </a:r>
            <a:endParaRPr lang="he-IL"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727BB9E0-842A-4623-9354-F851C9ADC1A4}"/>
              </a:ext>
            </a:extLst>
          </p:cNvPr>
          <p:cNvSpPr>
            <a:spLocks noGrp="1"/>
          </p:cNvSpPr>
          <p:nvPr>
            <p:ph type="title"/>
          </p:nvPr>
        </p:nvSpPr>
        <p:spPr>
          <a:effectLst/>
        </p:spPr>
        <p:txBody>
          <a:bodyPr vert="horz" lIns="91440" tIns="45720" rIns="91440" bIns="45720" rtlCol="0" anchor="t">
            <a:normAutofit/>
          </a:bodyPr>
          <a:lstStyle/>
          <a:p>
            <a:r>
              <a:rPr lang="en-US" altLang="en-US" dirty="0"/>
              <a:t>Software</a:t>
            </a:r>
            <a:endParaRPr lang="he-IL" altLang="en-US" dirty="0"/>
          </a:p>
        </p:txBody>
      </p:sp>
      <p:sp>
        <p:nvSpPr>
          <p:cNvPr id="16387" name="Content Placeholder 2">
            <a:extLst>
              <a:ext uri="{FF2B5EF4-FFF2-40B4-BE49-F238E27FC236}">
                <a16:creationId xmlns:a16="http://schemas.microsoft.com/office/drawing/2014/main" id="{CB29EC60-1A1E-4719-BF21-4AC5D25901AD}"/>
              </a:ext>
            </a:extLst>
          </p:cNvPr>
          <p:cNvSpPr>
            <a:spLocks noGrp="1"/>
          </p:cNvSpPr>
          <p:nvPr>
            <p:ph idx="1"/>
          </p:nvPr>
        </p:nvSpPr>
        <p:spPr>
          <a:xfrm>
            <a:off x="1905000" y="2017713"/>
            <a:ext cx="8574088" cy="4114800"/>
          </a:xfrm>
        </p:spPr>
        <p:txBody>
          <a:bodyPr/>
          <a:lstStyle/>
          <a:p>
            <a:pPr eaLnBrk="1" hangingPunct="1"/>
            <a:r>
              <a:rPr lang="en-US" altLang="en-US" dirty="0"/>
              <a:t>Everything the computer does is controlled by software</a:t>
            </a:r>
          </a:p>
          <a:p>
            <a:pPr lvl="1" eaLnBrk="1" hangingPunct="1"/>
            <a:r>
              <a:rPr lang="en-US" altLang="en-US" dirty="0"/>
              <a:t>General categories:</a:t>
            </a:r>
          </a:p>
          <a:p>
            <a:pPr lvl="2" eaLnBrk="1" hangingPunct="1"/>
            <a:r>
              <a:rPr lang="en-US" altLang="en-US" dirty="0"/>
              <a:t>Application software</a:t>
            </a:r>
          </a:p>
          <a:p>
            <a:pPr lvl="2" eaLnBrk="1" hangingPunct="1"/>
            <a:r>
              <a:rPr lang="en-US" altLang="en-US" dirty="0"/>
              <a:t>System software</a:t>
            </a:r>
          </a:p>
          <a:p>
            <a:pPr eaLnBrk="1" hangingPunct="1"/>
            <a:r>
              <a:rPr lang="en-US" altLang="en-US" u="sng" dirty="0"/>
              <a:t>Application software</a:t>
            </a:r>
            <a:r>
              <a:rPr lang="en-US" altLang="en-US" dirty="0"/>
              <a:t>: programs that make computer useful for every day tasks</a:t>
            </a:r>
          </a:p>
          <a:p>
            <a:pPr lvl="1"/>
            <a:r>
              <a:rPr lang="en-US" altLang="en-US" dirty="0"/>
              <a:t>Examples: word processing, email, games, and Web browsers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65161FEA-4443-4C6D-9B59-1CFD42375282}"/>
              </a:ext>
            </a:extLst>
          </p:cNvPr>
          <p:cNvSpPr>
            <a:spLocks noGrp="1"/>
          </p:cNvSpPr>
          <p:nvPr>
            <p:ph type="title"/>
          </p:nvPr>
        </p:nvSpPr>
        <p:spPr>
          <a:effectLst/>
        </p:spPr>
        <p:txBody>
          <a:bodyPr vert="horz" lIns="91440" tIns="45720" rIns="91440" bIns="45720" rtlCol="0" anchor="t">
            <a:normAutofit/>
          </a:bodyPr>
          <a:lstStyle/>
          <a:p>
            <a:r>
              <a:rPr lang="en-US" altLang="en-US" dirty="0"/>
              <a:t>Software (cont’d.)</a:t>
            </a:r>
            <a:endParaRPr lang="he-IL" altLang="en-US" dirty="0"/>
          </a:p>
        </p:txBody>
      </p:sp>
      <p:sp>
        <p:nvSpPr>
          <p:cNvPr id="17411" name="Content Placeholder 2">
            <a:extLst>
              <a:ext uri="{FF2B5EF4-FFF2-40B4-BE49-F238E27FC236}">
                <a16:creationId xmlns:a16="http://schemas.microsoft.com/office/drawing/2014/main" id="{9734FA6A-D5F9-4B5E-8867-A40F4EC8826D}"/>
              </a:ext>
            </a:extLst>
          </p:cNvPr>
          <p:cNvSpPr>
            <a:spLocks noGrp="1"/>
          </p:cNvSpPr>
          <p:nvPr>
            <p:ph idx="1"/>
          </p:nvPr>
        </p:nvSpPr>
        <p:spPr>
          <a:xfrm>
            <a:off x="1828800" y="2017713"/>
            <a:ext cx="8650288" cy="4114800"/>
          </a:xfrm>
        </p:spPr>
        <p:txBody>
          <a:bodyPr/>
          <a:lstStyle/>
          <a:p>
            <a:pPr eaLnBrk="1" hangingPunct="1"/>
            <a:r>
              <a:rPr lang="en-US" altLang="en-US" u="sng"/>
              <a:t>System software</a:t>
            </a:r>
            <a:r>
              <a:rPr lang="en-US" altLang="en-US"/>
              <a:t>: programs that control and manage basic operations of a computer</a:t>
            </a:r>
          </a:p>
          <a:p>
            <a:pPr lvl="1" eaLnBrk="1" hangingPunct="1"/>
            <a:r>
              <a:rPr lang="en-US" altLang="en-US"/>
              <a:t>Operating system: controls operations of hardware components</a:t>
            </a:r>
          </a:p>
          <a:p>
            <a:pPr lvl="1" eaLnBrk="1" hangingPunct="1"/>
            <a:r>
              <a:rPr lang="en-US" altLang="en-US"/>
              <a:t>Utility Program: performs specific task to enhance computer operation or safeguard data</a:t>
            </a:r>
          </a:p>
          <a:p>
            <a:pPr lvl="1" eaLnBrk="1" hangingPunct="1"/>
            <a:r>
              <a:rPr lang="en-US" altLang="en-US"/>
              <a:t>Software development tools: used to create, modify, and test software programs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14CB1320-B576-4454-AB73-E26CD059FD9A}"/>
              </a:ext>
            </a:extLst>
          </p:cNvPr>
          <p:cNvSpPr>
            <a:spLocks noGrp="1"/>
          </p:cNvSpPr>
          <p:nvPr>
            <p:ph type="title"/>
          </p:nvPr>
        </p:nvSpPr>
        <p:spPr>
          <a:effectLst/>
        </p:spPr>
        <p:txBody>
          <a:bodyPr vert="horz" lIns="91440" tIns="45720" rIns="91440" bIns="45720" rtlCol="0" anchor="t">
            <a:normAutofit/>
          </a:bodyPr>
          <a:lstStyle/>
          <a:p>
            <a:r>
              <a:rPr lang="en-US" altLang="en-US" dirty="0"/>
              <a:t>How Computers Store Data</a:t>
            </a:r>
            <a:endParaRPr lang="he-IL" altLang="en-US" dirty="0"/>
          </a:p>
        </p:txBody>
      </p:sp>
      <p:sp>
        <p:nvSpPr>
          <p:cNvPr id="18435" name="Content Placeholder 2">
            <a:extLst>
              <a:ext uri="{FF2B5EF4-FFF2-40B4-BE49-F238E27FC236}">
                <a16:creationId xmlns:a16="http://schemas.microsoft.com/office/drawing/2014/main" id="{FD8FE29E-2410-4453-B571-C151F53DE8C8}"/>
              </a:ext>
            </a:extLst>
          </p:cNvPr>
          <p:cNvSpPr>
            <a:spLocks noGrp="1"/>
          </p:cNvSpPr>
          <p:nvPr>
            <p:ph idx="1"/>
          </p:nvPr>
        </p:nvSpPr>
        <p:spPr>
          <a:xfrm>
            <a:off x="1676400" y="2017713"/>
            <a:ext cx="8802688" cy="4114800"/>
          </a:xfrm>
        </p:spPr>
        <p:txBody>
          <a:bodyPr/>
          <a:lstStyle/>
          <a:p>
            <a:pPr eaLnBrk="1" hangingPunct="1"/>
            <a:r>
              <a:rPr lang="en-US" altLang="en-US" dirty="0"/>
              <a:t>All data in a computer is stored in sequences of 0s and 1s</a:t>
            </a:r>
          </a:p>
          <a:p>
            <a:pPr eaLnBrk="1" hangingPunct="1"/>
            <a:r>
              <a:rPr lang="en-US" altLang="en-US" u="sng" dirty="0"/>
              <a:t>Byte</a:t>
            </a:r>
            <a:r>
              <a:rPr lang="en-US" altLang="en-US" dirty="0"/>
              <a:t>: just enough memory to store letter or small number</a:t>
            </a:r>
          </a:p>
          <a:p>
            <a:pPr lvl="1" eaLnBrk="1" hangingPunct="1"/>
            <a:r>
              <a:rPr lang="en-US" altLang="en-US" dirty="0"/>
              <a:t>Divided into eight bits</a:t>
            </a:r>
          </a:p>
          <a:p>
            <a:pPr lvl="1" eaLnBrk="1" hangingPunct="1"/>
            <a:r>
              <a:rPr lang="en-US" altLang="en-US" u="sng" dirty="0"/>
              <a:t>Bit</a:t>
            </a:r>
            <a:r>
              <a:rPr lang="en-US" altLang="en-US" dirty="0"/>
              <a:t>: electrical component that can hold positive or negative charge, like on/off switch</a:t>
            </a:r>
          </a:p>
          <a:p>
            <a:pPr lvl="1" eaLnBrk="1" hangingPunct="1"/>
            <a:r>
              <a:rPr lang="en-US" altLang="en-US" dirty="0"/>
              <a:t>The on/off pattern of bits in a byte represents data stored in the byte</a:t>
            </a:r>
            <a:endParaRPr lang="he-IL"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48D70BAA-6D32-4586-97DC-35FBDF3FD0C0}"/>
              </a:ext>
            </a:extLst>
          </p:cNvPr>
          <p:cNvSpPr>
            <a:spLocks noGrp="1"/>
          </p:cNvSpPr>
          <p:nvPr>
            <p:ph type="title"/>
          </p:nvPr>
        </p:nvSpPr>
        <p:spPr>
          <a:effectLst/>
        </p:spPr>
        <p:txBody>
          <a:bodyPr vert="horz" lIns="91440" tIns="45720" rIns="91440" bIns="45720" rtlCol="0" anchor="t">
            <a:normAutofit/>
          </a:bodyPr>
          <a:lstStyle/>
          <a:p>
            <a:r>
              <a:rPr lang="en-US" altLang="en-US" dirty="0"/>
              <a:t>Storing Numbers</a:t>
            </a:r>
            <a:endParaRPr lang="he-IL" altLang="en-US" dirty="0"/>
          </a:p>
        </p:txBody>
      </p:sp>
      <p:sp>
        <p:nvSpPr>
          <p:cNvPr id="19459" name="Content Placeholder 2">
            <a:extLst>
              <a:ext uri="{FF2B5EF4-FFF2-40B4-BE49-F238E27FC236}">
                <a16:creationId xmlns:a16="http://schemas.microsoft.com/office/drawing/2014/main" id="{1BFD40E1-E73E-4FF7-96CB-DA9FE7CDA0F1}"/>
              </a:ext>
            </a:extLst>
          </p:cNvPr>
          <p:cNvSpPr>
            <a:spLocks noGrp="1"/>
          </p:cNvSpPr>
          <p:nvPr>
            <p:ph idx="1"/>
          </p:nvPr>
        </p:nvSpPr>
        <p:spPr>
          <a:xfrm>
            <a:off x="1600200" y="2017713"/>
            <a:ext cx="8878888" cy="4114800"/>
          </a:xfrm>
        </p:spPr>
        <p:txBody>
          <a:bodyPr/>
          <a:lstStyle/>
          <a:p>
            <a:pPr eaLnBrk="1" hangingPunct="1"/>
            <a:r>
              <a:rPr lang="en-US" altLang="en-US"/>
              <a:t>Bit represents two values, 0 and 1</a:t>
            </a:r>
          </a:p>
          <a:p>
            <a:pPr eaLnBrk="1" hangingPunct="1"/>
            <a:r>
              <a:rPr lang="en-US" altLang="en-US"/>
              <a:t>Computers use binary numbering system</a:t>
            </a:r>
          </a:p>
          <a:p>
            <a:pPr lvl="1" eaLnBrk="1" hangingPunct="1"/>
            <a:r>
              <a:rPr lang="en-US" altLang="en-US"/>
              <a:t>Position of digit </a:t>
            </a:r>
            <a:r>
              <a:rPr lang="en-US" altLang="en-US">
                <a:latin typeface="Courier New" panose="02070309020205020404" pitchFamily="49" charset="0"/>
                <a:cs typeface="Courier New" panose="02070309020205020404" pitchFamily="49" charset="0"/>
              </a:rPr>
              <a:t>j</a:t>
            </a:r>
            <a:r>
              <a:rPr lang="en-US" altLang="en-US"/>
              <a:t> is assigned the value 2</a:t>
            </a:r>
            <a:r>
              <a:rPr lang="en-US" altLang="en-US" baseline="30000">
                <a:latin typeface="Courier New" panose="02070309020205020404" pitchFamily="49" charset="0"/>
                <a:cs typeface="Courier New" panose="02070309020205020404" pitchFamily="49" charset="0"/>
              </a:rPr>
              <a:t>j-1</a:t>
            </a:r>
          </a:p>
          <a:p>
            <a:pPr lvl="1" eaLnBrk="1" hangingPunct="1"/>
            <a:r>
              <a:rPr lang="en-US" altLang="en-US"/>
              <a:t>To determine value of binary number sum position values of the 1s</a:t>
            </a:r>
          </a:p>
          <a:p>
            <a:pPr eaLnBrk="1" hangingPunct="1"/>
            <a:r>
              <a:rPr lang="en-US" altLang="en-US"/>
              <a:t>Byte size limits are 0 and 255</a:t>
            </a:r>
          </a:p>
          <a:p>
            <a:pPr lvl="1" eaLnBrk="1" hangingPunct="1"/>
            <a:r>
              <a:rPr lang="en-US" altLang="en-US"/>
              <a:t>0 = all bits off; 255 = all bits on</a:t>
            </a:r>
          </a:p>
          <a:p>
            <a:pPr lvl="1" eaLnBrk="1" hangingPunct="1"/>
            <a:r>
              <a:rPr lang="en-US" altLang="en-US"/>
              <a:t>To store larger number, use several bytes</a:t>
            </a:r>
            <a:endParaRPr lang="he-IL" altLang="en-US"/>
          </a:p>
          <a:p>
            <a:pPr lvl="1" eaLnBrk="1" hangingPunct="1"/>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6648AE33-AB34-404C-BB6F-FE590287CBA4}"/>
              </a:ext>
            </a:extLst>
          </p:cNvPr>
          <p:cNvSpPr>
            <a:spLocks noGrp="1"/>
          </p:cNvSpPr>
          <p:nvPr>
            <p:ph type="title"/>
          </p:nvPr>
        </p:nvSpPr>
        <p:spPr>
          <a:effectLst/>
        </p:spPr>
        <p:txBody>
          <a:bodyPr vert="horz" lIns="91440" tIns="45720" rIns="91440" bIns="45720" rtlCol="0" anchor="t">
            <a:normAutofit/>
          </a:bodyPr>
          <a:lstStyle/>
          <a:p>
            <a:r>
              <a:rPr lang="en-US" altLang="en-US" dirty="0"/>
              <a:t>Storing Characters</a:t>
            </a:r>
            <a:endParaRPr lang="he-IL" altLang="en-US" dirty="0"/>
          </a:p>
        </p:txBody>
      </p:sp>
      <p:sp>
        <p:nvSpPr>
          <p:cNvPr id="20483" name="Content Placeholder 2">
            <a:extLst>
              <a:ext uri="{FF2B5EF4-FFF2-40B4-BE49-F238E27FC236}">
                <a16:creationId xmlns:a16="http://schemas.microsoft.com/office/drawing/2014/main" id="{E3B1D042-6B26-449F-BE27-767FFD7CE67D}"/>
              </a:ext>
            </a:extLst>
          </p:cNvPr>
          <p:cNvSpPr>
            <a:spLocks noGrp="1"/>
          </p:cNvSpPr>
          <p:nvPr>
            <p:ph idx="1"/>
          </p:nvPr>
        </p:nvSpPr>
        <p:spPr>
          <a:xfrm>
            <a:off x="1752600" y="2017713"/>
            <a:ext cx="8726488" cy="4114800"/>
          </a:xfrm>
        </p:spPr>
        <p:txBody>
          <a:bodyPr/>
          <a:lstStyle/>
          <a:p>
            <a:pPr eaLnBrk="1" hangingPunct="1"/>
            <a:r>
              <a:rPr lang="en-US" altLang="en-US"/>
              <a:t>Data stored in computer must be stored as binary number</a:t>
            </a:r>
          </a:p>
          <a:p>
            <a:pPr eaLnBrk="1" hangingPunct="1"/>
            <a:r>
              <a:rPr lang="en-US" altLang="en-US"/>
              <a:t>Characters are converted to numeric code, numeric code stored in memory</a:t>
            </a:r>
          </a:p>
          <a:p>
            <a:pPr lvl="1" eaLnBrk="1" hangingPunct="1"/>
            <a:r>
              <a:rPr lang="en-US" altLang="en-US"/>
              <a:t>Most important coding scheme is ASCII</a:t>
            </a:r>
          </a:p>
          <a:p>
            <a:pPr lvl="2" eaLnBrk="1" hangingPunct="1"/>
            <a:r>
              <a:rPr lang="en-US" altLang="en-US"/>
              <a:t>ASCII is limited: defines codes for only 128 characters</a:t>
            </a:r>
          </a:p>
          <a:p>
            <a:pPr lvl="1" eaLnBrk="1" hangingPunct="1"/>
            <a:r>
              <a:rPr lang="en-US" altLang="en-US"/>
              <a:t>Unicode coding scheme becoming standard</a:t>
            </a:r>
          </a:p>
          <a:p>
            <a:pPr lvl="2" eaLnBrk="1" hangingPunct="1"/>
            <a:r>
              <a:rPr lang="en-US" altLang="en-US"/>
              <a:t>Compatible with ASCII</a:t>
            </a:r>
          </a:p>
          <a:p>
            <a:pPr lvl="2" eaLnBrk="1" hangingPunct="1"/>
            <a:r>
              <a:rPr lang="en-US" altLang="en-US"/>
              <a:t>Can represent characters for other languages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8F338D85-0D22-49DD-9CAF-9C256E287D9F}"/>
              </a:ext>
            </a:extLst>
          </p:cNvPr>
          <p:cNvSpPr>
            <a:spLocks noGrp="1"/>
          </p:cNvSpPr>
          <p:nvPr>
            <p:ph type="title"/>
          </p:nvPr>
        </p:nvSpPr>
        <p:spPr/>
        <p:txBody>
          <a:bodyPr/>
          <a:lstStyle/>
          <a:p>
            <a:pPr eaLnBrk="1" hangingPunct="1"/>
            <a:r>
              <a:rPr lang="en-US" altLang="en-US"/>
              <a:t>Advanced Number Storage</a:t>
            </a:r>
            <a:endParaRPr lang="he-IL" altLang="en-US"/>
          </a:p>
        </p:txBody>
      </p:sp>
      <p:sp>
        <p:nvSpPr>
          <p:cNvPr id="21507" name="Content Placeholder 2">
            <a:extLst>
              <a:ext uri="{FF2B5EF4-FFF2-40B4-BE49-F238E27FC236}">
                <a16:creationId xmlns:a16="http://schemas.microsoft.com/office/drawing/2014/main" id="{CCEE55FE-AF2A-4DF2-A3A9-9D48B24A6D2A}"/>
              </a:ext>
            </a:extLst>
          </p:cNvPr>
          <p:cNvSpPr>
            <a:spLocks noGrp="1"/>
          </p:cNvSpPr>
          <p:nvPr>
            <p:ph idx="1"/>
          </p:nvPr>
        </p:nvSpPr>
        <p:spPr>
          <a:xfrm>
            <a:off x="1981200" y="2017713"/>
            <a:ext cx="8497888" cy="4114800"/>
          </a:xfrm>
        </p:spPr>
        <p:txBody>
          <a:bodyPr/>
          <a:lstStyle/>
          <a:p>
            <a:pPr eaLnBrk="1" hangingPunct="1"/>
            <a:r>
              <a:rPr lang="en-US" altLang="en-US"/>
              <a:t>To store negative numbers and real numbers, computers use binary numbering and encoding schemes</a:t>
            </a:r>
          </a:p>
          <a:p>
            <a:pPr lvl="1" eaLnBrk="1" hangingPunct="1"/>
            <a:r>
              <a:rPr lang="en-US" altLang="en-US"/>
              <a:t>Negative numbers encoded using two’s complement</a:t>
            </a:r>
          </a:p>
          <a:p>
            <a:pPr lvl="1" eaLnBrk="1" hangingPunct="1"/>
            <a:r>
              <a:rPr lang="en-US" altLang="en-US"/>
              <a:t>Real numbers encoded using floating-point notation</a:t>
            </a:r>
            <a:endParaRPr lang="he-IL"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8848B22D-0CEB-4DA1-B980-6AF409674708}"/>
              </a:ext>
            </a:extLst>
          </p:cNvPr>
          <p:cNvSpPr>
            <a:spLocks noGrp="1"/>
          </p:cNvSpPr>
          <p:nvPr>
            <p:ph type="title"/>
          </p:nvPr>
        </p:nvSpPr>
        <p:spPr/>
        <p:txBody>
          <a:bodyPr/>
          <a:lstStyle/>
          <a:p>
            <a:pPr eaLnBrk="1" hangingPunct="1"/>
            <a:r>
              <a:rPr lang="en-US" altLang="en-US"/>
              <a:t>Other Types of Data</a:t>
            </a:r>
            <a:endParaRPr lang="he-IL" altLang="en-US"/>
          </a:p>
        </p:txBody>
      </p:sp>
      <p:sp>
        <p:nvSpPr>
          <p:cNvPr id="22531" name="Content Placeholder 2">
            <a:extLst>
              <a:ext uri="{FF2B5EF4-FFF2-40B4-BE49-F238E27FC236}">
                <a16:creationId xmlns:a16="http://schemas.microsoft.com/office/drawing/2014/main" id="{49374AC0-71D1-4949-A6FC-F285F38EE5DB}"/>
              </a:ext>
            </a:extLst>
          </p:cNvPr>
          <p:cNvSpPr>
            <a:spLocks noGrp="1"/>
          </p:cNvSpPr>
          <p:nvPr>
            <p:ph idx="1"/>
          </p:nvPr>
        </p:nvSpPr>
        <p:spPr>
          <a:xfrm>
            <a:off x="1676400" y="2017713"/>
            <a:ext cx="8802688" cy="4114800"/>
          </a:xfrm>
        </p:spPr>
        <p:txBody>
          <a:bodyPr/>
          <a:lstStyle/>
          <a:p>
            <a:pPr eaLnBrk="1" hangingPunct="1"/>
            <a:r>
              <a:rPr lang="en-US" altLang="en-US" u="sng"/>
              <a:t>Digital</a:t>
            </a:r>
            <a:r>
              <a:rPr lang="en-US" altLang="en-US"/>
              <a:t>: describes any device that stores data as binary numbers</a:t>
            </a:r>
          </a:p>
          <a:p>
            <a:pPr eaLnBrk="1" hangingPunct="1"/>
            <a:r>
              <a:rPr lang="en-US" altLang="en-US"/>
              <a:t>Digital images are composed of pixels</a:t>
            </a:r>
          </a:p>
          <a:p>
            <a:pPr lvl="1" eaLnBrk="1" hangingPunct="1"/>
            <a:r>
              <a:rPr lang="en-US" altLang="en-US"/>
              <a:t>To store images, each pixel is converted to a binary number representing the pixel’s color</a:t>
            </a:r>
          </a:p>
          <a:p>
            <a:pPr eaLnBrk="1" hangingPunct="1"/>
            <a:r>
              <a:rPr lang="en-US" altLang="en-US"/>
              <a:t>Digital music is composed of sections called samples</a:t>
            </a:r>
          </a:p>
          <a:p>
            <a:pPr lvl="1" eaLnBrk="1" hangingPunct="1"/>
            <a:r>
              <a:rPr lang="en-US" altLang="en-US"/>
              <a:t>To store music, each sample is converted to a binary number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F03CB8F9-2A24-42FA-BE4A-331B2C0BF1AA}"/>
              </a:ext>
            </a:extLst>
          </p:cNvPr>
          <p:cNvSpPr>
            <a:spLocks noGrp="1"/>
          </p:cNvSpPr>
          <p:nvPr>
            <p:ph type="title"/>
          </p:nvPr>
        </p:nvSpPr>
        <p:spPr>
          <a:effectLst/>
        </p:spPr>
        <p:txBody>
          <a:bodyPr vert="horz" lIns="91440" tIns="45720" rIns="91440" bIns="45720" rtlCol="0" anchor="t">
            <a:normAutofit/>
          </a:bodyPr>
          <a:lstStyle/>
          <a:p>
            <a:r>
              <a:rPr lang="en-US" altLang="en-US" dirty="0"/>
              <a:t>How a Program Works</a:t>
            </a:r>
            <a:endParaRPr lang="he-IL" altLang="en-US" dirty="0"/>
          </a:p>
        </p:txBody>
      </p:sp>
      <p:sp>
        <p:nvSpPr>
          <p:cNvPr id="23555" name="Content Placeholder 2">
            <a:extLst>
              <a:ext uri="{FF2B5EF4-FFF2-40B4-BE49-F238E27FC236}">
                <a16:creationId xmlns:a16="http://schemas.microsoft.com/office/drawing/2014/main" id="{8AD9BDA5-2448-4D7F-AECE-51E06FF8F18A}"/>
              </a:ext>
            </a:extLst>
          </p:cNvPr>
          <p:cNvSpPr>
            <a:spLocks noGrp="1"/>
          </p:cNvSpPr>
          <p:nvPr>
            <p:ph idx="1"/>
          </p:nvPr>
        </p:nvSpPr>
        <p:spPr>
          <a:xfrm>
            <a:off x="1828800" y="2017713"/>
            <a:ext cx="8650288" cy="4114800"/>
          </a:xfrm>
        </p:spPr>
        <p:txBody>
          <a:bodyPr/>
          <a:lstStyle/>
          <a:p>
            <a:pPr eaLnBrk="1" hangingPunct="1"/>
            <a:r>
              <a:rPr lang="en-US" altLang="en-US"/>
              <a:t>CPU designed to perform simple operations on pieces of data</a:t>
            </a:r>
          </a:p>
          <a:p>
            <a:pPr lvl="1" eaLnBrk="1" hangingPunct="1"/>
            <a:r>
              <a:rPr lang="en-US" altLang="en-US"/>
              <a:t>Examples: reading data, adding, subtracting, multiplying, and dividing numbers</a:t>
            </a:r>
          </a:p>
          <a:p>
            <a:pPr lvl="1" eaLnBrk="1" hangingPunct="1"/>
            <a:r>
              <a:rPr lang="en-US" altLang="en-US"/>
              <a:t>Understands instructions written in machine language and included in its instruction set</a:t>
            </a:r>
          </a:p>
          <a:p>
            <a:pPr lvl="2" eaLnBrk="1" hangingPunct="1"/>
            <a:r>
              <a:rPr lang="en-US" altLang="en-US"/>
              <a:t>Each brand of CPU has its own instruction set</a:t>
            </a:r>
          </a:p>
          <a:p>
            <a:pPr eaLnBrk="1" hangingPunct="1"/>
            <a:r>
              <a:rPr lang="en-US" altLang="en-US"/>
              <a:t>To carry out meaningful calculation, CPU must perform many operations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FCAA5676-8857-434C-BE56-23E3C7D80D65}"/>
              </a:ext>
            </a:extLst>
          </p:cNvPr>
          <p:cNvSpPr>
            <a:spLocks noGrp="1"/>
          </p:cNvSpPr>
          <p:nvPr>
            <p:ph type="title"/>
          </p:nvPr>
        </p:nvSpPr>
        <p:spPr>
          <a:effectLst/>
        </p:spPr>
        <p:txBody>
          <a:bodyPr vert="horz" lIns="91440" tIns="45720" rIns="91440" bIns="45720" rtlCol="0" anchor="t">
            <a:normAutofit/>
          </a:bodyPr>
          <a:lstStyle/>
          <a:p>
            <a:r>
              <a:rPr lang="en-US" altLang="en-US" dirty="0"/>
              <a:t>How a Program Works (cont’d.)</a:t>
            </a:r>
            <a:endParaRPr lang="he-IL" altLang="en-US" dirty="0"/>
          </a:p>
        </p:txBody>
      </p:sp>
      <p:sp>
        <p:nvSpPr>
          <p:cNvPr id="24579" name="Content Placeholder 2">
            <a:extLst>
              <a:ext uri="{FF2B5EF4-FFF2-40B4-BE49-F238E27FC236}">
                <a16:creationId xmlns:a16="http://schemas.microsoft.com/office/drawing/2014/main" id="{A6B2603B-D6BF-4FFD-A9A7-5C2BFA6E6E29}"/>
              </a:ext>
            </a:extLst>
          </p:cNvPr>
          <p:cNvSpPr>
            <a:spLocks noGrp="1"/>
          </p:cNvSpPr>
          <p:nvPr>
            <p:ph idx="1"/>
          </p:nvPr>
        </p:nvSpPr>
        <p:spPr>
          <a:xfrm>
            <a:off x="1828800" y="2017713"/>
            <a:ext cx="8650288" cy="4114800"/>
          </a:xfrm>
        </p:spPr>
        <p:txBody>
          <a:bodyPr/>
          <a:lstStyle/>
          <a:p>
            <a:pPr eaLnBrk="1" hangingPunct="1"/>
            <a:r>
              <a:rPr lang="en-US" altLang="en-US"/>
              <a:t>Program must be copied from secondary memory to RAM each time CPU executes it</a:t>
            </a:r>
          </a:p>
          <a:p>
            <a:pPr eaLnBrk="1" hangingPunct="1"/>
            <a:r>
              <a:rPr lang="en-US" altLang="en-US"/>
              <a:t>CPU executes program in cycle:</a:t>
            </a:r>
          </a:p>
          <a:p>
            <a:pPr lvl="1" eaLnBrk="1" hangingPunct="1"/>
            <a:r>
              <a:rPr lang="en-US" altLang="en-US"/>
              <a:t>Fetch: read the next instruction from memory into CPU</a:t>
            </a:r>
          </a:p>
          <a:p>
            <a:pPr lvl="1" eaLnBrk="1" hangingPunct="1"/>
            <a:r>
              <a:rPr lang="en-US" altLang="en-US"/>
              <a:t>Decode: CPU decodes fetched instruction to determine which operation to perform</a:t>
            </a:r>
          </a:p>
          <a:p>
            <a:pPr lvl="1" eaLnBrk="1" hangingPunct="1"/>
            <a:r>
              <a:rPr lang="en-US" altLang="en-US"/>
              <a:t>Execute: perform the operation</a:t>
            </a:r>
            <a:endParaRPr lang="he-IL"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nline Media 3" title="Microsoft Windows 1.0 with Steve Ballmer (1986)">
            <a:hlinkClick r:id="" action="ppaction://media"/>
            <a:extLst>
              <a:ext uri="{FF2B5EF4-FFF2-40B4-BE49-F238E27FC236}">
                <a16:creationId xmlns:a16="http://schemas.microsoft.com/office/drawing/2014/main" id="{E1D0325A-ADD4-4E5D-8AC5-D776738777C8}"/>
              </a:ext>
            </a:extLst>
          </p:cNvPr>
          <p:cNvPicPr>
            <a:picLocks noGrp="1" noRot="1" noChangeAspect="1"/>
          </p:cNvPicPr>
          <p:nvPr>
            <p:ph idx="1"/>
            <a:videoFile r:link="rId1"/>
          </p:nvPr>
        </p:nvPicPr>
        <p:blipFill>
          <a:blip r:embed="rId4"/>
          <a:stretch>
            <a:fillRect/>
          </a:stretch>
        </p:blipFill>
        <p:spPr>
          <a:xfrm>
            <a:off x="2618591" y="0"/>
            <a:ext cx="9150970" cy="6858000"/>
          </a:xfrm>
          <a:prstGeom prst="rect">
            <a:avLst/>
          </a:prstGeom>
        </p:spPr>
      </p:pic>
    </p:spTree>
    <p:extLst>
      <p:ext uri="{BB962C8B-B14F-4D97-AF65-F5344CB8AC3E}">
        <p14:creationId xmlns:p14="http://schemas.microsoft.com/office/powerpoint/2010/main" val="2800432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5B34433A-B968-4D69-8C9E-A651975E18C9}"/>
              </a:ext>
            </a:extLst>
          </p:cNvPr>
          <p:cNvSpPr>
            <a:spLocks noGrp="1"/>
          </p:cNvSpPr>
          <p:nvPr>
            <p:ph type="title"/>
          </p:nvPr>
        </p:nvSpPr>
        <p:spPr>
          <a:effectLst/>
        </p:spPr>
        <p:txBody>
          <a:bodyPr vert="horz" lIns="91440" tIns="45720" rIns="91440" bIns="45720" rtlCol="0" anchor="t">
            <a:normAutofit/>
          </a:bodyPr>
          <a:lstStyle/>
          <a:p>
            <a:r>
              <a:rPr lang="en-US" altLang="en-US" dirty="0"/>
              <a:t>How a Program Works (cont’d.)</a:t>
            </a:r>
            <a:endParaRPr lang="he-IL" altLang="en-US" dirty="0"/>
          </a:p>
        </p:txBody>
      </p:sp>
      <p:sp>
        <p:nvSpPr>
          <p:cNvPr id="25603" name="Content Placeholder 2">
            <a:extLst>
              <a:ext uri="{FF2B5EF4-FFF2-40B4-BE49-F238E27FC236}">
                <a16:creationId xmlns:a16="http://schemas.microsoft.com/office/drawing/2014/main" id="{92C69EAB-E1D8-4C30-A08F-41D4980819BA}"/>
              </a:ext>
            </a:extLst>
          </p:cNvPr>
          <p:cNvSpPr>
            <a:spLocks noGrp="1"/>
          </p:cNvSpPr>
          <p:nvPr>
            <p:ph idx="1"/>
          </p:nvPr>
        </p:nvSpPr>
        <p:spPr>
          <a:xfrm>
            <a:off x="2057400" y="5943600"/>
            <a:ext cx="8229600" cy="838200"/>
          </a:xfrm>
        </p:spPr>
        <p:txBody>
          <a:bodyPr/>
          <a:lstStyle/>
          <a:p>
            <a:pPr algn="ctr" eaLnBrk="1" hangingPunct="1">
              <a:buFontTx/>
              <a:buNone/>
            </a:pPr>
            <a:r>
              <a:rPr lang="en-US" altLang="en-US" sz="1800" dirty="0"/>
              <a:t>The fetch-decode-execute cycle</a:t>
            </a:r>
            <a:endParaRPr lang="he-IL" altLang="en-US" sz="1800" dirty="0"/>
          </a:p>
        </p:txBody>
      </p:sp>
      <p:pic>
        <p:nvPicPr>
          <p:cNvPr id="25604" name="Picture 2">
            <a:extLst>
              <a:ext uri="{FF2B5EF4-FFF2-40B4-BE49-F238E27FC236}">
                <a16:creationId xmlns:a16="http://schemas.microsoft.com/office/drawing/2014/main" id="{FCD342CF-7589-4004-9A69-C386E6BFB2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654176"/>
            <a:ext cx="7920038" cy="428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6620DC60-DFC5-4B8D-9BBB-10178973E2C4}"/>
              </a:ext>
            </a:extLst>
          </p:cNvPr>
          <p:cNvSpPr>
            <a:spLocks noGrp="1"/>
          </p:cNvSpPr>
          <p:nvPr>
            <p:ph type="title"/>
          </p:nvPr>
        </p:nvSpPr>
        <p:spPr>
          <a:effectLst/>
        </p:spPr>
        <p:txBody>
          <a:bodyPr vert="horz" lIns="91440" tIns="45720" rIns="91440" bIns="45720" rtlCol="0" anchor="t">
            <a:normAutofit/>
          </a:bodyPr>
          <a:lstStyle/>
          <a:p>
            <a:r>
              <a:rPr lang="en-US" altLang="en-US" dirty="0"/>
              <a:t>From Machine Language to Assembly Language</a:t>
            </a:r>
            <a:endParaRPr lang="he-IL" altLang="en-US" dirty="0"/>
          </a:p>
        </p:txBody>
      </p:sp>
      <p:sp>
        <p:nvSpPr>
          <p:cNvPr id="26627" name="Content Placeholder 2">
            <a:extLst>
              <a:ext uri="{FF2B5EF4-FFF2-40B4-BE49-F238E27FC236}">
                <a16:creationId xmlns:a16="http://schemas.microsoft.com/office/drawing/2014/main" id="{2B30D92F-7812-48BE-B1C1-0659481FCB7A}"/>
              </a:ext>
            </a:extLst>
          </p:cNvPr>
          <p:cNvSpPr>
            <a:spLocks noGrp="1"/>
          </p:cNvSpPr>
          <p:nvPr>
            <p:ph idx="1"/>
          </p:nvPr>
        </p:nvSpPr>
        <p:spPr>
          <a:xfrm>
            <a:off x="1752600" y="2017713"/>
            <a:ext cx="8726488" cy="4114800"/>
          </a:xfrm>
        </p:spPr>
        <p:txBody>
          <a:bodyPr/>
          <a:lstStyle/>
          <a:p>
            <a:pPr eaLnBrk="1" hangingPunct="1"/>
            <a:r>
              <a:rPr lang="en-US" altLang="en-US"/>
              <a:t>Impractical for people to write in machine language</a:t>
            </a:r>
          </a:p>
          <a:p>
            <a:pPr eaLnBrk="1" hangingPunct="1"/>
            <a:r>
              <a:rPr lang="en-US" altLang="en-US" u="sng">
                <a:solidFill>
                  <a:srgbClr val="FF0000"/>
                </a:solidFill>
              </a:rPr>
              <a:t>Assembly language</a:t>
            </a:r>
            <a:r>
              <a:rPr lang="en-US" altLang="en-US"/>
              <a:t>: uses short words (mnemonics) for instructions instead of binary numbers</a:t>
            </a:r>
          </a:p>
          <a:p>
            <a:pPr lvl="1" eaLnBrk="1" hangingPunct="1"/>
            <a:r>
              <a:rPr lang="en-US" altLang="en-US"/>
              <a:t>Easier for programmers to work with</a:t>
            </a:r>
          </a:p>
          <a:p>
            <a:pPr eaLnBrk="1" hangingPunct="1"/>
            <a:r>
              <a:rPr lang="en-US" altLang="en-US" u="sng">
                <a:solidFill>
                  <a:srgbClr val="FF0000"/>
                </a:solidFill>
              </a:rPr>
              <a:t>Assembler</a:t>
            </a:r>
            <a:r>
              <a:rPr lang="en-US" altLang="en-US"/>
              <a:t>: translates assembly language to machine language for execution by CPU</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277C21C0-49F6-4B86-804B-522328B1866E}"/>
              </a:ext>
            </a:extLst>
          </p:cNvPr>
          <p:cNvSpPr>
            <a:spLocks noGrp="1"/>
          </p:cNvSpPr>
          <p:nvPr>
            <p:ph type="title"/>
          </p:nvPr>
        </p:nvSpPr>
        <p:spPr>
          <a:effectLst/>
        </p:spPr>
        <p:txBody>
          <a:bodyPr vert="horz" lIns="91440" tIns="45720" rIns="91440" bIns="45720" rtlCol="0" anchor="t">
            <a:normAutofit/>
          </a:bodyPr>
          <a:lstStyle/>
          <a:p>
            <a:r>
              <a:rPr lang="en-US" altLang="en-US" dirty="0"/>
              <a:t>High-Level Languages</a:t>
            </a:r>
            <a:endParaRPr lang="he-IL" altLang="en-US" dirty="0"/>
          </a:p>
        </p:txBody>
      </p:sp>
      <p:sp>
        <p:nvSpPr>
          <p:cNvPr id="27651" name="Content Placeholder 2">
            <a:extLst>
              <a:ext uri="{FF2B5EF4-FFF2-40B4-BE49-F238E27FC236}">
                <a16:creationId xmlns:a16="http://schemas.microsoft.com/office/drawing/2014/main" id="{13CEE5C9-65BC-4CFB-92A1-815BE7008D5B}"/>
              </a:ext>
            </a:extLst>
          </p:cNvPr>
          <p:cNvSpPr>
            <a:spLocks noGrp="1"/>
          </p:cNvSpPr>
          <p:nvPr>
            <p:ph idx="1"/>
          </p:nvPr>
        </p:nvSpPr>
        <p:spPr>
          <a:xfrm>
            <a:off x="1981200" y="2017713"/>
            <a:ext cx="8497888" cy="4114800"/>
          </a:xfrm>
        </p:spPr>
        <p:txBody>
          <a:bodyPr/>
          <a:lstStyle/>
          <a:p>
            <a:pPr eaLnBrk="1" hangingPunct="1"/>
            <a:r>
              <a:rPr lang="en-US" altLang="en-US" u="sng">
                <a:solidFill>
                  <a:srgbClr val="FF0000"/>
                </a:solidFill>
              </a:rPr>
              <a:t>Low-level language</a:t>
            </a:r>
            <a:r>
              <a:rPr lang="en-US" altLang="en-US"/>
              <a:t>: close in nature to machine language</a:t>
            </a:r>
          </a:p>
          <a:p>
            <a:pPr lvl="1" eaLnBrk="1" hangingPunct="1"/>
            <a:r>
              <a:rPr lang="en-US" altLang="en-US"/>
              <a:t>Example: assembly language</a:t>
            </a:r>
          </a:p>
          <a:p>
            <a:pPr eaLnBrk="1" hangingPunct="1"/>
            <a:r>
              <a:rPr lang="en-US" altLang="en-US" u="sng">
                <a:solidFill>
                  <a:srgbClr val="FF0000"/>
                </a:solidFill>
              </a:rPr>
              <a:t>High-Level language</a:t>
            </a:r>
            <a:r>
              <a:rPr lang="en-US" altLang="en-US"/>
              <a:t>: allows simple creation of powerful and complex programs</a:t>
            </a:r>
          </a:p>
          <a:p>
            <a:pPr lvl="1" eaLnBrk="1" hangingPunct="1"/>
            <a:r>
              <a:rPr lang="en-US" altLang="en-US"/>
              <a:t>No need to know how CPU works or write large number of instructions</a:t>
            </a:r>
          </a:p>
          <a:p>
            <a:pPr lvl="1" eaLnBrk="1" hangingPunct="1"/>
            <a:r>
              <a:rPr lang="en-US" altLang="en-US"/>
              <a:t>More intuitive to understand</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AE442CFC-6B25-4263-B4A0-97178424CDC7}"/>
              </a:ext>
            </a:extLst>
          </p:cNvPr>
          <p:cNvSpPr>
            <a:spLocks noGrp="1"/>
          </p:cNvSpPr>
          <p:nvPr>
            <p:ph type="title"/>
          </p:nvPr>
        </p:nvSpPr>
        <p:spPr>
          <a:effectLst/>
        </p:spPr>
        <p:txBody>
          <a:bodyPr vert="horz" lIns="91440" tIns="45720" rIns="91440" bIns="45720" rtlCol="0" anchor="t">
            <a:normAutofit/>
          </a:bodyPr>
          <a:lstStyle/>
          <a:p>
            <a:r>
              <a:rPr lang="en-US" altLang="en-US" dirty="0"/>
              <a:t>Key Words, Operators, and Syntax</a:t>
            </a:r>
            <a:endParaRPr lang="he-IL" altLang="en-US" dirty="0"/>
          </a:p>
        </p:txBody>
      </p:sp>
      <p:sp>
        <p:nvSpPr>
          <p:cNvPr id="28675" name="Content Placeholder 2">
            <a:extLst>
              <a:ext uri="{FF2B5EF4-FFF2-40B4-BE49-F238E27FC236}">
                <a16:creationId xmlns:a16="http://schemas.microsoft.com/office/drawing/2014/main" id="{96AB31B0-035B-4967-A98B-831F822B0761}"/>
              </a:ext>
            </a:extLst>
          </p:cNvPr>
          <p:cNvSpPr>
            <a:spLocks noGrp="1"/>
          </p:cNvSpPr>
          <p:nvPr>
            <p:ph idx="1"/>
          </p:nvPr>
        </p:nvSpPr>
        <p:spPr>
          <a:xfrm>
            <a:off x="1981200" y="1600201"/>
            <a:ext cx="8458200" cy="4525963"/>
          </a:xfrm>
        </p:spPr>
        <p:txBody>
          <a:bodyPr/>
          <a:lstStyle/>
          <a:p>
            <a:pPr eaLnBrk="1" hangingPunct="1"/>
            <a:r>
              <a:rPr lang="en-US" altLang="en-US" u="sng" dirty="0">
                <a:solidFill>
                  <a:srgbClr val="FF0000"/>
                </a:solidFill>
              </a:rPr>
              <a:t>Key words</a:t>
            </a:r>
            <a:r>
              <a:rPr lang="en-US" altLang="en-US" dirty="0"/>
              <a:t>: predefined words used to write program in high-level language</a:t>
            </a:r>
          </a:p>
          <a:p>
            <a:pPr lvl="1" eaLnBrk="1" hangingPunct="1"/>
            <a:r>
              <a:rPr lang="en-US" altLang="en-US" dirty="0"/>
              <a:t>Each key word has specific meaning</a:t>
            </a:r>
          </a:p>
          <a:p>
            <a:pPr eaLnBrk="1" hangingPunct="1"/>
            <a:r>
              <a:rPr lang="en-US" altLang="en-US" u="sng" dirty="0">
                <a:solidFill>
                  <a:srgbClr val="FF0000"/>
                </a:solidFill>
              </a:rPr>
              <a:t>Operators</a:t>
            </a:r>
            <a:r>
              <a:rPr lang="en-US" altLang="en-US" dirty="0"/>
              <a:t>: perform operations on data</a:t>
            </a:r>
          </a:p>
          <a:p>
            <a:pPr lvl="1" eaLnBrk="1" hangingPunct="1"/>
            <a:r>
              <a:rPr lang="en-US" altLang="en-US" dirty="0"/>
              <a:t>Example: math operators to perform arithmetic</a:t>
            </a:r>
          </a:p>
          <a:p>
            <a:pPr eaLnBrk="1" hangingPunct="1"/>
            <a:r>
              <a:rPr lang="en-US" altLang="en-US" u="sng" dirty="0">
                <a:solidFill>
                  <a:srgbClr val="FF0000"/>
                </a:solidFill>
              </a:rPr>
              <a:t>Syntax</a:t>
            </a:r>
            <a:r>
              <a:rPr lang="en-US" altLang="en-US" dirty="0"/>
              <a:t>: set of rules to be followed when writing program</a:t>
            </a:r>
          </a:p>
          <a:p>
            <a:pPr eaLnBrk="1" hangingPunct="1"/>
            <a:r>
              <a:rPr lang="en-US" altLang="en-US" u="sng" dirty="0">
                <a:solidFill>
                  <a:srgbClr val="FF0000"/>
                </a:solidFill>
              </a:rPr>
              <a:t>Statement</a:t>
            </a:r>
            <a:r>
              <a:rPr lang="en-US" altLang="en-US" dirty="0"/>
              <a:t>: individual instruction used in high-level language</a:t>
            </a:r>
            <a:endParaRPr lang="he-IL"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42FC6D10-5AF2-4092-B24C-048DABEC9EB1}"/>
              </a:ext>
            </a:extLst>
          </p:cNvPr>
          <p:cNvSpPr>
            <a:spLocks noGrp="1"/>
          </p:cNvSpPr>
          <p:nvPr>
            <p:ph type="title"/>
          </p:nvPr>
        </p:nvSpPr>
        <p:spPr>
          <a:xfrm>
            <a:off x="1981200" y="304800"/>
            <a:ext cx="8229600" cy="685800"/>
          </a:xfrm>
          <a:effectLst/>
        </p:spPr>
        <p:txBody>
          <a:bodyPr vert="horz" lIns="91440" tIns="45720" rIns="91440" bIns="45720" rtlCol="0" anchor="t">
            <a:normAutofit fontScale="90000"/>
          </a:bodyPr>
          <a:lstStyle/>
          <a:p>
            <a:r>
              <a:rPr lang="en-US" altLang="en-US" dirty="0"/>
              <a:t>Scripting vs. Programming</a:t>
            </a:r>
          </a:p>
        </p:txBody>
      </p:sp>
      <p:sp>
        <p:nvSpPr>
          <p:cNvPr id="29699" name="Content Placeholder 2">
            <a:extLst>
              <a:ext uri="{FF2B5EF4-FFF2-40B4-BE49-F238E27FC236}">
                <a16:creationId xmlns:a16="http://schemas.microsoft.com/office/drawing/2014/main" id="{374F5027-268E-4BA4-A3B9-791970A6F997}"/>
              </a:ext>
            </a:extLst>
          </p:cNvPr>
          <p:cNvSpPr>
            <a:spLocks noGrp="1"/>
          </p:cNvSpPr>
          <p:nvPr>
            <p:ph idx="1"/>
          </p:nvPr>
        </p:nvSpPr>
        <p:spPr>
          <a:xfrm>
            <a:off x="1752600" y="2017713"/>
            <a:ext cx="8726488" cy="4114800"/>
          </a:xfrm>
        </p:spPr>
        <p:txBody>
          <a:bodyPr>
            <a:normAutofit fontScale="92500" lnSpcReduction="10000"/>
          </a:bodyPr>
          <a:lstStyle/>
          <a:p>
            <a:pPr eaLnBrk="1" hangingPunct="1"/>
            <a:r>
              <a:rPr lang="en-US" altLang="en-US" sz="2000"/>
              <a:t>Python is a scripting language. Others include ActionScript, PHP, JavaScript, etc.</a:t>
            </a:r>
          </a:p>
          <a:p>
            <a:pPr eaLnBrk="1" hangingPunct="1"/>
            <a:r>
              <a:rPr lang="en-US" altLang="en-US" sz="2000"/>
              <a:t>Java is a programming language. Others include C++, C#, etc.</a:t>
            </a:r>
          </a:p>
          <a:p>
            <a:pPr eaLnBrk="1" hangingPunct="1"/>
            <a:r>
              <a:rPr lang="en-US" altLang="en-US" sz="2000"/>
              <a:t>What is the difference?</a:t>
            </a:r>
          </a:p>
          <a:p>
            <a:pPr lvl="1" eaLnBrk="1" hangingPunct="1"/>
            <a:r>
              <a:rPr lang="en-US" altLang="en-US" sz="1800"/>
              <a:t>Often, Scripting languages are interpreted whereas Programmed languages are compiled into a more compact form that does not need to be interpreted by another application in the same way.</a:t>
            </a:r>
          </a:p>
          <a:p>
            <a:pPr lvl="1" eaLnBrk="1" hangingPunct="1"/>
            <a:r>
              <a:rPr lang="en-US" altLang="en-US" sz="1800"/>
              <a:t>A scripting language like Python &amp; JavaScript can be edited in a text editor whereas a compiled language generally cannot be extracted once it is compiled.</a:t>
            </a:r>
          </a:p>
          <a:p>
            <a:pPr lvl="2" eaLnBrk="1" hangingPunct="1"/>
            <a:r>
              <a:rPr lang="en-US" altLang="en-US" sz="1600"/>
              <a:t>i.e. python text is fed into the python interpreter </a:t>
            </a:r>
          </a:p>
          <a:p>
            <a:pPr lvl="2" eaLnBrk="1" hangingPunct="1"/>
            <a:r>
              <a:rPr lang="en-US" altLang="en-US" sz="1600"/>
              <a:t>i.e. "JavaScript is text that is fed into a browser that can read it and then is enacted by the browser."</a:t>
            </a:r>
          </a:p>
          <a:p>
            <a:pPr lvl="1" eaLnBrk="1" hangingPunct="1"/>
            <a:r>
              <a:rPr lang="en-US" altLang="en-US" sz="1800"/>
              <a:t>Scripted languages may tend to be easier to learn, and can take less code to get something done.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6807CFB7-04DC-445A-859C-EAE44CB0B253}"/>
              </a:ext>
            </a:extLst>
          </p:cNvPr>
          <p:cNvSpPr>
            <a:spLocks noGrp="1"/>
          </p:cNvSpPr>
          <p:nvPr>
            <p:ph type="title"/>
          </p:nvPr>
        </p:nvSpPr>
        <p:spPr>
          <a:xfrm>
            <a:off x="1981200" y="304800"/>
            <a:ext cx="8229600" cy="685800"/>
          </a:xfrm>
          <a:effectLst/>
        </p:spPr>
        <p:txBody>
          <a:bodyPr vert="horz" lIns="91440" tIns="45720" rIns="91440" bIns="45720" rtlCol="0" anchor="t">
            <a:normAutofit fontScale="90000"/>
          </a:bodyPr>
          <a:lstStyle/>
          <a:p>
            <a:r>
              <a:rPr lang="en-US" altLang="en-US" dirty="0"/>
              <a:t>Scripting vs. Programming</a:t>
            </a:r>
          </a:p>
        </p:txBody>
      </p:sp>
      <p:sp>
        <p:nvSpPr>
          <p:cNvPr id="30723" name="Content Placeholder 2">
            <a:extLst>
              <a:ext uri="{FF2B5EF4-FFF2-40B4-BE49-F238E27FC236}">
                <a16:creationId xmlns:a16="http://schemas.microsoft.com/office/drawing/2014/main" id="{45727AA6-2AC2-44F6-AA6D-328CBBFE6299}"/>
              </a:ext>
            </a:extLst>
          </p:cNvPr>
          <p:cNvSpPr>
            <a:spLocks noGrp="1"/>
          </p:cNvSpPr>
          <p:nvPr>
            <p:ph idx="1"/>
          </p:nvPr>
        </p:nvSpPr>
        <p:spPr/>
        <p:txBody>
          <a:bodyPr/>
          <a:lstStyle/>
          <a:p>
            <a:pPr eaLnBrk="1" hangingPunct="1"/>
            <a:r>
              <a:rPr lang="en-US" altLang="en-US" sz="2000"/>
              <a:t>scripting language does not create any binary files (executables). For programming languages on compilation make binaries (either executables or libraries). These binaries executes from system’s memory. </a:t>
            </a:r>
          </a:p>
          <a:p>
            <a:pPr eaLnBrk="1" hangingPunct="1"/>
            <a:endParaRPr lang="en-US" altLang="en-US" sz="2000"/>
          </a:p>
          <a:p>
            <a:pPr eaLnBrk="1" hangingPunct="1"/>
            <a:endParaRPr lang="en-US" altLang="en-US" sz="2000"/>
          </a:p>
          <a:p>
            <a:pPr eaLnBrk="1" hangingPunct="1"/>
            <a:r>
              <a:rPr lang="en-US" altLang="en-US" sz="2000"/>
              <a:t>"There are no actual concrete global difference between scripting and programming languages when it comes to the actual code."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0DA0A7AF-0542-4FE7-90F6-C133C7506038}"/>
              </a:ext>
            </a:extLst>
          </p:cNvPr>
          <p:cNvSpPr>
            <a:spLocks noGrp="1" noChangeArrowheads="1"/>
          </p:cNvSpPr>
          <p:nvPr>
            <p:ph type="title"/>
          </p:nvPr>
        </p:nvSpPr>
        <p:spPr>
          <a:effectLst/>
        </p:spPr>
        <p:txBody>
          <a:bodyPr vert="horz" lIns="91440" tIns="45720" rIns="91440" bIns="45720" rtlCol="0" anchor="t">
            <a:normAutofit/>
          </a:bodyPr>
          <a:lstStyle/>
          <a:p>
            <a:r>
              <a:rPr lang="en-US" altLang="en-US" dirty="0"/>
              <a:t>Python Advantages</a:t>
            </a:r>
          </a:p>
        </p:txBody>
      </p:sp>
      <p:sp>
        <p:nvSpPr>
          <p:cNvPr id="31747" name="Rectangle 3">
            <a:extLst>
              <a:ext uri="{FF2B5EF4-FFF2-40B4-BE49-F238E27FC236}">
                <a16:creationId xmlns:a16="http://schemas.microsoft.com/office/drawing/2014/main" id="{7E7CD85C-C08E-4210-9020-9064747B5876}"/>
              </a:ext>
            </a:extLst>
          </p:cNvPr>
          <p:cNvSpPr>
            <a:spLocks noGrp="1" noChangeArrowheads="1"/>
          </p:cNvSpPr>
          <p:nvPr>
            <p:ph idx="1"/>
          </p:nvPr>
        </p:nvSpPr>
        <p:spPr>
          <a:xfrm>
            <a:off x="1828800" y="2017713"/>
            <a:ext cx="8650288" cy="4114800"/>
          </a:xfrm>
        </p:spPr>
        <p:txBody>
          <a:bodyPr>
            <a:normAutofit lnSpcReduction="10000"/>
          </a:bodyPr>
          <a:lstStyle/>
          <a:p>
            <a:pPr eaLnBrk="1" hangingPunct="1">
              <a:lnSpc>
                <a:spcPct val="90000"/>
              </a:lnSpc>
            </a:pPr>
            <a:r>
              <a:rPr lang="en-US" altLang="en-US" sz="2800" dirty="0"/>
              <a:t>Object-Oriented</a:t>
            </a:r>
          </a:p>
          <a:p>
            <a:pPr eaLnBrk="1" hangingPunct="1">
              <a:lnSpc>
                <a:spcPct val="90000"/>
              </a:lnSpc>
            </a:pPr>
            <a:r>
              <a:rPr lang="en-US" altLang="en-US" sz="2800" dirty="0"/>
              <a:t>Dynamic Type Checking makes it inherently generic</a:t>
            </a:r>
          </a:p>
          <a:p>
            <a:pPr eaLnBrk="1" hangingPunct="1">
              <a:lnSpc>
                <a:spcPct val="90000"/>
              </a:lnSpc>
            </a:pPr>
            <a:r>
              <a:rPr lang="en-US" altLang="en-US" sz="2800" dirty="0"/>
              <a:t>Free, as in Open Source free</a:t>
            </a:r>
          </a:p>
          <a:p>
            <a:pPr eaLnBrk="1" hangingPunct="1">
              <a:lnSpc>
                <a:spcPct val="90000"/>
              </a:lnSpc>
            </a:pPr>
            <a:r>
              <a:rPr lang="en-US" altLang="en-US" sz="2800" dirty="0"/>
              <a:t>Portable</a:t>
            </a:r>
          </a:p>
          <a:p>
            <a:pPr eaLnBrk="1" hangingPunct="1">
              <a:lnSpc>
                <a:spcPct val="90000"/>
              </a:lnSpc>
            </a:pPr>
            <a:r>
              <a:rPr lang="en-US" altLang="en-US" sz="2800" dirty="0"/>
              <a:t>Powerful language constructs / features</a:t>
            </a:r>
          </a:p>
          <a:p>
            <a:pPr eaLnBrk="1" hangingPunct="1">
              <a:lnSpc>
                <a:spcPct val="90000"/>
              </a:lnSpc>
            </a:pPr>
            <a:r>
              <a:rPr lang="en-US" altLang="en-US" sz="2800" dirty="0"/>
              <a:t>Powerful toolkit / library</a:t>
            </a:r>
          </a:p>
          <a:p>
            <a:pPr eaLnBrk="1" hangingPunct="1">
              <a:lnSpc>
                <a:spcPct val="90000"/>
              </a:lnSpc>
            </a:pPr>
            <a:r>
              <a:rPr lang="en-US" altLang="en-US" sz="2800" dirty="0"/>
              <a:t>Mixable with other languages</a:t>
            </a:r>
          </a:p>
          <a:p>
            <a:pPr eaLnBrk="1" hangingPunct="1">
              <a:lnSpc>
                <a:spcPct val="90000"/>
              </a:lnSpc>
            </a:pPr>
            <a:r>
              <a:rPr lang="en-US" altLang="en-US" sz="2800" dirty="0"/>
              <a:t>Easy to use &amp; learn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1A9D1263-C9F8-417C-BF63-B5C5169D5120}"/>
              </a:ext>
            </a:extLst>
          </p:cNvPr>
          <p:cNvSpPr>
            <a:spLocks noGrp="1" noChangeArrowheads="1"/>
          </p:cNvSpPr>
          <p:nvPr>
            <p:ph type="title"/>
          </p:nvPr>
        </p:nvSpPr>
        <p:spPr>
          <a:effectLst/>
        </p:spPr>
        <p:txBody>
          <a:bodyPr vert="horz" lIns="91440" tIns="45720" rIns="91440" bIns="45720" rtlCol="0" anchor="t">
            <a:normAutofit/>
          </a:bodyPr>
          <a:lstStyle/>
          <a:p>
            <a:r>
              <a:rPr lang="en-US" altLang="en-US" dirty="0"/>
              <a:t>Python Toolkit</a:t>
            </a:r>
          </a:p>
        </p:txBody>
      </p:sp>
      <p:sp>
        <p:nvSpPr>
          <p:cNvPr id="33795" name="Rectangle 3">
            <a:extLst>
              <a:ext uri="{FF2B5EF4-FFF2-40B4-BE49-F238E27FC236}">
                <a16:creationId xmlns:a16="http://schemas.microsoft.com/office/drawing/2014/main" id="{22165ACC-9257-45FF-ACFA-32DC0BDAA167}"/>
              </a:ext>
            </a:extLst>
          </p:cNvPr>
          <p:cNvSpPr>
            <a:spLocks noGrp="1" noChangeArrowheads="1"/>
          </p:cNvSpPr>
          <p:nvPr>
            <p:ph idx="1"/>
          </p:nvPr>
        </p:nvSpPr>
        <p:spPr>
          <a:xfrm>
            <a:off x="2133600" y="2017713"/>
            <a:ext cx="8345488" cy="4114800"/>
          </a:xfrm>
        </p:spPr>
        <p:txBody>
          <a:bodyPr/>
          <a:lstStyle/>
          <a:p>
            <a:pPr eaLnBrk="1" hangingPunct="1"/>
            <a:r>
              <a:rPr lang="en-US" altLang="en-US" dirty="0"/>
              <a:t>Dynamic typing</a:t>
            </a:r>
          </a:p>
          <a:p>
            <a:pPr eaLnBrk="1" hangingPunct="1"/>
            <a:r>
              <a:rPr lang="en-US" altLang="en-US" dirty="0"/>
              <a:t>Built-in object types</a:t>
            </a:r>
          </a:p>
          <a:p>
            <a:pPr eaLnBrk="1" hangingPunct="1"/>
            <a:r>
              <a:rPr lang="en-US" altLang="en-US" dirty="0"/>
              <a:t>Built-in tools</a:t>
            </a:r>
          </a:p>
          <a:p>
            <a:pPr eaLnBrk="1" hangingPunct="1"/>
            <a:r>
              <a:rPr lang="en-US" altLang="en-US" dirty="0"/>
              <a:t>Library utilities</a:t>
            </a:r>
          </a:p>
          <a:p>
            <a:pPr eaLnBrk="1" hangingPunct="1"/>
            <a:r>
              <a:rPr lang="en-US" altLang="en-US" dirty="0"/>
              <a:t>Third-party utilities</a:t>
            </a:r>
          </a:p>
          <a:p>
            <a:pPr eaLnBrk="1" hangingPunct="1"/>
            <a:r>
              <a:rPr lang="en-US" altLang="en-US" dirty="0"/>
              <a:t>Automatic memory management</a:t>
            </a:r>
          </a:p>
          <a:p>
            <a:pPr eaLnBrk="1" hangingPunct="1"/>
            <a:r>
              <a:rPr lang="en-US" altLang="en-US" dirty="0"/>
              <a:t>Programming-in-the-large support</a:t>
            </a:r>
          </a:p>
          <a:p>
            <a:pPr eaLnBrk="1" hangingPunct="1"/>
            <a:endParaRPr lang="en-US"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003EB395-7D6E-47DC-8C4F-6B44F5AB588B}"/>
              </a:ext>
            </a:extLst>
          </p:cNvPr>
          <p:cNvSpPr>
            <a:spLocks noGrp="1" noChangeArrowheads="1"/>
          </p:cNvSpPr>
          <p:nvPr>
            <p:ph type="title"/>
          </p:nvPr>
        </p:nvSpPr>
        <p:spPr>
          <a:effectLst/>
        </p:spPr>
        <p:txBody>
          <a:bodyPr vert="horz" lIns="91440" tIns="45720" rIns="91440" bIns="45720" rtlCol="0" anchor="t">
            <a:normAutofit/>
          </a:bodyPr>
          <a:lstStyle/>
          <a:p>
            <a:r>
              <a:rPr lang="en-US" altLang="en-US" dirty="0"/>
              <a:t>How Python Is Used</a:t>
            </a:r>
          </a:p>
        </p:txBody>
      </p:sp>
      <p:sp>
        <p:nvSpPr>
          <p:cNvPr id="35843" name="Rectangle 3">
            <a:extLst>
              <a:ext uri="{FF2B5EF4-FFF2-40B4-BE49-F238E27FC236}">
                <a16:creationId xmlns:a16="http://schemas.microsoft.com/office/drawing/2014/main" id="{E3460267-4713-4F36-90FB-38BCFF43D76C}"/>
              </a:ext>
            </a:extLst>
          </p:cNvPr>
          <p:cNvSpPr>
            <a:spLocks noGrp="1" noChangeArrowheads="1"/>
          </p:cNvSpPr>
          <p:nvPr>
            <p:ph idx="1"/>
          </p:nvPr>
        </p:nvSpPr>
        <p:spPr/>
        <p:txBody>
          <a:bodyPr/>
          <a:lstStyle/>
          <a:p>
            <a:pPr eaLnBrk="1" hangingPunct="1"/>
            <a:r>
              <a:rPr lang="en-US" altLang="en-US"/>
              <a:t>System utilities</a:t>
            </a:r>
          </a:p>
          <a:p>
            <a:pPr eaLnBrk="1" hangingPunct="1"/>
            <a:r>
              <a:rPr lang="en-US" altLang="en-US"/>
              <a:t>GUIs using Tkinter</a:t>
            </a:r>
          </a:p>
          <a:p>
            <a:pPr eaLnBrk="1" hangingPunct="1"/>
            <a:r>
              <a:rPr lang="en-US" altLang="en-US"/>
              <a:t>Component integration</a:t>
            </a:r>
          </a:p>
          <a:p>
            <a:pPr eaLnBrk="1" hangingPunct="1"/>
            <a:r>
              <a:rPr lang="en-US" altLang="en-US"/>
              <a:t>Rapid prototyping</a:t>
            </a:r>
          </a:p>
          <a:p>
            <a:pPr eaLnBrk="1" hangingPunct="1"/>
            <a:r>
              <a:rPr lang="en-US" altLang="en-US"/>
              <a:t>Internet scripting</a:t>
            </a:r>
          </a:p>
          <a:p>
            <a:pPr eaLnBrk="1" hangingPunct="1"/>
            <a:r>
              <a:rPr lang="en-US" altLang="en-US"/>
              <a:t>Database programming</a:t>
            </a:r>
          </a:p>
          <a:p>
            <a:pPr eaLnBrk="1" hangingPunct="1"/>
            <a:endParaRPr lang="en-US"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5" name="Content Placeholder 4">
            <a:extLst>
              <a:ext uri="{FF2B5EF4-FFF2-40B4-BE49-F238E27FC236}">
                <a16:creationId xmlns:a16="http://schemas.microsoft.com/office/drawing/2014/main" id="{AEE5BDDB-0A99-481F-BC5B-05A68F9B1DE3}"/>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2159725" y="0"/>
            <a:ext cx="9807685" cy="6858000"/>
          </a:xfrm>
        </p:spPr>
      </p:pic>
      <p:sp>
        <p:nvSpPr>
          <p:cNvPr id="38916" name="Slide Number Placeholder 3">
            <a:extLst>
              <a:ext uri="{FF2B5EF4-FFF2-40B4-BE49-F238E27FC236}">
                <a16:creationId xmlns:a16="http://schemas.microsoft.com/office/drawing/2014/main" id="{6E9601B3-F0D0-4401-977B-6BDBFCB5B2C4}"/>
              </a:ext>
            </a:extLst>
          </p:cNvPr>
          <p:cNvSpPr>
            <a:spLocks noGrp="1"/>
          </p:cNvSpPr>
          <p:nvPr>
            <p:ph type="sldNum" sz="quarter" idx="10"/>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02C416C-CA76-464C-80A9-B0621AC21D28}" type="slidenum">
              <a:rPr lang="en-US" altLang="en-US" smtClean="0">
                <a:solidFill>
                  <a:srgbClr val="000000"/>
                </a:solidFill>
                <a:latin typeface="Tahoma" panose="020B0604030504040204" pitchFamily="34" charset="0"/>
              </a:rPr>
              <a:pPr/>
              <a:t>29</a:t>
            </a:fld>
            <a:endParaRPr lang="en-US" altLang="en-US">
              <a:solidFill>
                <a:srgbClr val="000000"/>
              </a:solidFill>
              <a:latin typeface="Tahoma" panose="020B060403050404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216BBEDF-600C-4E43-A116-BAF3ECD3BC32}"/>
              </a:ext>
            </a:extLst>
          </p:cNvPr>
          <p:cNvSpPr>
            <a:spLocks noGrp="1"/>
          </p:cNvSpPr>
          <p:nvPr>
            <p:ph type="title"/>
          </p:nvPr>
        </p:nvSpPr>
        <p:spPr/>
        <p:txBody>
          <a:bodyPr anchor="t"/>
          <a:lstStyle/>
          <a:p>
            <a:pPr eaLnBrk="1" hangingPunct="1"/>
            <a:r>
              <a:rPr lang="en-US" altLang="en-US" dirty="0"/>
              <a:t>Topics</a:t>
            </a:r>
            <a:endParaRPr lang="he-IL" altLang="en-US" dirty="0"/>
          </a:p>
        </p:txBody>
      </p:sp>
      <p:sp>
        <p:nvSpPr>
          <p:cNvPr id="8195" name="Content Placeholder 2">
            <a:extLst>
              <a:ext uri="{FF2B5EF4-FFF2-40B4-BE49-F238E27FC236}">
                <a16:creationId xmlns:a16="http://schemas.microsoft.com/office/drawing/2014/main" id="{6FB7852E-E7B3-444F-BB02-E113A4516204}"/>
              </a:ext>
            </a:extLst>
          </p:cNvPr>
          <p:cNvSpPr>
            <a:spLocks noGrp="1"/>
          </p:cNvSpPr>
          <p:nvPr>
            <p:ph idx="1"/>
          </p:nvPr>
        </p:nvSpPr>
        <p:spPr/>
        <p:txBody>
          <a:bodyPr/>
          <a:lstStyle/>
          <a:p>
            <a:pPr eaLnBrk="1" hangingPunct="1"/>
            <a:r>
              <a:rPr lang="en-US" altLang="en-US" dirty="0"/>
              <a:t>Introduction</a:t>
            </a:r>
          </a:p>
          <a:p>
            <a:pPr eaLnBrk="1" hangingPunct="1"/>
            <a:r>
              <a:rPr lang="en-US" altLang="en-US" dirty="0"/>
              <a:t>Hardware and Software</a:t>
            </a:r>
          </a:p>
          <a:p>
            <a:pPr eaLnBrk="1" hangingPunct="1"/>
            <a:r>
              <a:rPr lang="en-US" altLang="en-US" dirty="0"/>
              <a:t>How Computers Store Data</a:t>
            </a:r>
          </a:p>
          <a:p>
            <a:pPr eaLnBrk="1" hangingPunct="1"/>
            <a:r>
              <a:rPr lang="en-US" altLang="en-US" dirty="0"/>
              <a:t>Why Python</a:t>
            </a:r>
            <a:endParaRPr lang="he-IL" altLang="en-US" dirty="0"/>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55CB41DB-578A-49F6-8DBD-369594228FAA}"/>
              </a:ext>
            </a:extLst>
          </p:cNvPr>
          <p:cNvSpPr>
            <a:spLocks noGrp="1" noChangeArrowheads="1"/>
          </p:cNvSpPr>
          <p:nvPr>
            <p:ph type="title"/>
          </p:nvPr>
        </p:nvSpPr>
        <p:spPr/>
        <p:txBody>
          <a:bodyPr/>
          <a:lstStyle/>
          <a:p>
            <a:pPr eaLnBrk="1" hangingPunct="1"/>
            <a:r>
              <a:rPr lang="en-US" altLang="en-US"/>
              <a:t>Getting Python</a:t>
            </a:r>
          </a:p>
        </p:txBody>
      </p:sp>
      <p:sp>
        <p:nvSpPr>
          <p:cNvPr id="6" name="Rectangle 3">
            <a:extLst>
              <a:ext uri="{FF2B5EF4-FFF2-40B4-BE49-F238E27FC236}">
                <a16:creationId xmlns:a16="http://schemas.microsoft.com/office/drawing/2014/main" id="{B304718B-3FB0-4054-93BC-608DC8EFEDEB}"/>
              </a:ext>
            </a:extLst>
          </p:cNvPr>
          <p:cNvSpPr>
            <a:spLocks noGrp="1" noChangeArrowheads="1"/>
          </p:cNvSpPr>
          <p:nvPr>
            <p:ph idx="1"/>
          </p:nvPr>
        </p:nvSpPr>
        <p:spPr>
          <a:xfrm>
            <a:off x="1792288" y="2438398"/>
            <a:ext cx="9710736" cy="3139441"/>
          </a:xfrm>
        </p:spPr>
        <p:txBody>
          <a:bodyPr>
            <a:normAutofit fontScale="62500" lnSpcReduction="20000"/>
          </a:bodyPr>
          <a:lstStyle/>
          <a:p>
            <a:pPr eaLnBrk="1" hangingPunct="1">
              <a:lnSpc>
                <a:spcPct val="90000"/>
              </a:lnSpc>
            </a:pPr>
            <a:r>
              <a:rPr lang="en-US" altLang="en-US" sz="2800" dirty="0"/>
              <a:t>To check if python is already installed</a:t>
            </a:r>
          </a:p>
          <a:p>
            <a:pPr>
              <a:lnSpc>
                <a:spcPct val="90000"/>
              </a:lnSpc>
              <a:buNone/>
            </a:pPr>
            <a:r>
              <a:rPr lang="en-US" altLang="en-US" sz="2800" b="1" dirty="0">
                <a:latin typeface="Courier New" panose="02070309020205020404" pitchFamily="49" charset="0"/>
              </a:rPr>
              <a:t>							python --version</a:t>
            </a:r>
          </a:p>
          <a:p>
            <a:pPr>
              <a:lnSpc>
                <a:spcPct val="90000"/>
              </a:lnSpc>
            </a:pPr>
            <a:r>
              <a:rPr lang="en-US" altLang="en-US" sz="2800" dirty="0"/>
              <a:t>To install Python</a:t>
            </a:r>
            <a:endParaRPr lang="en-US" altLang="en-US" sz="2000" dirty="0"/>
          </a:p>
          <a:p>
            <a:pPr>
              <a:lnSpc>
                <a:spcPct val="90000"/>
              </a:lnSpc>
              <a:buNone/>
            </a:pPr>
            <a:r>
              <a:rPr lang="en-US" altLang="en-US" sz="2000" dirty="0"/>
              <a:t> </a:t>
            </a:r>
            <a:r>
              <a:rPr lang="en-US" altLang="en-US" sz="2800" b="1" dirty="0">
                <a:solidFill>
                  <a:schemeClr val="hlink"/>
                </a:solidFill>
                <a:latin typeface="Courier New" panose="02070309020205020404" pitchFamily="49" charset="0"/>
                <a:hlinkClick r:id="rId3"/>
              </a:rPr>
              <a:t>www.python.org</a:t>
            </a:r>
            <a:r>
              <a:rPr lang="en-US" altLang="en-US" sz="2800" b="1" dirty="0">
                <a:solidFill>
                  <a:schemeClr val="hlink"/>
                </a:solidFill>
                <a:latin typeface="Courier New" panose="02070309020205020404" pitchFamily="49" charset="0"/>
              </a:rPr>
              <a:t> </a:t>
            </a:r>
          </a:p>
          <a:p>
            <a:pPr>
              <a:lnSpc>
                <a:spcPct val="90000"/>
              </a:lnSpc>
              <a:buNone/>
            </a:pPr>
            <a:r>
              <a:rPr lang="en-US" altLang="en-US" sz="2800" b="1" dirty="0">
                <a:solidFill>
                  <a:schemeClr val="hlink"/>
                </a:solidFill>
                <a:latin typeface="Courier New" panose="02070309020205020404" pitchFamily="49" charset="0"/>
              </a:rPr>
              <a:t>OR</a:t>
            </a:r>
          </a:p>
          <a:p>
            <a:pPr>
              <a:lnSpc>
                <a:spcPct val="90000"/>
              </a:lnSpc>
              <a:buNone/>
            </a:pPr>
            <a:r>
              <a:rPr lang="en-US" altLang="en-US" sz="2800" b="1" u="sng" dirty="0">
                <a:solidFill>
                  <a:schemeClr val="hlink"/>
                </a:solidFill>
                <a:latin typeface="Courier New" panose="02070309020205020404" pitchFamily="49" charset="0"/>
              </a:rPr>
              <a:t>$ brew install python	</a:t>
            </a:r>
            <a:endParaRPr lang="en-US" altLang="en-US" sz="2800" b="1" dirty="0">
              <a:solidFill>
                <a:schemeClr val="hlink"/>
              </a:solidFill>
              <a:latin typeface="Courier New" panose="02070309020205020404" pitchFamily="49" charset="0"/>
            </a:endParaRPr>
          </a:p>
          <a:p>
            <a:pPr>
              <a:lnSpc>
                <a:spcPct val="90000"/>
              </a:lnSpc>
              <a:buNone/>
            </a:pPr>
            <a:endParaRPr lang="en-US" altLang="en-US" sz="2800" dirty="0"/>
          </a:p>
          <a:p>
            <a:pPr eaLnBrk="1" hangingPunct="1">
              <a:lnSpc>
                <a:spcPct val="90000"/>
              </a:lnSpc>
            </a:pPr>
            <a:r>
              <a:rPr lang="en-US" altLang="en-US" sz="2800" dirty="0"/>
              <a:t>To install Anaconda</a:t>
            </a:r>
          </a:p>
          <a:p>
            <a:pPr>
              <a:lnSpc>
                <a:spcPct val="90000"/>
              </a:lnSpc>
              <a:buNone/>
            </a:pPr>
            <a:r>
              <a:rPr lang="en-US" sz="2800" b="1" dirty="0">
                <a:solidFill>
                  <a:schemeClr val="hlink"/>
                </a:solidFill>
                <a:latin typeface="Courier New" panose="02070309020205020404" pitchFamily="49" charset="0"/>
                <a:hlinkClick r:id="rId4">
                  <a:extLst>
                    <a:ext uri="{A12FA001-AC4F-418D-AE19-62706E023703}">
                      <ahyp:hlinkClr xmlns:ahyp="http://schemas.microsoft.com/office/drawing/2018/hyperlinkcolor" val="tx"/>
                    </a:ext>
                  </a:extLst>
                </a:hlinkClick>
              </a:rPr>
              <a:t>https://docs.anaconda.com/anaconda/install/</a:t>
            </a:r>
            <a:endParaRPr lang="en-US" altLang="en-US" sz="2800" b="1" dirty="0">
              <a:solidFill>
                <a:schemeClr val="hlink"/>
              </a:solidFill>
              <a:latin typeface="Courier New" panose="02070309020205020404" pitchFamily="49" charset="0"/>
            </a:endParaRPr>
          </a:p>
          <a:p>
            <a:pPr eaLnBrk="1" hangingPunct="1">
              <a:lnSpc>
                <a:spcPct val="90000"/>
              </a:lnSpc>
            </a:pPr>
            <a:endParaRPr lang="en-US" altLang="en-US" sz="28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a:extLst>
              <a:ext uri="{FF2B5EF4-FFF2-40B4-BE49-F238E27FC236}">
                <a16:creationId xmlns:a16="http://schemas.microsoft.com/office/drawing/2014/main" id="{C64BED82-3A53-493A-B37F-65B98F410817}"/>
              </a:ext>
            </a:extLst>
          </p:cNvPr>
          <p:cNvSpPr>
            <a:spLocks noGrp="1" noChangeArrowheads="1"/>
          </p:cNvSpPr>
          <p:nvPr>
            <p:ph type="title"/>
          </p:nvPr>
        </p:nvSpPr>
        <p:spPr>
          <a:effectLst/>
        </p:spPr>
        <p:txBody>
          <a:bodyPr vert="horz" lIns="91440" tIns="45720" rIns="91440" bIns="45720" rtlCol="0" anchor="t">
            <a:normAutofit/>
          </a:bodyPr>
          <a:lstStyle/>
          <a:p>
            <a:r>
              <a:rPr lang="en-US" altLang="en-US" dirty="0"/>
              <a:t>Python Principles</a:t>
            </a:r>
          </a:p>
        </p:txBody>
      </p:sp>
      <p:sp>
        <p:nvSpPr>
          <p:cNvPr id="41989" name="Rectangle 3">
            <a:extLst>
              <a:ext uri="{FF2B5EF4-FFF2-40B4-BE49-F238E27FC236}">
                <a16:creationId xmlns:a16="http://schemas.microsoft.com/office/drawing/2014/main" id="{3FC92074-231B-4380-9F5A-50E4D2DC29EC}"/>
              </a:ext>
            </a:extLst>
          </p:cNvPr>
          <p:cNvSpPr>
            <a:spLocks noGrp="1" noChangeArrowheads="1"/>
          </p:cNvSpPr>
          <p:nvPr>
            <p:ph type="body" idx="1"/>
          </p:nvPr>
        </p:nvSpPr>
        <p:spPr/>
        <p:txBody>
          <a:bodyPr/>
          <a:lstStyle/>
          <a:p>
            <a:pPr eaLnBrk="1" hangingPunct="1"/>
            <a:r>
              <a:rPr lang="en-US" altLang="en-US"/>
              <a:t>Python treats everything as an object</a:t>
            </a:r>
          </a:p>
          <a:p>
            <a:pPr eaLnBrk="1" hangingPunct="1"/>
            <a:r>
              <a:rPr lang="en-US" altLang="en-US"/>
              <a:t>Python is an interpreter</a:t>
            </a:r>
          </a:p>
          <a:p>
            <a:pPr lvl="1" eaLnBrk="1" hangingPunct="1"/>
            <a:r>
              <a:rPr lang="en-US" altLang="en-US"/>
              <a:t>It gives immediate results</a:t>
            </a:r>
          </a:p>
          <a:p>
            <a:pPr lvl="1" eaLnBrk="1" hangingPunct="1"/>
            <a:r>
              <a:rPr lang="en-US" altLang="en-US"/>
              <a:t>It generates byte code (similar to Java)</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1E4FDC60-0FFE-4C27-B33A-C0678CD9F43B}"/>
              </a:ext>
            </a:extLst>
          </p:cNvPr>
          <p:cNvSpPr>
            <a:spLocks noGrp="1" noChangeArrowheads="1"/>
          </p:cNvSpPr>
          <p:nvPr>
            <p:ph type="title"/>
          </p:nvPr>
        </p:nvSpPr>
        <p:spPr>
          <a:effectLst/>
        </p:spPr>
        <p:txBody>
          <a:bodyPr vert="horz" lIns="91440" tIns="45720" rIns="91440" bIns="45720" rtlCol="0" anchor="t">
            <a:normAutofit/>
          </a:bodyPr>
          <a:lstStyle/>
          <a:p>
            <a:r>
              <a:rPr lang="en-US" altLang="en-US" dirty="0"/>
              <a:t>Running Python</a:t>
            </a:r>
          </a:p>
        </p:txBody>
      </p:sp>
      <p:sp>
        <p:nvSpPr>
          <p:cNvPr id="44035" name="Rectangle 3">
            <a:extLst>
              <a:ext uri="{FF2B5EF4-FFF2-40B4-BE49-F238E27FC236}">
                <a16:creationId xmlns:a16="http://schemas.microsoft.com/office/drawing/2014/main" id="{C9DDCB1E-1CA0-4B37-ACD5-3F905FAF90A5}"/>
              </a:ext>
            </a:extLst>
          </p:cNvPr>
          <p:cNvSpPr>
            <a:spLocks noGrp="1" noChangeArrowheads="1"/>
          </p:cNvSpPr>
          <p:nvPr>
            <p:ph idx="1"/>
          </p:nvPr>
        </p:nvSpPr>
        <p:spPr/>
        <p:txBody>
          <a:bodyPr/>
          <a:lstStyle/>
          <a:p>
            <a:pPr eaLnBrk="1" hangingPunct="1"/>
            <a:r>
              <a:rPr lang="en-US" altLang="en-US"/>
              <a:t>Interactively from console:</a:t>
            </a:r>
          </a:p>
          <a:p>
            <a:pPr lvl="1" eaLnBrk="1" hangingPunct="1"/>
            <a:r>
              <a:rPr lang="en-US" altLang="en-US" b="1">
                <a:solidFill>
                  <a:schemeClr val="accent1"/>
                </a:solidFill>
                <a:latin typeface="Courier New" panose="02070309020205020404" pitchFamily="49" charset="0"/>
                <a:cs typeface="Courier New" panose="02070309020205020404" pitchFamily="49" charset="0"/>
              </a:rPr>
              <a:t>C:&gt;</a:t>
            </a:r>
            <a:r>
              <a:rPr lang="en-US" altLang="en-US" b="1">
                <a:solidFill>
                  <a:schemeClr val="folHlink"/>
                </a:solidFill>
                <a:latin typeface="Courier New" panose="02070309020205020404" pitchFamily="49" charset="0"/>
                <a:cs typeface="Courier New" panose="02070309020205020404" pitchFamily="49" charset="0"/>
              </a:rPr>
              <a:t> </a:t>
            </a:r>
            <a:r>
              <a:rPr lang="en-US" altLang="en-US" b="1">
                <a:latin typeface="Courier New" panose="02070309020205020404" pitchFamily="49" charset="0"/>
                <a:cs typeface="Courier New" panose="02070309020205020404" pitchFamily="49" charset="0"/>
              </a:rPr>
              <a:t>python</a:t>
            </a:r>
          </a:p>
          <a:p>
            <a:pPr lvl="1" eaLnBrk="1" hangingPunct="1"/>
            <a:r>
              <a:rPr lang="en-US" altLang="en-US" b="1">
                <a:solidFill>
                  <a:srgbClr val="CC3300"/>
                </a:solidFill>
                <a:latin typeface="Courier New" panose="02070309020205020404" pitchFamily="49" charset="0"/>
                <a:cs typeface="Courier New" panose="02070309020205020404" pitchFamily="49" charset="0"/>
              </a:rPr>
              <a:t>&gt;&gt;&gt;</a:t>
            </a:r>
            <a:r>
              <a:rPr lang="en-US" altLang="en-US" b="1">
                <a:solidFill>
                  <a:schemeClr val="accent1"/>
                </a:solidFill>
                <a:latin typeface="Courier New" panose="02070309020205020404" pitchFamily="49" charset="0"/>
                <a:cs typeface="Courier New" panose="02070309020205020404" pitchFamily="49" charset="0"/>
              </a:rPr>
              <a:t> </a:t>
            </a:r>
            <a:r>
              <a:rPr lang="en-US" altLang="en-US" b="1">
                <a:solidFill>
                  <a:srgbClr val="FF9900"/>
                </a:solidFill>
                <a:latin typeface="Courier New" panose="02070309020205020404" pitchFamily="49" charset="0"/>
                <a:cs typeface="Courier New" panose="02070309020205020404" pitchFamily="49" charset="0"/>
              </a:rPr>
              <a:t>print</a:t>
            </a:r>
            <a:r>
              <a:rPr lang="en-US" altLang="en-US" b="1">
                <a:solidFill>
                  <a:schemeClr val="folHlink"/>
                </a:solidFill>
                <a:latin typeface="Courier New" panose="02070309020205020404" pitchFamily="49" charset="0"/>
                <a:cs typeface="Courier New" panose="02070309020205020404" pitchFamily="49" charset="0"/>
              </a:rPr>
              <a:t>(</a:t>
            </a:r>
            <a:r>
              <a:rPr lang="en-US" altLang="en-US" b="1">
                <a:latin typeface="Courier New" panose="02070309020205020404" pitchFamily="49" charset="0"/>
                <a:cs typeface="Courier New" panose="02070309020205020404" pitchFamily="49" charset="0"/>
              </a:rPr>
              <a:t>2*3)</a:t>
            </a:r>
          </a:p>
          <a:p>
            <a:pPr lvl="1" eaLnBrk="1" hangingPunct="1"/>
            <a:r>
              <a:rPr lang="en-US" altLang="en-US" b="1" i="1">
                <a:solidFill>
                  <a:schemeClr val="folHlink"/>
                </a:solidFill>
                <a:latin typeface="Courier New" panose="02070309020205020404" pitchFamily="49" charset="0"/>
                <a:cs typeface="Courier New" panose="02070309020205020404" pitchFamily="49" charset="0"/>
              </a:rPr>
              <a:t>6</a:t>
            </a:r>
          </a:p>
          <a:p>
            <a:pPr eaLnBrk="1" hangingPunct="1"/>
            <a:r>
              <a:rPr lang="en-US" altLang="en-US"/>
              <a:t>As Python module files:</a:t>
            </a:r>
          </a:p>
          <a:p>
            <a:pPr lvl="1" eaLnBrk="1" hangingPunct="1"/>
            <a:r>
              <a:rPr lang="en-US" altLang="en-US" b="1">
                <a:solidFill>
                  <a:schemeClr val="accent1"/>
                </a:solidFill>
                <a:latin typeface="Courier New" panose="02070309020205020404" pitchFamily="49" charset="0"/>
                <a:cs typeface="Courier New" panose="02070309020205020404" pitchFamily="49" charset="0"/>
              </a:rPr>
              <a:t>C:&gt;</a:t>
            </a:r>
            <a:r>
              <a:rPr lang="en-US" altLang="en-US" b="1">
                <a:solidFill>
                  <a:schemeClr val="folHlink"/>
                </a:solidFill>
                <a:latin typeface="Courier New" panose="02070309020205020404" pitchFamily="49" charset="0"/>
                <a:cs typeface="Courier New" panose="02070309020205020404" pitchFamily="49" charset="0"/>
              </a:rPr>
              <a:t> </a:t>
            </a:r>
            <a:r>
              <a:rPr lang="en-US" altLang="en-US" b="1">
                <a:latin typeface="Courier New" panose="02070309020205020404" pitchFamily="49" charset="0"/>
                <a:cs typeface="Courier New" panose="02070309020205020404" pitchFamily="49" charset="0"/>
              </a:rPr>
              <a:t>python mypgm.py</a:t>
            </a:r>
            <a:endParaRPr lang="en-US" altLang="en-US"/>
          </a:p>
        </p:txBody>
      </p:sp>
      <p:sp>
        <p:nvSpPr>
          <p:cNvPr id="8197" name="AutoShape 5">
            <a:extLst>
              <a:ext uri="{FF2B5EF4-FFF2-40B4-BE49-F238E27FC236}">
                <a16:creationId xmlns:a16="http://schemas.microsoft.com/office/drawing/2014/main" id="{370C2DB6-78B2-4E14-986B-42EE5C5872AE}"/>
              </a:ext>
            </a:extLst>
          </p:cNvPr>
          <p:cNvSpPr>
            <a:spLocks/>
          </p:cNvSpPr>
          <p:nvPr/>
        </p:nvSpPr>
        <p:spPr bwMode="auto">
          <a:xfrm>
            <a:off x="7467600" y="2667000"/>
            <a:ext cx="2514600" cy="304800"/>
          </a:xfrm>
          <a:prstGeom prst="borderCallout2">
            <a:avLst>
              <a:gd name="adj1" fmla="val 37500"/>
              <a:gd name="adj2" fmla="val -3032"/>
              <a:gd name="adj3" fmla="val 37500"/>
              <a:gd name="adj4" fmla="val -3032"/>
              <a:gd name="adj5" fmla="val 189065"/>
              <a:gd name="adj6" fmla="val -131315"/>
            </a:avLst>
          </a:prstGeom>
          <a:solidFill>
            <a:schemeClr val="accent2">
              <a:alpha val="50000"/>
            </a:schemeClr>
          </a:solidFill>
          <a:ln w="9525">
            <a:solidFill>
              <a:schemeClr val="tx1"/>
            </a:solidFill>
            <a:miter lim="800000"/>
            <a:headEnd/>
            <a:tailEnd type="stealth"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altLang="en-US">
                <a:solidFill>
                  <a:srgbClr val="000000"/>
                </a:solidFill>
                <a:latin typeface="Tahoma" panose="020B0604030504040204" pitchFamily="34" charset="0"/>
              </a:rPr>
              <a:t>Interactive prompt</a:t>
            </a:r>
          </a:p>
        </p:txBody>
      </p:sp>
      <p:sp>
        <p:nvSpPr>
          <p:cNvPr id="8198" name="AutoShape 6">
            <a:extLst>
              <a:ext uri="{FF2B5EF4-FFF2-40B4-BE49-F238E27FC236}">
                <a16:creationId xmlns:a16="http://schemas.microsoft.com/office/drawing/2014/main" id="{1D414F57-0579-4435-9973-B9745213A880}"/>
              </a:ext>
            </a:extLst>
          </p:cNvPr>
          <p:cNvSpPr>
            <a:spLocks/>
          </p:cNvSpPr>
          <p:nvPr/>
        </p:nvSpPr>
        <p:spPr bwMode="auto">
          <a:xfrm>
            <a:off x="7696200" y="3200400"/>
            <a:ext cx="2514600" cy="304800"/>
          </a:xfrm>
          <a:prstGeom prst="borderCallout2">
            <a:avLst>
              <a:gd name="adj1" fmla="val 37500"/>
              <a:gd name="adj2" fmla="val -3032"/>
              <a:gd name="adj3" fmla="val 37500"/>
              <a:gd name="adj4" fmla="val -3032"/>
              <a:gd name="adj5" fmla="val 34898"/>
              <a:gd name="adj6" fmla="val -50949"/>
            </a:avLst>
          </a:prstGeom>
          <a:solidFill>
            <a:schemeClr val="accent2">
              <a:alpha val="50000"/>
            </a:schemeClr>
          </a:solidFill>
          <a:ln w="9525">
            <a:solidFill>
              <a:schemeClr val="tx1"/>
            </a:solidFill>
            <a:miter lim="800000"/>
            <a:headEnd/>
            <a:tailEnd type="stealth"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altLang="en-US">
                <a:solidFill>
                  <a:srgbClr val="000000"/>
                </a:solidFill>
                <a:latin typeface="Tahoma" panose="020B0604030504040204" pitchFamily="34" charset="0"/>
              </a:rPr>
              <a:t>No statement delimiter</a:t>
            </a:r>
          </a:p>
        </p:txBody>
      </p:sp>
      <p:sp>
        <p:nvSpPr>
          <p:cNvPr id="8199" name="AutoShape 7">
            <a:extLst>
              <a:ext uri="{FF2B5EF4-FFF2-40B4-BE49-F238E27FC236}">
                <a16:creationId xmlns:a16="http://schemas.microsoft.com/office/drawing/2014/main" id="{F2EF112A-7355-4B84-8D27-71DF088A804A}"/>
              </a:ext>
            </a:extLst>
          </p:cNvPr>
          <p:cNvSpPr>
            <a:spLocks/>
          </p:cNvSpPr>
          <p:nvPr/>
        </p:nvSpPr>
        <p:spPr bwMode="auto">
          <a:xfrm>
            <a:off x="2209800" y="5562600"/>
            <a:ext cx="3200400" cy="533400"/>
          </a:xfrm>
          <a:prstGeom prst="borderCallout2">
            <a:avLst>
              <a:gd name="adj1" fmla="val 21431"/>
              <a:gd name="adj2" fmla="val 102380"/>
              <a:gd name="adj3" fmla="val 21431"/>
              <a:gd name="adj4" fmla="val 102380"/>
              <a:gd name="adj5" fmla="val -68454"/>
              <a:gd name="adj6" fmla="val 157736"/>
            </a:avLst>
          </a:prstGeom>
          <a:solidFill>
            <a:schemeClr val="accent2">
              <a:alpha val="50000"/>
            </a:schemeClr>
          </a:solidFill>
          <a:ln w="9525">
            <a:solidFill>
              <a:schemeClr val="tx1"/>
            </a:solidFill>
            <a:miter lim="800000"/>
            <a:headEnd/>
            <a:tailEnd type="stealth"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altLang="en-US">
                <a:solidFill>
                  <a:srgbClr val="000000"/>
                </a:solidFill>
                <a:latin typeface="Tahoma" panose="020B0604030504040204" pitchFamily="34" charset="0"/>
              </a:rPr>
              <a:t>Python modules are text files with </a:t>
            </a:r>
            <a:r>
              <a:rPr lang="en-US" altLang="en-US" b="1">
                <a:solidFill>
                  <a:srgbClr val="000000"/>
                </a:solidFill>
                <a:latin typeface="Tahoma" panose="020B0604030504040204" pitchFamily="34" charset="0"/>
              </a:rPr>
              <a:t>.py</a:t>
            </a:r>
            <a:r>
              <a:rPr lang="en-US" altLang="en-US">
                <a:solidFill>
                  <a:srgbClr val="000000"/>
                </a:solidFill>
                <a:latin typeface="Tahoma" panose="020B0604030504040204" pitchFamily="34" charset="0"/>
              </a:rPr>
              <a:t> extensions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0BD98F6D-DC87-4A0E-8168-40E68370E9D9}"/>
              </a:ext>
            </a:extLst>
          </p:cNvPr>
          <p:cNvSpPr>
            <a:spLocks noGrp="1" noChangeArrowheads="1"/>
          </p:cNvSpPr>
          <p:nvPr>
            <p:ph type="title"/>
          </p:nvPr>
        </p:nvSpPr>
        <p:spPr>
          <a:effectLst/>
        </p:spPr>
        <p:txBody>
          <a:bodyPr vert="horz" lIns="91440" tIns="45720" rIns="91440" bIns="45720" rtlCol="0" anchor="t">
            <a:normAutofit/>
          </a:bodyPr>
          <a:lstStyle/>
          <a:p>
            <a:r>
              <a:rPr lang="en-US" altLang="en-US" dirty="0"/>
              <a:t>Simple examples</a:t>
            </a:r>
          </a:p>
        </p:txBody>
      </p:sp>
      <p:sp>
        <p:nvSpPr>
          <p:cNvPr id="46083" name="Rectangle 3">
            <a:extLst>
              <a:ext uri="{FF2B5EF4-FFF2-40B4-BE49-F238E27FC236}">
                <a16:creationId xmlns:a16="http://schemas.microsoft.com/office/drawing/2014/main" id="{1C501F34-D5F6-44A4-B261-7702481F2638}"/>
              </a:ext>
            </a:extLst>
          </p:cNvPr>
          <p:cNvSpPr>
            <a:spLocks noGrp="1" noChangeArrowheads="1"/>
          </p:cNvSpPr>
          <p:nvPr>
            <p:ph idx="1"/>
          </p:nvPr>
        </p:nvSpPr>
        <p:spPr/>
        <p:txBody>
          <a:bodyPr>
            <a:normAutofit lnSpcReduction="10000"/>
          </a:bodyPr>
          <a:lstStyle/>
          <a:p>
            <a:pPr eaLnBrk="1" hangingPunct="1">
              <a:lnSpc>
                <a:spcPct val="90000"/>
              </a:lnSpc>
            </a:pPr>
            <a:r>
              <a:rPr lang="en-US" altLang="en-US"/>
              <a:t>Built-in and explicit print</a:t>
            </a:r>
          </a:p>
          <a:p>
            <a:pPr lvl="1" eaLnBrk="1" hangingPunct="1">
              <a:lnSpc>
                <a:spcPct val="90000"/>
              </a:lnSpc>
            </a:pPr>
            <a:r>
              <a:rPr lang="en-US" altLang="en-US" b="1">
                <a:solidFill>
                  <a:srgbClr val="CC3300"/>
                </a:solidFill>
                <a:latin typeface="Courier New" panose="02070309020205020404" pitchFamily="49" charset="0"/>
                <a:cs typeface="Courier New" panose="02070309020205020404" pitchFamily="49" charset="0"/>
              </a:rPr>
              <a:t>&gt;&gt;&gt;</a:t>
            </a:r>
            <a:r>
              <a:rPr lang="en-US" altLang="en-US" b="1">
                <a:latin typeface="Courier New" panose="02070309020205020404" pitchFamily="49" charset="0"/>
                <a:cs typeface="Courier New" panose="02070309020205020404" pitchFamily="49" charset="0"/>
              </a:rPr>
              <a:t> </a:t>
            </a:r>
            <a:r>
              <a:rPr lang="en-US" altLang="en-US" b="1">
                <a:solidFill>
                  <a:schemeClr val="accent1"/>
                </a:solidFill>
                <a:latin typeface="Courier New" panose="02070309020205020404" pitchFamily="49" charset="0"/>
                <a:cs typeface="Courier New" panose="02070309020205020404" pitchFamily="49" charset="0"/>
              </a:rPr>
              <a:t>“Hello all”</a:t>
            </a:r>
          </a:p>
          <a:p>
            <a:pPr lvl="1" eaLnBrk="1" hangingPunct="1">
              <a:lnSpc>
                <a:spcPct val="90000"/>
              </a:lnSpc>
            </a:pPr>
            <a:r>
              <a:rPr lang="en-US" altLang="en-US" b="1" i="1">
                <a:solidFill>
                  <a:schemeClr val="folHlink"/>
                </a:solidFill>
                <a:latin typeface="Courier New" panose="02070309020205020404" pitchFamily="49" charset="0"/>
                <a:cs typeface="Courier New" panose="02070309020205020404" pitchFamily="49" charset="0"/>
              </a:rPr>
              <a:t>'Hello all'</a:t>
            </a:r>
          </a:p>
          <a:p>
            <a:pPr lvl="1" eaLnBrk="1" hangingPunct="1">
              <a:lnSpc>
                <a:spcPct val="90000"/>
              </a:lnSpc>
            </a:pPr>
            <a:r>
              <a:rPr lang="en-US" altLang="en-US" b="1">
                <a:solidFill>
                  <a:srgbClr val="CC3300"/>
                </a:solidFill>
                <a:latin typeface="Courier New" panose="02070309020205020404" pitchFamily="49" charset="0"/>
                <a:cs typeface="Courier New" panose="02070309020205020404" pitchFamily="49" charset="0"/>
              </a:rPr>
              <a:t>&gt;&gt;&gt;</a:t>
            </a:r>
            <a:r>
              <a:rPr lang="en-US" altLang="en-US" b="1">
                <a:solidFill>
                  <a:schemeClr val="folHlink"/>
                </a:solidFill>
                <a:latin typeface="Courier New" panose="02070309020205020404" pitchFamily="49" charset="0"/>
                <a:cs typeface="Courier New" panose="02070309020205020404" pitchFamily="49" charset="0"/>
              </a:rPr>
              <a:t> </a:t>
            </a:r>
            <a:r>
              <a:rPr lang="en-US" altLang="en-US" b="1">
                <a:solidFill>
                  <a:srgbClr val="FF9900"/>
                </a:solidFill>
                <a:latin typeface="Courier New" panose="02070309020205020404" pitchFamily="49" charset="0"/>
                <a:cs typeface="Courier New" panose="02070309020205020404" pitchFamily="49" charset="0"/>
              </a:rPr>
              <a:t>print</a:t>
            </a:r>
            <a:r>
              <a:rPr lang="en-US" altLang="en-US" b="1">
                <a:solidFill>
                  <a:schemeClr val="folHlink"/>
                </a:solidFill>
                <a:latin typeface="Courier New" panose="02070309020205020404" pitchFamily="49" charset="0"/>
                <a:cs typeface="Courier New" panose="02070309020205020404" pitchFamily="49" charset="0"/>
              </a:rPr>
              <a:t>(</a:t>
            </a:r>
            <a:r>
              <a:rPr lang="en-US" altLang="en-US" b="1">
                <a:solidFill>
                  <a:schemeClr val="accent1"/>
                </a:solidFill>
                <a:latin typeface="Courier New" panose="02070309020205020404" pitchFamily="49" charset="0"/>
                <a:cs typeface="Courier New" panose="02070309020205020404" pitchFamily="49" charset="0"/>
              </a:rPr>
              <a:t>“A b”)</a:t>
            </a:r>
          </a:p>
          <a:p>
            <a:pPr lvl="1" eaLnBrk="1" hangingPunct="1">
              <a:lnSpc>
                <a:spcPct val="90000"/>
              </a:lnSpc>
            </a:pPr>
            <a:r>
              <a:rPr lang="en-US" altLang="en-US" b="1" i="1">
                <a:solidFill>
                  <a:schemeClr val="folHlink"/>
                </a:solidFill>
                <a:latin typeface="Courier New" panose="02070309020205020404" pitchFamily="49" charset="0"/>
                <a:cs typeface="Courier New" panose="02070309020205020404" pitchFamily="49" charset="0"/>
              </a:rPr>
              <a:t>A b</a:t>
            </a:r>
          </a:p>
          <a:p>
            <a:pPr lvl="1" eaLnBrk="1" hangingPunct="1">
              <a:lnSpc>
                <a:spcPct val="90000"/>
              </a:lnSpc>
            </a:pPr>
            <a:r>
              <a:rPr lang="en-US" altLang="en-US" b="1">
                <a:solidFill>
                  <a:srgbClr val="CC3300"/>
                </a:solidFill>
                <a:latin typeface="Courier New" panose="02070309020205020404" pitchFamily="49" charset="0"/>
                <a:cs typeface="Courier New" panose="02070309020205020404" pitchFamily="49" charset="0"/>
              </a:rPr>
              <a:t>&gt;&gt;&gt;</a:t>
            </a:r>
            <a:r>
              <a:rPr lang="en-US" altLang="en-US" b="1">
                <a:latin typeface="Courier New" panose="02070309020205020404" pitchFamily="49" charset="0"/>
                <a:cs typeface="Courier New" panose="02070309020205020404" pitchFamily="49" charset="0"/>
              </a:rPr>
              <a:t> ALongName = 177 / 2</a:t>
            </a:r>
          </a:p>
          <a:p>
            <a:pPr lvl="1" eaLnBrk="1" hangingPunct="1">
              <a:lnSpc>
                <a:spcPct val="90000"/>
              </a:lnSpc>
            </a:pPr>
            <a:r>
              <a:rPr lang="en-US" altLang="en-US" b="1">
                <a:solidFill>
                  <a:srgbClr val="CC3300"/>
                </a:solidFill>
                <a:latin typeface="Courier New" panose="02070309020205020404" pitchFamily="49" charset="0"/>
                <a:cs typeface="Courier New" panose="02070309020205020404" pitchFamily="49" charset="0"/>
              </a:rPr>
              <a:t>&gt;&gt;&gt;</a:t>
            </a:r>
            <a:r>
              <a:rPr lang="en-US" altLang="en-US" b="1">
                <a:latin typeface="Courier New" panose="02070309020205020404" pitchFamily="49" charset="0"/>
                <a:cs typeface="Courier New" panose="02070309020205020404" pitchFamily="49" charset="0"/>
              </a:rPr>
              <a:t> ALongName</a:t>
            </a:r>
          </a:p>
          <a:p>
            <a:pPr lvl="1" eaLnBrk="1" hangingPunct="1">
              <a:lnSpc>
                <a:spcPct val="90000"/>
              </a:lnSpc>
            </a:pPr>
            <a:r>
              <a:rPr lang="en-US" altLang="en-US" b="1" i="1">
                <a:solidFill>
                  <a:schemeClr val="folHlink"/>
                </a:solidFill>
                <a:latin typeface="Courier New" panose="02070309020205020404" pitchFamily="49" charset="0"/>
                <a:cs typeface="Courier New" panose="02070309020205020404" pitchFamily="49" charset="0"/>
              </a:rPr>
              <a:t>88.5</a:t>
            </a:r>
            <a:endParaRPr lang="en-US" altLang="en-US" i="1"/>
          </a:p>
        </p:txBody>
      </p:sp>
      <p:sp>
        <p:nvSpPr>
          <p:cNvPr id="15364" name="AutoShape 4">
            <a:extLst>
              <a:ext uri="{FF2B5EF4-FFF2-40B4-BE49-F238E27FC236}">
                <a16:creationId xmlns:a16="http://schemas.microsoft.com/office/drawing/2014/main" id="{4C80ECDE-BD48-4726-B008-A2522693EA5A}"/>
              </a:ext>
            </a:extLst>
          </p:cNvPr>
          <p:cNvSpPr>
            <a:spLocks/>
          </p:cNvSpPr>
          <p:nvPr/>
        </p:nvSpPr>
        <p:spPr bwMode="auto">
          <a:xfrm>
            <a:off x="6858000" y="2514600"/>
            <a:ext cx="3581400" cy="1143000"/>
          </a:xfrm>
          <a:prstGeom prst="borderCallout2">
            <a:avLst>
              <a:gd name="adj1" fmla="val 10000"/>
              <a:gd name="adj2" fmla="val -2130"/>
              <a:gd name="adj3" fmla="val 10000"/>
              <a:gd name="adj4" fmla="val -2130"/>
              <a:gd name="adj5" fmla="val 17222"/>
              <a:gd name="adj6" fmla="val -65028"/>
            </a:avLst>
          </a:prstGeom>
          <a:solidFill>
            <a:schemeClr val="accent2">
              <a:alpha val="50000"/>
            </a:schemeClr>
          </a:solidFill>
          <a:ln w="9525">
            <a:solidFill>
              <a:schemeClr val="tx1"/>
            </a:solidFill>
            <a:miter lim="800000"/>
            <a:headEnd/>
            <a:tailEnd type="stealth"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en-US" altLang="en-US" sz="2400">
                <a:solidFill>
                  <a:srgbClr val="000000"/>
                </a:solidFill>
                <a:latin typeface="Tahoma" panose="020B0604030504040204" pitchFamily="34" charset="0"/>
              </a:rPr>
              <a:t>Builtin print gives double quotes as single quotes. " and ' quotes are same.</a:t>
            </a:r>
          </a:p>
        </p:txBody>
      </p:sp>
      <p:sp>
        <p:nvSpPr>
          <p:cNvPr id="15366" name="AutoShape 6">
            <a:extLst>
              <a:ext uri="{FF2B5EF4-FFF2-40B4-BE49-F238E27FC236}">
                <a16:creationId xmlns:a16="http://schemas.microsoft.com/office/drawing/2014/main" id="{CA8C3C45-B78A-425E-8454-096068DECC4F}"/>
              </a:ext>
            </a:extLst>
          </p:cNvPr>
          <p:cNvSpPr>
            <a:spLocks/>
          </p:cNvSpPr>
          <p:nvPr/>
        </p:nvSpPr>
        <p:spPr bwMode="auto">
          <a:xfrm>
            <a:off x="6858000" y="5029200"/>
            <a:ext cx="3352800" cy="838200"/>
          </a:xfrm>
          <a:prstGeom prst="borderCallout2">
            <a:avLst>
              <a:gd name="adj1" fmla="val 13634"/>
              <a:gd name="adj2" fmla="val -2273"/>
              <a:gd name="adj3" fmla="val 13634"/>
              <a:gd name="adj4" fmla="val -2273"/>
              <a:gd name="adj5" fmla="val -153977"/>
              <a:gd name="adj6" fmla="val -32574"/>
            </a:avLst>
          </a:prstGeom>
          <a:solidFill>
            <a:schemeClr val="accent2">
              <a:alpha val="50000"/>
            </a:schemeClr>
          </a:solidFill>
          <a:ln w="9525">
            <a:solidFill>
              <a:schemeClr val="tx1"/>
            </a:solidFill>
            <a:miter lim="800000"/>
            <a:headEnd/>
            <a:tailEnd type="stealth"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en-US" altLang="en-US" sz="2400">
                <a:solidFill>
                  <a:srgbClr val="000000"/>
                </a:solidFill>
                <a:latin typeface="Tahoma" panose="020B0604030504040204" pitchFamily="34" charset="0"/>
              </a:rPr>
              <a:t>print statement removes quotes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2">
            <a:extLst>
              <a:ext uri="{FF2B5EF4-FFF2-40B4-BE49-F238E27FC236}">
                <a16:creationId xmlns:a16="http://schemas.microsoft.com/office/drawing/2014/main" id="{9751E632-7A2D-49BD-93B3-76CF36488A1F}"/>
              </a:ext>
            </a:extLst>
          </p:cNvPr>
          <p:cNvSpPr>
            <a:spLocks noGrp="1" noChangeArrowheads="1"/>
          </p:cNvSpPr>
          <p:nvPr>
            <p:ph type="title"/>
          </p:nvPr>
        </p:nvSpPr>
        <p:spPr>
          <a:effectLst/>
        </p:spPr>
        <p:txBody>
          <a:bodyPr vert="horz" lIns="91440" tIns="45720" rIns="91440" bIns="45720" rtlCol="0" anchor="t">
            <a:normAutofit/>
          </a:bodyPr>
          <a:lstStyle/>
          <a:p>
            <a:r>
              <a:rPr lang="en-US" altLang="en-US" dirty="0"/>
              <a:t>Basic Operations (1)</a:t>
            </a:r>
          </a:p>
        </p:txBody>
      </p:sp>
      <p:sp>
        <p:nvSpPr>
          <p:cNvPr id="48133" name="Rectangle 3">
            <a:extLst>
              <a:ext uri="{FF2B5EF4-FFF2-40B4-BE49-F238E27FC236}">
                <a16:creationId xmlns:a16="http://schemas.microsoft.com/office/drawing/2014/main" id="{43C46E68-0ABE-4836-94EE-2CF30BF5DC00}"/>
              </a:ext>
            </a:extLst>
          </p:cNvPr>
          <p:cNvSpPr>
            <a:spLocks noGrp="1" noChangeArrowheads="1"/>
          </p:cNvSpPr>
          <p:nvPr>
            <p:ph type="body" idx="1"/>
          </p:nvPr>
        </p:nvSpPr>
        <p:spPr/>
        <p:txBody>
          <a:bodyPr/>
          <a:lstStyle/>
          <a:p>
            <a:pPr eaLnBrk="1" hangingPunct="1"/>
            <a:r>
              <a:rPr lang="en-US" altLang="en-US"/>
              <a:t>Assignment creates names</a:t>
            </a:r>
          </a:p>
          <a:p>
            <a:pPr lvl="1" eaLnBrk="1" hangingPunct="1"/>
            <a:r>
              <a:rPr lang="en-US" altLang="en-US" b="1">
                <a:latin typeface="Courier New" panose="02070309020205020404" pitchFamily="49" charset="0"/>
                <a:cs typeface="Courier New" panose="02070309020205020404" pitchFamily="49" charset="0"/>
              </a:rPr>
              <a:t>s = </a:t>
            </a:r>
            <a:r>
              <a:rPr lang="en-US" altLang="en-US" b="1">
                <a:solidFill>
                  <a:schemeClr val="accent1"/>
                </a:solidFill>
                <a:latin typeface="Courier New" panose="02070309020205020404" pitchFamily="49" charset="0"/>
                <a:cs typeface="Courier New" panose="02070309020205020404" pitchFamily="49" charset="0"/>
              </a:rPr>
              <a:t>'A string'</a:t>
            </a:r>
            <a:r>
              <a:rPr lang="en-US" altLang="en-US" b="1">
                <a:latin typeface="Courier New" panose="02070309020205020404" pitchFamily="49" charset="0"/>
                <a:cs typeface="Courier New" panose="02070309020205020404" pitchFamily="49" charset="0"/>
              </a:rPr>
              <a:t> </a:t>
            </a:r>
            <a:r>
              <a:rPr lang="en-US" altLang="en-US" b="1" i="1">
                <a:solidFill>
                  <a:schemeClr val="hlink"/>
                </a:solidFill>
                <a:latin typeface="Courier New" panose="02070309020205020404" pitchFamily="49" charset="0"/>
                <a:cs typeface="Courier New" panose="02070309020205020404" pitchFamily="49" charset="0"/>
              </a:rPr>
              <a:t># s is created</a:t>
            </a:r>
          </a:p>
          <a:p>
            <a:pPr eaLnBrk="1" hangingPunct="1"/>
            <a:r>
              <a:rPr lang="en-US" altLang="en-US">
                <a:cs typeface="Tahoma" panose="020B0604030504040204" pitchFamily="34" charset="0"/>
              </a:rPr>
              <a:t>Names can be any length</a:t>
            </a:r>
          </a:p>
          <a:p>
            <a:pPr eaLnBrk="1" hangingPunct="1"/>
            <a:r>
              <a:rPr lang="en-US" altLang="en-US">
                <a:cs typeface="Tahoma" panose="020B0604030504040204" pitchFamily="34" charset="0"/>
              </a:rPr>
              <a:t>Names are case sensitive</a:t>
            </a:r>
          </a:p>
          <a:p>
            <a:pPr lvl="1" eaLnBrk="1" hangingPunct="1"/>
            <a:r>
              <a:rPr lang="en-US" altLang="en-US" b="1">
                <a:solidFill>
                  <a:srgbClr val="CC3300"/>
                </a:solidFill>
                <a:latin typeface="Courier New" panose="02070309020205020404" pitchFamily="49" charset="0"/>
                <a:cs typeface="Courier New" panose="02070309020205020404" pitchFamily="49" charset="0"/>
              </a:rPr>
              <a:t>&gt;&gt;&gt;</a:t>
            </a:r>
            <a:r>
              <a:rPr lang="en-US" altLang="en-US" b="1">
                <a:latin typeface="Courier New" panose="02070309020205020404" pitchFamily="49" charset="0"/>
                <a:cs typeface="Courier New" panose="02070309020205020404" pitchFamily="49" charset="0"/>
              </a:rPr>
              <a:t> A = 1</a:t>
            </a:r>
            <a:r>
              <a:rPr lang="en-US" altLang="en-US" b="1">
                <a:solidFill>
                  <a:schemeClr val="hlink"/>
                </a:solidFill>
                <a:latin typeface="Courier New" panose="02070309020205020404" pitchFamily="49" charset="0"/>
                <a:cs typeface="Courier New" panose="02070309020205020404" pitchFamily="49" charset="0"/>
              </a:rPr>
              <a:t>;</a:t>
            </a:r>
            <a:r>
              <a:rPr lang="en-US" altLang="en-US" b="1">
                <a:latin typeface="Courier New" panose="02070309020205020404" pitchFamily="49" charset="0"/>
                <a:cs typeface="Courier New" panose="02070309020205020404" pitchFamily="49" charset="0"/>
              </a:rPr>
              <a:t> a = 2</a:t>
            </a:r>
            <a:r>
              <a:rPr lang="en-US" altLang="en-US" b="1">
                <a:solidFill>
                  <a:schemeClr val="hlink"/>
                </a:solidFill>
                <a:latin typeface="Courier New" panose="02070309020205020404" pitchFamily="49" charset="0"/>
                <a:cs typeface="Courier New" panose="02070309020205020404" pitchFamily="49" charset="0"/>
              </a:rPr>
              <a:t>;</a:t>
            </a:r>
            <a:r>
              <a:rPr lang="en-US" altLang="en-US" b="1">
                <a:latin typeface="Courier New" panose="02070309020205020404" pitchFamily="49" charset="0"/>
                <a:cs typeface="Courier New" panose="02070309020205020404" pitchFamily="49" charset="0"/>
              </a:rPr>
              <a:t> A+a </a:t>
            </a:r>
          </a:p>
          <a:p>
            <a:pPr lvl="1" eaLnBrk="1" hangingPunct="1"/>
            <a:r>
              <a:rPr lang="en-US" altLang="en-US" b="1" i="1">
                <a:solidFill>
                  <a:schemeClr val="folHlink"/>
                </a:solidFill>
                <a:latin typeface="Courier New" panose="02070309020205020404" pitchFamily="49" charset="0"/>
                <a:cs typeface="Courier New" panose="02070309020205020404" pitchFamily="49" charset="0"/>
              </a:rPr>
              <a:t>3</a:t>
            </a:r>
          </a:p>
        </p:txBody>
      </p:sp>
      <p:sp>
        <p:nvSpPr>
          <p:cNvPr id="24581" name="AutoShape 5">
            <a:extLst>
              <a:ext uri="{FF2B5EF4-FFF2-40B4-BE49-F238E27FC236}">
                <a16:creationId xmlns:a16="http://schemas.microsoft.com/office/drawing/2014/main" id="{988A90C9-329D-4B56-B071-11F26BD2BBDB}"/>
              </a:ext>
            </a:extLst>
          </p:cNvPr>
          <p:cNvSpPr>
            <a:spLocks/>
          </p:cNvSpPr>
          <p:nvPr/>
        </p:nvSpPr>
        <p:spPr bwMode="auto">
          <a:xfrm>
            <a:off x="5865813" y="5027613"/>
            <a:ext cx="4159250" cy="831850"/>
          </a:xfrm>
          <a:prstGeom prst="borderCallout2">
            <a:avLst>
              <a:gd name="adj1" fmla="val 13741"/>
              <a:gd name="adj2" fmla="val -1833"/>
              <a:gd name="adj3" fmla="val 13741"/>
              <a:gd name="adj4" fmla="val -1833"/>
              <a:gd name="adj5" fmla="val -49046"/>
              <a:gd name="adj6" fmla="val -6565"/>
            </a:avLst>
          </a:prstGeom>
          <a:solidFill>
            <a:schemeClr val="accent2">
              <a:alpha val="50000"/>
            </a:schemeClr>
          </a:solidFill>
          <a:ln w="9525">
            <a:solidFill>
              <a:schemeClr val="tx1"/>
            </a:solidFill>
            <a:miter lim="800000"/>
            <a:headEnd/>
            <a:tailEnd type="stealth"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en-US" altLang="en-US" sz="2400">
                <a:solidFill>
                  <a:srgbClr val="000000"/>
                </a:solidFill>
                <a:latin typeface="Tahoma" panose="020B0604030504040204" pitchFamily="34" charset="0"/>
              </a:rPr>
              <a:t>Semicolons separates statements on the same line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4581"/>
                                        </p:tgtEl>
                                        <p:attrNameLst>
                                          <p:attrName>style.visibility</p:attrName>
                                        </p:attrNameLst>
                                      </p:cBhvr>
                                      <p:to>
                                        <p:strVal val="visible"/>
                                      </p:to>
                                    </p:set>
                                    <p:animEffect transition="in" filter="box(in)">
                                      <p:cBhvr>
                                        <p:cTn id="7" dur="500"/>
                                        <p:tgtEl>
                                          <p:spTgt spid="245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1"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8B995C11-7C08-406C-B926-BF5068C14720}"/>
              </a:ext>
            </a:extLst>
          </p:cNvPr>
          <p:cNvSpPr>
            <a:spLocks noGrp="1"/>
          </p:cNvSpPr>
          <p:nvPr>
            <p:ph type="title"/>
          </p:nvPr>
        </p:nvSpPr>
        <p:spPr>
          <a:effectLst/>
        </p:spPr>
        <p:txBody>
          <a:bodyPr vert="horz" lIns="91440" tIns="45720" rIns="91440" bIns="45720" rtlCol="0" anchor="t">
            <a:normAutofit/>
          </a:bodyPr>
          <a:lstStyle/>
          <a:p>
            <a:r>
              <a:rPr lang="en-US" altLang="en-US" dirty="0"/>
              <a:t>Introduction</a:t>
            </a:r>
            <a:endParaRPr lang="he-IL" altLang="en-US" dirty="0"/>
          </a:p>
        </p:txBody>
      </p:sp>
      <p:sp>
        <p:nvSpPr>
          <p:cNvPr id="9219" name="Content Placeholder 2">
            <a:extLst>
              <a:ext uri="{FF2B5EF4-FFF2-40B4-BE49-F238E27FC236}">
                <a16:creationId xmlns:a16="http://schemas.microsoft.com/office/drawing/2014/main" id="{44815023-790F-4544-91CF-C47EE14C60D0}"/>
              </a:ext>
            </a:extLst>
          </p:cNvPr>
          <p:cNvSpPr>
            <a:spLocks noGrp="1"/>
          </p:cNvSpPr>
          <p:nvPr>
            <p:ph idx="1"/>
          </p:nvPr>
        </p:nvSpPr>
        <p:spPr>
          <a:xfrm>
            <a:off x="2057400" y="2017713"/>
            <a:ext cx="8421688" cy="4114800"/>
          </a:xfrm>
        </p:spPr>
        <p:txBody>
          <a:bodyPr>
            <a:normAutofit lnSpcReduction="10000"/>
          </a:bodyPr>
          <a:lstStyle/>
          <a:p>
            <a:pPr eaLnBrk="1" hangingPunct="1"/>
            <a:r>
              <a:rPr lang="en-US" altLang="en-US" sz="2800" dirty="0"/>
              <a:t>Computers can be programmed</a:t>
            </a:r>
          </a:p>
          <a:p>
            <a:pPr lvl="1" eaLnBrk="1" hangingPunct="1"/>
            <a:r>
              <a:rPr lang="en-US" altLang="en-US" sz="2400" dirty="0"/>
              <a:t>Designed to do any job that a program tells them to</a:t>
            </a:r>
          </a:p>
          <a:p>
            <a:pPr eaLnBrk="1" hangingPunct="1"/>
            <a:r>
              <a:rPr lang="en-US" altLang="en-US" sz="2800" u="sng" dirty="0"/>
              <a:t>Program</a:t>
            </a:r>
            <a:r>
              <a:rPr lang="en-US" altLang="en-US" sz="2800" dirty="0"/>
              <a:t>: set of instructions that a computer follows to perform a task</a:t>
            </a:r>
          </a:p>
          <a:p>
            <a:pPr lvl="1" eaLnBrk="1" hangingPunct="1"/>
            <a:r>
              <a:rPr lang="en-US" altLang="en-US" sz="2400" dirty="0"/>
              <a:t>Collection of these programs or program itself is referred to as </a:t>
            </a:r>
            <a:r>
              <a:rPr lang="en-US" altLang="en-US" sz="2400" i="1" dirty="0"/>
              <a:t>Software</a:t>
            </a:r>
          </a:p>
          <a:p>
            <a:pPr eaLnBrk="1" hangingPunct="1"/>
            <a:r>
              <a:rPr lang="en-US" altLang="en-US" sz="2800" u="sng" dirty="0"/>
              <a:t>Programmer</a:t>
            </a:r>
            <a:r>
              <a:rPr lang="en-US" altLang="en-US" sz="2800" dirty="0"/>
              <a:t>: person who can design, create, and test computer programs</a:t>
            </a:r>
          </a:p>
          <a:p>
            <a:pPr lvl="1" eaLnBrk="1" hangingPunct="1"/>
            <a:r>
              <a:rPr lang="en-US" altLang="en-US" sz="2400" dirty="0"/>
              <a:t>Also known as software developer</a:t>
            </a:r>
            <a:endParaRPr lang="he-IL" alt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E9085833-EBE1-401B-92A3-7CF6129E4385}"/>
              </a:ext>
            </a:extLst>
          </p:cNvPr>
          <p:cNvSpPr>
            <a:spLocks noGrp="1"/>
          </p:cNvSpPr>
          <p:nvPr>
            <p:ph type="title"/>
          </p:nvPr>
        </p:nvSpPr>
        <p:spPr>
          <a:effectLst/>
        </p:spPr>
        <p:txBody>
          <a:bodyPr vert="horz" lIns="91440" tIns="45720" rIns="91440" bIns="45720" rtlCol="0" anchor="t">
            <a:normAutofit/>
          </a:bodyPr>
          <a:lstStyle/>
          <a:p>
            <a:r>
              <a:rPr lang="en-US" altLang="en-US" dirty="0"/>
              <a:t>Hardware and Software</a:t>
            </a:r>
            <a:endParaRPr lang="he-IL" altLang="en-US" dirty="0"/>
          </a:p>
        </p:txBody>
      </p:sp>
      <p:sp>
        <p:nvSpPr>
          <p:cNvPr id="10243" name="Content Placeholder 2">
            <a:extLst>
              <a:ext uri="{FF2B5EF4-FFF2-40B4-BE49-F238E27FC236}">
                <a16:creationId xmlns:a16="http://schemas.microsoft.com/office/drawing/2014/main" id="{32BD2FFF-7F75-4E7F-8D4E-D10E304CAF0A}"/>
              </a:ext>
            </a:extLst>
          </p:cNvPr>
          <p:cNvSpPr>
            <a:spLocks noGrp="1"/>
          </p:cNvSpPr>
          <p:nvPr>
            <p:ph idx="1"/>
          </p:nvPr>
        </p:nvSpPr>
        <p:spPr/>
        <p:txBody>
          <a:bodyPr>
            <a:normAutofit lnSpcReduction="10000"/>
          </a:bodyPr>
          <a:lstStyle/>
          <a:p>
            <a:pPr eaLnBrk="1" hangingPunct="1"/>
            <a:r>
              <a:rPr lang="en-US" altLang="en-US" u="sng" dirty="0"/>
              <a:t>Hardware</a:t>
            </a:r>
            <a:r>
              <a:rPr lang="en-US" altLang="en-US" dirty="0"/>
              <a:t>: The physical devices that make up a computer</a:t>
            </a:r>
          </a:p>
          <a:p>
            <a:pPr lvl="1" eaLnBrk="1" hangingPunct="1"/>
            <a:r>
              <a:rPr lang="en-US" altLang="en-US" dirty="0"/>
              <a:t>Computer is a system composed of several components that all work together</a:t>
            </a:r>
          </a:p>
          <a:p>
            <a:pPr eaLnBrk="1" hangingPunct="1"/>
            <a:r>
              <a:rPr lang="en-US" altLang="en-US" dirty="0"/>
              <a:t>Typical major components:</a:t>
            </a:r>
          </a:p>
          <a:p>
            <a:pPr lvl="1" eaLnBrk="1" hangingPunct="1"/>
            <a:r>
              <a:rPr lang="en-US" altLang="en-US" dirty="0"/>
              <a:t>Central processing unit</a:t>
            </a:r>
          </a:p>
          <a:p>
            <a:pPr lvl="1" eaLnBrk="1" hangingPunct="1"/>
            <a:r>
              <a:rPr lang="en-US" altLang="en-US" dirty="0"/>
              <a:t>Main memory</a:t>
            </a:r>
          </a:p>
          <a:p>
            <a:pPr lvl="1" eaLnBrk="1" hangingPunct="1"/>
            <a:r>
              <a:rPr lang="en-US" altLang="en-US" dirty="0"/>
              <a:t>Secondary storage devices</a:t>
            </a:r>
          </a:p>
          <a:p>
            <a:pPr lvl="1" eaLnBrk="1" hangingPunct="1"/>
            <a:r>
              <a:rPr lang="en-US" altLang="en-US" dirty="0"/>
              <a:t>Input and output devices</a:t>
            </a:r>
            <a:endParaRPr lang="he-IL" altLang="en-US" dirty="0"/>
          </a:p>
        </p:txBody>
      </p:sp>
      <p:pic>
        <p:nvPicPr>
          <p:cNvPr id="3" name="Picture 2" descr="A screenshot of a cell phone&#10;&#10;Description automatically generated">
            <a:extLst>
              <a:ext uri="{FF2B5EF4-FFF2-40B4-BE49-F238E27FC236}">
                <a16:creationId xmlns:a16="http://schemas.microsoft.com/office/drawing/2014/main" id="{7D2F4A1F-006F-4796-A4EA-8164E86B70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4571" y="3690257"/>
            <a:ext cx="3048000" cy="3048000"/>
          </a:xfrm>
          <a:prstGeom prst="rect">
            <a:avLst/>
          </a:prstGeom>
        </p:spPr>
      </p:pic>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B2AA147D-DE5F-4DE5-8FDA-C7886C603682}"/>
              </a:ext>
            </a:extLst>
          </p:cNvPr>
          <p:cNvSpPr>
            <a:spLocks noGrp="1"/>
          </p:cNvSpPr>
          <p:nvPr>
            <p:ph type="title"/>
          </p:nvPr>
        </p:nvSpPr>
        <p:spPr>
          <a:effectLst/>
        </p:spPr>
        <p:txBody>
          <a:bodyPr vert="horz" lIns="91440" tIns="45720" rIns="91440" bIns="45720" rtlCol="0" anchor="t">
            <a:normAutofit/>
          </a:bodyPr>
          <a:lstStyle/>
          <a:p>
            <a:r>
              <a:rPr lang="en-US" altLang="en-US" dirty="0"/>
              <a:t>The CPU</a:t>
            </a:r>
            <a:endParaRPr lang="he-IL" altLang="en-US" dirty="0"/>
          </a:p>
        </p:txBody>
      </p:sp>
      <p:sp>
        <p:nvSpPr>
          <p:cNvPr id="7" name="Content Placeholder 2">
            <a:extLst>
              <a:ext uri="{FF2B5EF4-FFF2-40B4-BE49-F238E27FC236}">
                <a16:creationId xmlns:a16="http://schemas.microsoft.com/office/drawing/2014/main" id="{7D9EC3B2-A347-4D8A-8438-6215ECC13D76}"/>
              </a:ext>
            </a:extLst>
          </p:cNvPr>
          <p:cNvSpPr>
            <a:spLocks noGrp="1"/>
          </p:cNvSpPr>
          <p:nvPr>
            <p:ph idx="1"/>
          </p:nvPr>
        </p:nvSpPr>
        <p:spPr>
          <a:xfrm>
            <a:off x="1484310" y="1524001"/>
            <a:ext cx="10018713" cy="4648200"/>
          </a:xfrm>
        </p:spPr>
        <p:txBody>
          <a:bodyPr>
            <a:normAutofit lnSpcReduction="10000"/>
          </a:bodyPr>
          <a:lstStyle/>
          <a:p>
            <a:r>
              <a:rPr lang="en-US" altLang="en-US" u="sng" dirty="0"/>
              <a:t>Central processing unit (CPU)</a:t>
            </a:r>
            <a:r>
              <a:rPr lang="en-US" altLang="en-US" dirty="0"/>
              <a:t>: </a:t>
            </a:r>
            <a:r>
              <a:rPr lang="en-US" dirty="0"/>
              <a:t>performs basic arithmetic, logic, controlling, and input/output (I/O) operations specified by the instructions. </a:t>
            </a:r>
            <a:endParaRPr lang="en-US" altLang="en-US" dirty="0"/>
          </a:p>
          <a:p>
            <a:pPr lvl="1"/>
            <a:r>
              <a:rPr lang="en-US" dirty="0"/>
              <a:t>It is t</a:t>
            </a:r>
            <a:r>
              <a:rPr lang="en-US" altLang="en-US" dirty="0"/>
              <a:t>he part of the computer that actually runs programs </a:t>
            </a:r>
          </a:p>
          <a:p>
            <a:pPr lvl="1"/>
            <a:r>
              <a:rPr lang="en-US" altLang="en-US" dirty="0"/>
              <a:t>Most important component</a:t>
            </a:r>
          </a:p>
          <a:p>
            <a:pPr lvl="1" eaLnBrk="1" hangingPunct="1"/>
            <a:r>
              <a:rPr lang="en-US" altLang="en-US" dirty="0"/>
              <a:t>Without it, cannot run software</a:t>
            </a:r>
          </a:p>
          <a:p>
            <a:pPr lvl="1" eaLnBrk="1" hangingPunct="1"/>
            <a:r>
              <a:rPr lang="en-US" altLang="en-US" dirty="0"/>
              <a:t>Used to be a huge device</a:t>
            </a:r>
          </a:p>
          <a:p>
            <a:r>
              <a:rPr lang="en-US" altLang="en-US" u="sng" dirty="0"/>
              <a:t>Microprocessors</a:t>
            </a:r>
            <a:r>
              <a:rPr lang="en-US" altLang="en-US" dirty="0"/>
              <a:t>: </a:t>
            </a:r>
            <a:r>
              <a:rPr lang="en-US" dirty="0"/>
              <a:t>A microprocessor is a computer processor that incorporates the functions of a central processing unit (CPU) on a 1/more integrated circuit (IC). </a:t>
            </a:r>
          </a:p>
          <a:p>
            <a:pPr lvl="1"/>
            <a:r>
              <a:rPr lang="en-US" dirty="0"/>
              <a:t>The microprocessor is a multipurpose, clock driven, register based, digital integrated circuit that accepts binary data as input, processes it according to instructions stored in its memory and provides results (also in binary form) as output. </a:t>
            </a:r>
            <a:endParaRPr lang="he-IL"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C323965F-0557-425A-9259-0E93EAB821B9}"/>
              </a:ext>
            </a:extLst>
          </p:cNvPr>
          <p:cNvSpPr>
            <a:spLocks noGrp="1"/>
          </p:cNvSpPr>
          <p:nvPr>
            <p:ph type="title"/>
          </p:nvPr>
        </p:nvSpPr>
        <p:spPr>
          <a:effectLst/>
        </p:spPr>
        <p:txBody>
          <a:bodyPr vert="horz" lIns="91440" tIns="45720" rIns="91440" bIns="45720" rtlCol="0" anchor="t">
            <a:normAutofit/>
          </a:bodyPr>
          <a:lstStyle/>
          <a:p>
            <a:r>
              <a:rPr lang="en-US" altLang="en-US" dirty="0"/>
              <a:t>Main Memory</a:t>
            </a:r>
            <a:endParaRPr lang="he-IL" altLang="en-US" dirty="0"/>
          </a:p>
        </p:txBody>
      </p:sp>
      <p:sp>
        <p:nvSpPr>
          <p:cNvPr id="12291" name="Content Placeholder 2">
            <a:extLst>
              <a:ext uri="{FF2B5EF4-FFF2-40B4-BE49-F238E27FC236}">
                <a16:creationId xmlns:a16="http://schemas.microsoft.com/office/drawing/2014/main" id="{829E6959-9E55-49D2-95C8-0C056A05FF7F}"/>
              </a:ext>
            </a:extLst>
          </p:cNvPr>
          <p:cNvSpPr>
            <a:spLocks noGrp="1"/>
          </p:cNvSpPr>
          <p:nvPr>
            <p:ph idx="1"/>
          </p:nvPr>
        </p:nvSpPr>
        <p:spPr/>
        <p:txBody>
          <a:bodyPr/>
          <a:lstStyle/>
          <a:p>
            <a:pPr eaLnBrk="1" hangingPunct="1"/>
            <a:r>
              <a:rPr lang="en-US" altLang="en-US" u="sng" dirty="0"/>
              <a:t>Main memory</a:t>
            </a:r>
            <a:r>
              <a:rPr lang="en-US" altLang="en-US" dirty="0"/>
              <a:t>: where computer stores a program while program is running, and data used by the program</a:t>
            </a:r>
          </a:p>
          <a:p>
            <a:pPr eaLnBrk="1" hangingPunct="1"/>
            <a:r>
              <a:rPr lang="en-US" altLang="en-US" dirty="0"/>
              <a:t>Known as </a:t>
            </a:r>
            <a:r>
              <a:rPr lang="en-US" altLang="en-US" i="1" dirty="0"/>
              <a:t>Random Access Memory</a:t>
            </a:r>
            <a:r>
              <a:rPr lang="en-US" altLang="en-US" dirty="0"/>
              <a:t> or </a:t>
            </a:r>
            <a:r>
              <a:rPr lang="en-US" altLang="en-US" i="1" dirty="0"/>
              <a:t>RAM</a:t>
            </a:r>
          </a:p>
          <a:p>
            <a:pPr lvl="1" eaLnBrk="1" hangingPunct="1"/>
            <a:r>
              <a:rPr lang="en-US" altLang="en-US" dirty="0"/>
              <a:t>CPU is able to quickly access data in RAM</a:t>
            </a:r>
          </a:p>
          <a:p>
            <a:pPr lvl="1" eaLnBrk="1" hangingPunct="1"/>
            <a:r>
              <a:rPr lang="en-US" altLang="en-US" dirty="0"/>
              <a:t>Volatile memory used for temporary storage while program is running</a:t>
            </a:r>
          </a:p>
          <a:p>
            <a:pPr lvl="1" eaLnBrk="1" hangingPunct="1"/>
            <a:r>
              <a:rPr lang="en-US" altLang="en-US" dirty="0"/>
              <a:t>Contents are erased when computer is off</a:t>
            </a:r>
            <a:endParaRPr lang="he-IL"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E75F63EA-E9C7-47C0-B4E7-2D58362D28DC}"/>
              </a:ext>
            </a:extLst>
          </p:cNvPr>
          <p:cNvSpPr>
            <a:spLocks noGrp="1"/>
          </p:cNvSpPr>
          <p:nvPr>
            <p:ph type="title"/>
          </p:nvPr>
        </p:nvSpPr>
        <p:spPr>
          <a:effectLst/>
        </p:spPr>
        <p:txBody>
          <a:bodyPr vert="horz" lIns="91440" tIns="45720" rIns="91440" bIns="45720" rtlCol="0" anchor="t">
            <a:normAutofit/>
          </a:bodyPr>
          <a:lstStyle/>
          <a:p>
            <a:r>
              <a:rPr lang="en-US" altLang="en-US" dirty="0"/>
              <a:t>Secondary Storage Devices</a:t>
            </a:r>
            <a:endParaRPr lang="he-IL" altLang="en-US" dirty="0"/>
          </a:p>
        </p:txBody>
      </p:sp>
      <p:sp>
        <p:nvSpPr>
          <p:cNvPr id="13315" name="Content Placeholder 2">
            <a:extLst>
              <a:ext uri="{FF2B5EF4-FFF2-40B4-BE49-F238E27FC236}">
                <a16:creationId xmlns:a16="http://schemas.microsoft.com/office/drawing/2014/main" id="{9DB4B219-E1A0-4402-9568-DCC5AF58AF9F}"/>
              </a:ext>
            </a:extLst>
          </p:cNvPr>
          <p:cNvSpPr>
            <a:spLocks noGrp="1"/>
          </p:cNvSpPr>
          <p:nvPr>
            <p:ph idx="1"/>
          </p:nvPr>
        </p:nvSpPr>
        <p:spPr/>
        <p:txBody>
          <a:bodyPr/>
          <a:lstStyle/>
          <a:p>
            <a:pPr eaLnBrk="1" hangingPunct="1"/>
            <a:r>
              <a:rPr lang="en-US" altLang="en-US" u="sng" dirty="0"/>
              <a:t>Secondary storage</a:t>
            </a:r>
            <a:r>
              <a:rPr lang="en-US" altLang="en-US" dirty="0"/>
              <a:t>: can hold data for long periods of time</a:t>
            </a:r>
          </a:p>
          <a:p>
            <a:pPr lvl="1" eaLnBrk="1" hangingPunct="1"/>
            <a:r>
              <a:rPr lang="en-US" altLang="en-US" dirty="0"/>
              <a:t>Programs normally stored here and loaded to main memory when needed</a:t>
            </a:r>
          </a:p>
          <a:p>
            <a:pPr eaLnBrk="1" hangingPunct="1"/>
            <a:r>
              <a:rPr lang="en-US" altLang="en-US" dirty="0"/>
              <a:t>Types of secondary memory</a:t>
            </a:r>
          </a:p>
          <a:p>
            <a:pPr lvl="1" eaLnBrk="1" hangingPunct="1"/>
            <a:r>
              <a:rPr lang="en-US" altLang="en-US" dirty="0"/>
              <a:t>Disk drive: magnetically encodes data onto a circular disk</a:t>
            </a:r>
          </a:p>
          <a:p>
            <a:pPr lvl="1" eaLnBrk="1" hangingPunct="1"/>
            <a:r>
              <a:rPr lang="en-US" altLang="en-US" dirty="0"/>
              <a:t>Flash memory: portable, no physical disk</a:t>
            </a:r>
          </a:p>
          <a:p>
            <a:pPr lvl="1" eaLnBrk="1" hangingPunct="1"/>
            <a:r>
              <a:rPr lang="en-US" altLang="en-US" dirty="0"/>
              <a:t>Optical devices: data encoded optically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1991DF0C-8220-421F-B57E-0AE4731DA735}"/>
              </a:ext>
            </a:extLst>
          </p:cNvPr>
          <p:cNvSpPr>
            <a:spLocks noGrp="1"/>
          </p:cNvSpPr>
          <p:nvPr>
            <p:ph type="title"/>
          </p:nvPr>
        </p:nvSpPr>
        <p:spPr>
          <a:effectLst/>
        </p:spPr>
        <p:txBody>
          <a:bodyPr vert="horz" lIns="91440" tIns="45720" rIns="91440" bIns="45720" rtlCol="0" anchor="t">
            <a:normAutofit/>
          </a:bodyPr>
          <a:lstStyle/>
          <a:p>
            <a:r>
              <a:rPr lang="en-US" altLang="en-US" dirty="0"/>
              <a:t>Input Devices</a:t>
            </a:r>
            <a:endParaRPr lang="he-IL" altLang="en-US" dirty="0"/>
          </a:p>
        </p:txBody>
      </p:sp>
      <p:sp>
        <p:nvSpPr>
          <p:cNvPr id="14339" name="Content Placeholder 2">
            <a:extLst>
              <a:ext uri="{FF2B5EF4-FFF2-40B4-BE49-F238E27FC236}">
                <a16:creationId xmlns:a16="http://schemas.microsoft.com/office/drawing/2014/main" id="{6466FD9C-8AFB-46E2-81B3-D1389C3B31D6}"/>
              </a:ext>
            </a:extLst>
          </p:cNvPr>
          <p:cNvSpPr>
            <a:spLocks noGrp="1"/>
          </p:cNvSpPr>
          <p:nvPr>
            <p:ph idx="1"/>
          </p:nvPr>
        </p:nvSpPr>
        <p:spPr/>
        <p:txBody>
          <a:bodyPr/>
          <a:lstStyle/>
          <a:p>
            <a:pPr eaLnBrk="1" hangingPunct="1"/>
            <a:r>
              <a:rPr lang="en-US" altLang="en-US" u="sng"/>
              <a:t>Input</a:t>
            </a:r>
            <a:r>
              <a:rPr lang="en-US" altLang="en-US"/>
              <a:t>: data the computer collects from people and other devices</a:t>
            </a:r>
          </a:p>
          <a:p>
            <a:pPr eaLnBrk="1" hangingPunct="1"/>
            <a:r>
              <a:rPr lang="en-US" altLang="en-US" u="sng"/>
              <a:t>Input device</a:t>
            </a:r>
            <a:r>
              <a:rPr lang="en-US" altLang="en-US"/>
              <a:t>: component that collects the data</a:t>
            </a:r>
          </a:p>
          <a:p>
            <a:pPr lvl="1" eaLnBrk="1" hangingPunct="1"/>
            <a:r>
              <a:rPr lang="en-US" altLang="en-US"/>
              <a:t>Examples: keyboard, mouse, scanner, camera</a:t>
            </a:r>
          </a:p>
          <a:p>
            <a:pPr lvl="1" eaLnBrk="1" hangingPunct="1"/>
            <a:r>
              <a:rPr lang="en-US" altLang="en-US"/>
              <a:t>Disk drives can be considered input devices because they load programs into the main memory</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3544</TotalTime>
  <Words>1601</Words>
  <Application>Microsoft Office PowerPoint</Application>
  <PresentationFormat>Widescreen</PresentationFormat>
  <Paragraphs>230</Paragraphs>
  <Slides>34</Slides>
  <Notes>17</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Corbel</vt:lpstr>
      <vt:lpstr>Courier New</vt:lpstr>
      <vt:lpstr>Tahoma</vt:lpstr>
      <vt:lpstr>Parallax</vt:lpstr>
      <vt:lpstr>SENG 1000 - Software Engineering Foundations and Practice</vt:lpstr>
      <vt:lpstr>PowerPoint Presentation</vt:lpstr>
      <vt:lpstr>Topics</vt:lpstr>
      <vt:lpstr>Introduction</vt:lpstr>
      <vt:lpstr>Hardware and Software</vt:lpstr>
      <vt:lpstr>The CPU</vt:lpstr>
      <vt:lpstr>Main Memory</vt:lpstr>
      <vt:lpstr>Secondary Storage Devices</vt:lpstr>
      <vt:lpstr>Input Devices</vt:lpstr>
      <vt:lpstr>Output Devices</vt:lpstr>
      <vt:lpstr>Software</vt:lpstr>
      <vt:lpstr>Software (cont’d.)</vt:lpstr>
      <vt:lpstr>How Computers Store Data</vt:lpstr>
      <vt:lpstr>Storing Numbers</vt:lpstr>
      <vt:lpstr>Storing Characters</vt:lpstr>
      <vt:lpstr>Advanced Number Storage</vt:lpstr>
      <vt:lpstr>Other Types of Data</vt:lpstr>
      <vt:lpstr>How a Program Works</vt:lpstr>
      <vt:lpstr>How a Program Works (cont’d.)</vt:lpstr>
      <vt:lpstr>How a Program Works (cont’d.)</vt:lpstr>
      <vt:lpstr>From Machine Language to Assembly Language</vt:lpstr>
      <vt:lpstr>High-Level Languages</vt:lpstr>
      <vt:lpstr>Key Words, Operators, and Syntax</vt:lpstr>
      <vt:lpstr>Scripting vs. Programming</vt:lpstr>
      <vt:lpstr>Scripting vs. Programming</vt:lpstr>
      <vt:lpstr>Python Advantages</vt:lpstr>
      <vt:lpstr>Python Toolkit</vt:lpstr>
      <vt:lpstr>How Python Is Used</vt:lpstr>
      <vt:lpstr>PowerPoint Presentation</vt:lpstr>
      <vt:lpstr>Getting Python</vt:lpstr>
      <vt:lpstr>Python Principles</vt:lpstr>
      <vt:lpstr>Running Python</vt:lpstr>
      <vt:lpstr>Simple examples</vt:lpstr>
      <vt:lpstr>Basic Operations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Manjunath Jois</dc:creator>
  <cp:lastModifiedBy>Sumati Jois</cp:lastModifiedBy>
  <cp:revision>69</cp:revision>
  <dcterms:created xsi:type="dcterms:W3CDTF">2020-01-05T19:19:03Z</dcterms:created>
  <dcterms:modified xsi:type="dcterms:W3CDTF">2020-01-16T16:39:02Z</dcterms:modified>
</cp:coreProperties>
</file>