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285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FF2F-DF0E-4A2B-828A-DD905678578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BA62-2FB9-4DA8-9AB9-EFE02AE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8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9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0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5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1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9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BB21-2124-4C7B-97BE-75FF1A1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 (cont’d.)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9246-4967-41A4-9EE0-226FC101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 dirty="0"/>
              <a:t> method</a:t>
            </a:r>
            <a:r>
              <a:rPr lang="en-US" altLang="en-US" dirty="0"/>
              <a:t>: returns all the dictionaries keys and associated values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Returned as a </a:t>
            </a:r>
            <a:r>
              <a:rPr lang="en-US" altLang="en-US" i="1" dirty="0"/>
              <a:t>dictionary view</a:t>
            </a:r>
          </a:p>
          <a:p>
            <a:pPr lvl="2"/>
            <a:r>
              <a:rPr lang="en-US" altLang="en-US" dirty="0"/>
              <a:t>Each element in dictionary view is a tuple which contains a key and its associated value</a:t>
            </a:r>
          </a:p>
          <a:p>
            <a:pPr lvl="2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iterate over the tuples in the sequence</a:t>
            </a:r>
          </a:p>
          <a:p>
            <a:pPr lvl="3"/>
            <a:r>
              <a:rPr lang="en-US" altLang="en-US" dirty="0"/>
              <a:t>Can use a variable which receives a tuple, or can use two variables which receive key and value</a:t>
            </a:r>
          </a:p>
        </p:txBody>
      </p:sp>
    </p:spTree>
    <p:extLst>
      <p:ext uri="{BB962C8B-B14F-4D97-AF65-F5344CB8AC3E}">
        <p14:creationId xmlns:p14="http://schemas.microsoft.com/office/powerpoint/2010/main" val="418143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EF45-555A-4CB0-8594-B834B58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 (cont’d.)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4D35-1043-4735-A241-B944B87D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keys</a:t>
            </a:r>
            <a:r>
              <a:rPr lang="en-US" u="sng" dirty="0"/>
              <a:t> method</a:t>
            </a:r>
            <a:r>
              <a:rPr lang="en-US" dirty="0"/>
              <a:t>: returns all the dictionaries keys as a sequence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u="sng" dirty="0"/>
              <a:t> method</a:t>
            </a:r>
            <a:r>
              <a:rPr lang="en-US" dirty="0"/>
              <a:t>: returns value associated with specified key and removes that key-value pair from the dictionary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>
                <a:cs typeface="Courier New" pitchFamily="49" charset="0"/>
              </a:rPr>
              <a:t> is returned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cs typeface="Courier New" pitchFamily="49" charset="0"/>
              </a:rPr>
              <a:t> is not found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6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C2E-A5CA-4317-9E53-DCA9051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 (cont’d.)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96E-E23E-40F4-A526-7BE1E23C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err="1">
                <a:latin typeface="Courier New" pitchFamily="49" charset="0"/>
                <a:cs typeface="Courier New" pitchFamily="49" charset="0"/>
              </a:rPr>
              <a:t>popitem</a:t>
            </a:r>
            <a:r>
              <a:rPr lang="en-US" u="sng" dirty="0"/>
              <a:t> method</a:t>
            </a:r>
            <a:r>
              <a:rPr lang="en-US" dirty="0"/>
              <a:t>: returns a randomly selected key-value pair and removes that key-value pair from the dictionary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.popitem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Key-value pair returned as a tuple</a:t>
            </a:r>
          </a:p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u="sng" dirty="0">
                <a:cs typeface="Courier New" pitchFamily="49" charset="0"/>
              </a:rPr>
              <a:t> </a:t>
            </a:r>
            <a:r>
              <a:rPr lang="en-US" u="sng" dirty="0"/>
              <a:t>method</a:t>
            </a:r>
            <a:r>
              <a:rPr lang="en-US" dirty="0"/>
              <a:t>: returns all the dictionaries values as a sequence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/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to iterate over the values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78A-1086-428C-8034-08ED7423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 (cont’d.)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5ED455-DCB0-4C13-B9B6-50B395083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2" y="2042160"/>
            <a:ext cx="7608307" cy="458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3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1687-587C-42E7-B842-740C955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98F8-1B32-4354-BAE5-0BEAAF78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: object that stores a collection of data in same way as mathematical set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All items must be unique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Set is unordered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Elements can be of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6863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DAB-ACF0-464C-A840-1D3E103C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7E2E-1343-4CDD-8305-1879A0CB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u="sng" dirty="0">
                <a:cs typeface="Courier New" pitchFamily="49" charset="0"/>
              </a:rPr>
              <a:t> function</a:t>
            </a:r>
            <a:r>
              <a:rPr lang="en-US" dirty="0">
                <a:cs typeface="Courier New" pitchFamily="49" charset="0"/>
              </a:rPr>
              <a:t>: used to create a set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 empty set,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set()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 non-empty set,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where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cs typeface="Courier New" pitchFamily="49" charset="0"/>
              </a:rPr>
              <a:t> is an object that contains </a:t>
            </a:r>
            <a:r>
              <a:rPr lang="en-US" dirty="0" err="1">
                <a:cs typeface="Courier New" pitchFamily="49" charset="0"/>
              </a:rPr>
              <a:t>iterable</a:t>
            </a:r>
            <a:r>
              <a:rPr lang="en-US" dirty="0">
                <a:cs typeface="Courier New" pitchFamily="49" charset="0"/>
              </a:rPr>
              <a:t> elements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e.g.,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cs typeface="Courier New" pitchFamily="49" charset="0"/>
              </a:rPr>
              <a:t> can be a list, string, or tuple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cs typeface="Courier New" pitchFamily="49" charset="0"/>
              </a:rPr>
              <a:t> is a string, each character becomes a set element</a:t>
            </a:r>
          </a:p>
          <a:p>
            <a:pPr lvl="3">
              <a:defRPr/>
            </a:pPr>
            <a:r>
              <a:rPr lang="en-US" dirty="0">
                <a:cs typeface="Courier New" pitchFamily="49" charset="0"/>
              </a:rPr>
              <a:t>For set of strings, pass them to the function as a list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i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contains duplicates, only one of the duplicates will appear in the set</a:t>
            </a:r>
          </a:p>
        </p:txBody>
      </p:sp>
    </p:spTree>
    <p:extLst>
      <p:ext uri="{BB962C8B-B14F-4D97-AF65-F5344CB8AC3E}">
        <p14:creationId xmlns:p14="http://schemas.microsoft.com/office/powerpoint/2010/main" val="418802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6C2E-7272-42F9-ADBF-D0339E1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Number of and Adding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0641-63BD-4C3D-95E9-908A40BB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 dirty="0"/>
              <a:t> function</a:t>
            </a:r>
            <a:r>
              <a:rPr lang="en-US" altLang="en-US" dirty="0"/>
              <a:t>: returns the number of elements in the set</a:t>
            </a:r>
          </a:p>
          <a:p>
            <a:r>
              <a:rPr lang="en-US" altLang="en-US" dirty="0"/>
              <a:t>Sets are mutable objects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u="sng" dirty="0"/>
              <a:t> method</a:t>
            </a:r>
            <a:r>
              <a:rPr lang="en-US" altLang="en-US" dirty="0"/>
              <a:t>: adds an element to a set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u="sng" dirty="0"/>
              <a:t> method</a:t>
            </a:r>
            <a:r>
              <a:rPr lang="en-US" altLang="en-US" dirty="0"/>
              <a:t>: adds a group of elements to a set</a:t>
            </a:r>
          </a:p>
          <a:p>
            <a:pPr lvl="1"/>
            <a:r>
              <a:rPr lang="en-US" altLang="en-US" dirty="0"/>
              <a:t>Argument must be a sequence containing  </a:t>
            </a:r>
            <a:r>
              <a:rPr lang="en-US" altLang="en-US" dirty="0" err="1"/>
              <a:t>iterable</a:t>
            </a:r>
            <a:r>
              <a:rPr lang="en-US" altLang="en-US" dirty="0"/>
              <a:t> elements, and each of the elements is added to the set</a:t>
            </a:r>
          </a:p>
        </p:txBody>
      </p:sp>
    </p:spTree>
    <p:extLst>
      <p:ext uri="{BB962C8B-B14F-4D97-AF65-F5344CB8AC3E}">
        <p14:creationId xmlns:p14="http://schemas.microsoft.com/office/powerpoint/2010/main" val="321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C06-C186-4948-8E65-4F776B2D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Elements From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A205-60A7-4263-9889-27569ADB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u="sng" dirty="0"/>
              <a:t> and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u="sng" dirty="0"/>
              <a:t> methods</a:t>
            </a:r>
            <a:r>
              <a:rPr lang="en-US" altLang="en-US" dirty="0"/>
              <a:t>: remove the specified item from the set</a:t>
            </a:r>
          </a:p>
          <a:p>
            <a:pPr lvl="1"/>
            <a:r>
              <a:rPr lang="en-US" altLang="en-US" dirty="0"/>
              <a:t>The item that should be removed is passed to both methods as an argument</a:t>
            </a:r>
          </a:p>
          <a:p>
            <a:pPr lvl="1"/>
            <a:r>
              <a:rPr lang="en-US" altLang="en-US" dirty="0"/>
              <a:t>Behave differently when the specified item is not found in the set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/>
              <a:t> method raises 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 exception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dirty="0"/>
              <a:t> method does not raise an exception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dirty="0"/>
              <a:t> method</a:t>
            </a:r>
            <a:r>
              <a:rPr lang="en-US" altLang="en-US" dirty="0"/>
              <a:t>: clears all the elements of the set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16835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060-39F3-43C3-AE33-2919DB4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Operators With 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EAA9-023C-4C35-ADE0-E26BF055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cs typeface="Courier New" pitchFamily="49" charset="0"/>
              </a:rPr>
              <a:t> loop can be used to iterate over elements in a set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 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The loop iterates once for each element in the set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 operator can be used to test whether a value exists in a set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Similarly,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in</a:t>
            </a:r>
            <a:r>
              <a:rPr lang="en-US" dirty="0">
                <a:cs typeface="Courier New" pitchFamily="49" charset="0"/>
              </a:rPr>
              <a:t> operator can be used to test whether a value does not exist in a set</a:t>
            </a:r>
          </a:p>
        </p:txBody>
      </p:sp>
    </p:spTree>
    <p:extLst>
      <p:ext uri="{BB962C8B-B14F-4D97-AF65-F5344CB8AC3E}">
        <p14:creationId xmlns:p14="http://schemas.microsoft.com/office/powerpoint/2010/main" val="51016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C77-3A8A-4D0B-89AB-387FBCA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Union of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2473-BBF4-4C06-BFD5-B39A1CB3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Union of two sets</a:t>
            </a:r>
            <a:r>
              <a:rPr lang="en-US" dirty="0">
                <a:cs typeface="Courier New" pitchFamily="49" charset="0"/>
              </a:rPr>
              <a:t>: a set that contains all the elements of both sets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find the union of two sets: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dirty="0">
                <a:cs typeface="Courier New" pitchFamily="49" charset="0"/>
              </a:rPr>
              <a:t> method 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set1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.union(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set2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>
                <a:cs typeface="Courier New" pitchFamily="49" charset="0"/>
              </a:rPr>
              <a:t> operator 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set1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set2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Both techniques return a new set which contains the union of both sets</a:t>
            </a:r>
          </a:p>
        </p:txBody>
      </p:sp>
    </p:spTree>
    <p:extLst>
      <p:ext uri="{BB962C8B-B14F-4D97-AF65-F5344CB8AC3E}">
        <p14:creationId xmlns:p14="http://schemas.microsoft.com/office/powerpoint/2010/main" val="306749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/>
          </a:bodyPr>
          <a:lstStyle/>
          <a:p>
            <a:r>
              <a:rPr lang="en-US" altLang="en-US" dirty="0"/>
              <a:t>Dictionaries</a:t>
            </a:r>
          </a:p>
          <a:p>
            <a:r>
              <a:rPr lang="en-US" altLang="en-US" dirty="0"/>
              <a:t>Sets</a:t>
            </a:r>
          </a:p>
          <a:p>
            <a:r>
              <a:rPr lang="en-US" altLang="en-US" dirty="0"/>
              <a:t>Serializing Objects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660-10BD-4EF6-9FF6-BF612B3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Intersection of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B4D0-E365-48AA-96A6-01F8616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u="sng" dirty="0">
                <a:cs typeface="Courier New" panose="02070309020205020404" pitchFamily="49" charset="0"/>
              </a:rPr>
              <a:t>Intersection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only the elements found in both sets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find the intersection of two sets: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.intersection(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Both techniques return a new set which contains the intersection of both sets</a:t>
            </a:r>
          </a:p>
        </p:txBody>
      </p:sp>
    </p:spTree>
    <p:extLst>
      <p:ext uri="{BB962C8B-B14F-4D97-AF65-F5344CB8AC3E}">
        <p14:creationId xmlns:p14="http://schemas.microsoft.com/office/powerpoint/2010/main" val="369129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6245-8E15-4943-B936-00FF36C9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Difference of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B468-A2B7-4D62-A9C9-E1AD05A8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cs typeface="Courier New" panose="02070309020205020404" pitchFamily="49" charset="0"/>
              </a:rPr>
              <a:t>Difference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the elements that appear in the first set but do not appear in the second set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find the difference of two sets: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.difference(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</p:txBody>
      </p:sp>
    </p:spTree>
    <p:extLst>
      <p:ext uri="{BB962C8B-B14F-4D97-AF65-F5344CB8AC3E}">
        <p14:creationId xmlns:p14="http://schemas.microsoft.com/office/powerpoint/2010/main" val="196064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F0A-6FA8-46E5-A297-4D763726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Symmetric Difference of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222C-EA1C-4DF8-80CC-AAE36D11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cs typeface="Courier New" panose="02070309020205020404" pitchFamily="49" charset="0"/>
              </a:rPr>
              <a:t>Symmetric difference of two sets</a:t>
            </a:r>
            <a:r>
              <a:rPr lang="en-US" altLang="en-US" dirty="0">
                <a:cs typeface="Courier New" panose="02070309020205020404" pitchFamily="49" charset="0"/>
              </a:rPr>
              <a:t>: a set that contains the elements that are not shared by the two sets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To find the symmetric difference of two sets: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dirty="0">
                <a:cs typeface="Courier New" panose="02070309020205020404" pitchFamily="49" charset="0"/>
              </a:rPr>
              <a:t> operator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</p:txBody>
      </p:sp>
    </p:spTree>
    <p:extLst>
      <p:ext uri="{BB962C8B-B14F-4D97-AF65-F5344CB8AC3E}">
        <p14:creationId xmlns:p14="http://schemas.microsoft.com/office/powerpoint/2010/main" val="45468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5C9-F93B-4928-8745-98E137A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0050"/>
            <a:ext cx="10018713" cy="1752599"/>
          </a:xfrm>
        </p:spPr>
        <p:txBody>
          <a:bodyPr/>
          <a:lstStyle/>
          <a:p>
            <a:r>
              <a:rPr lang="en-US" altLang="en-US" dirty="0"/>
              <a:t>Finding Subsets and Supersets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DFB-074D-4B01-8DA9-A35BF5A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5950"/>
            <a:ext cx="10018713" cy="4476751"/>
          </a:xfrm>
        </p:spPr>
        <p:txBody>
          <a:bodyPr>
            <a:normAutofit/>
          </a:bodyPr>
          <a:lstStyle/>
          <a:p>
            <a:r>
              <a:rPr lang="en-US" altLang="en-US" dirty="0"/>
              <a:t>Set A is subset of set B if all the elements in set A are included in set B</a:t>
            </a:r>
          </a:p>
          <a:p>
            <a:r>
              <a:rPr lang="en-US" altLang="en-US" dirty="0"/>
              <a:t>To determine whether set A is subset of set B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altLang="en-US" dirty="0"/>
              <a:t> method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.issubset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 operator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7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2EE6-1A7A-447B-9135-437471C1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Subsets and Supersets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1028-C6DB-4AA8-AA66-F9ACFF9B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A is superset of set B if it contains all the elements of set B</a:t>
            </a:r>
          </a:p>
          <a:p>
            <a:r>
              <a:rPr lang="en-US" altLang="en-US" dirty="0"/>
              <a:t>To determine whether set A is superset of set B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issuperset</a:t>
            </a:r>
            <a:r>
              <a:rPr lang="en-US" altLang="en-US" dirty="0"/>
              <a:t> method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.issuperset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dirty="0"/>
              <a:t> operator </a:t>
            </a:r>
          </a:p>
          <a:p>
            <a:pPr lvl="2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A02-9BD7-4B25-8D0F-92307492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28625"/>
            <a:ext cx="10018713" cy="1752599"/>
          </a:xfrm>
        </p:spPr>
        <p:txBody>
          <a:bodyPr/>
          <a:lstStyle/>
          <a:p>
            <a:r>
              <a:rPr lang="en-US" altLang="en-US" dirty="0"/>
              <a:t>Serializing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9A40-A8EA-4AC4-BF75-DD22729B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0251"/>
            <a:ext cx="10018713" cy="3790950"/>
          </a:xfrm>
        </p:spPr>
        <p:txBody>
          <a:bodyPr/>
          <a:lstStyle/>
          <a:p>
            <a:r>
              <a:rPr lang="en-US" altLang="en-US" u="sng" dirty="0">
                <a:cs typeface="Courier New" panose="02070309020205020404" pitchFamily="49" charset="0"/>
              </a:rPr>
              <a:t>Serialize an object</a:t>
            </a:r>
            <a:r>
              <a:rPr lang="en-US" altLang="en-US" dirty="0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r>
              <a:rPr lang="en-US" altLang="en-US" u="sng" dirty="0">
                <a:cs typeface="Courier New" panose="02070309020205020404" pitchFamily="49" charset="0"/>
              </a:rPr>
              <a:t>Pickling</a:t>
            </a:r>
            <a:r>
              <a:rPr lang="en-US" altLang="en-US" dirty="0">
                <a:cs typeface="Courier New" panose="02070309020205020404" pitchFamily="49" charset="0"/>
              </a:rPr>
              <a:t>: serializing an object</a:t>
            </a:r>
          </a:p>
        </p:txBody>
      </p:sp>
    </p:spTree>
    <p:extLst>
      <p:ext uri="{BB962C8B-B14F-4D97-AF65-F5344CB8AC3E}">
        <p14:creationId xmlns:p14="http://schemas.microsoft.com/office/powerpoint/2010/main" val="2329018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BCFD-1016-463D-BEE6-6254C8D5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14A-DC73-4AB8-AB98-BAFC6482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7425"/>
            <a:ext cx="10018713" cy="4219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To pickle an object: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Import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dirty="0">
                <a:cs typeface="Courier New" pitchFamily="49" charset="0"/>
              </a:rPr>
              <a:t> module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Open a file for binary writing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Call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dirty="0">
                <a:cs typeface="Courier New" pitchFamily="49" charset="0"/>
              </a:rPr>
              <a:t> function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Close the file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You can pickle multiple objects to one file prior to closing the file</a:t>
            </a:r>
          </a:p>
        </p:txBody>
      </p:sp>
    </p:spTree>
    <p:extLst>
      <p:ext uri="{BB962C8B-B14F-4D97-AF65-F5344CB8AC3E}">
        <p14:creationId xmlns:p14="http://schemas.microsoft.com/office/powerpoint/2010/main" val="193638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65CA-1958-4152-A5F1-D0818E82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Serializing Objects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4E02-D8F2-4CCA-AB20-FE6F7876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u="sng" dirty="0">
                <a:cs typeface="Courier New" pitchFamily="49" charset="0"/>
              </a:rPr>
              <a:t>Unpickling</a:t>
            </a:r>
            <a:r>
              <a:rPr lang="en-US" dirty="0">
                <a:cs typeface="Courier New" pitchFamily="49" charset="0"/>
              </a:rPr>
              <a:t>: retrieving pickled object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To unpickle an object: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Import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dirty="0">
                <a:cs typeface="Courier New" pitchFamily="49" charset="0"/>
              </a:rPr>
              <a:t> module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Open a file for binary writing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Call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function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Close the file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You can unpickle multiple objects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5235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AEF-1933-4AF4-B589-3F50AB6C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0975"/>
            <a:ext cx="10018713" cy="1752599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9BF4-3D04-48A9-BF33-A96D15EF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4951"/>
            <a:ext cx="1001871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Dictionaries, including:</a:t>
            </a:r>
          </a:p>
          <a:p>
            <a:pPr lvl="2"/>
            <a:r>
              <a:rPr lang="en-US" altLang="en-US" dirty="0"/>
              <a:t>Creating dictionaries</a:t>
            </a:r>
          </a:p>
          <a:p>
            <a:pPr lvl="2"/>
            <a:r>
              <a:rPr lang="en-US" altLang="en-US" dirty="0"/>
              <a:t>Inserting, retrieving, adding, and deleting key-value pairs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/>
            <a:r>
              <a:rPr lang="en-US" altLang="en-US" dirty="0"/>
              <a:t>Dictionary methods</a:t>
            </a:r>
          </a:p>
          <a:p>
            <a:pPr lvl="1"/>
            <a:r>
              <a:rPr lang="en-US" altLang="en-US" dirty="0"/>
              <a:t>Sets: </a:t>
            </a:r>
          </a:p>
          <a:p>
            <a:pPr lvl="2"/>
            <a:r>
              <a:rPr lang="en-US" altLang="en-US" dirty="0"/>
              <a:t>Creating sets</a:t>
            </a:r>
          </a:p>
          <a:p>
            <a:pPr lvl="2"/>
            <a:r>
              <a:rPr lang="en-US" altLang="en-US" dirty="0"/>
              <a:t>Adding elements to and removing elements from sets</a:t>
            </a:r>
          </a:p>
          <a:p>
            <a:pPr lvl="2"/>
            <a:r>
              <a:rPr lang="en-US" altLang="en-US" dirty="0"/>
              <a:t>Finding set union, intersection, difference and symmetric difference</a:t>
            </a:r>
          </a:p>
          <a:p>
            <a:pPr lvl="2"/>
            <a:r>
              <a:rPr lang="en-US" altLang="en-US" dirty="0"/>
              <a:t>Finding subsets and supersets</a:t>
            </a:r>
          </a:p>
          <a:p>
            <a:pPr lvl="1"/>
            <a:r>
              <a:rPr lang="en-US" altLang="en-US" dirty="0"/>
              <a:t>Serializing objects</a:t>
            </a:r>
          </a:p>
          <a:p>
            <a:pPr lvl="2"/>
            <a:r>
              <a:rPr lang="en-US" altLang="en-US" dirty="0"/>
              <a:t>Pickling and unpickling objects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8720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13B-5902-4308-ACAA-744BC20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7592-0BC6-42C1-BD6C-3B71454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u="sng" dirty="0"/>
              <a:t>Dictionary</a:t>
            </a:r>
            <a:r>
              <a:rPr lang="en-US" altLang="en-US" dirty="0"/>
              <a:t>: object that stores a collection of data</a:t>
            </a:r>
          </a:p>
          <a:p>
            <a:pPr lvl="1"/>
            <a:r>
              <a:rPr lang="en-US" altLang="en-US" dirty="0"/>
              <a:t>Each element consists of a </a:t>
            </a:r>
            <a:r>
              <a:rPr lang="en-US" altLang="en-US" i="1" dirty="0"/>
              <a:t>key</a:t>
            </a:r>
            <a:r>
              <a:rPr lang="en-US" altLang="en-US" dirty="0"/>
              <a:t> and a </a:t>
            </a:r>
            <a:r>
              <a:rPr lang="en-US" altLang="en-US" i="1" dirty="0"/>
              <a:t>value</a:t>
            </a:r>
          </a:p>
          <a:p>
            <a:pPr lvl="2"/>
            <a:r>
              <a:rPr lang="en-US" altLang="en-US" dirty="0"/>
              <a:t>Often referred to as </a:t>
            </a:r>
            <a:r>
              <a:rPr lang="en-US" altLang="en-US" i="1" dirty="0"/>
              <a:t>mapping</a:t>
            </a:r>
            <a:r>
              <a:rPr lang="en-US" altLang="en-US" dirty="0"/>
              <a:t> of key to value</a:t>
            </a:r>
          </a:p>
          <a:p>
            <a:pPr lvl="2"/>
            <a:r>
              <a:rPr lang="en-US" altLang="en-US" dirty="0"/>
              <a:t>Key must be an immutable object</a:t>
            </a:r>
          </a:p>
          <a:p>
            <a:pPr lvl="1"/>
            <a:r>
              <a:rPr lang="en-US" altLang="en-US" dirty="0"/>
              <a:t>To retrieve a specific value, use the key associated with it</a:t>
            </a:r>
          </a:p>
          <a:p>
            <a:pPr lvl="1"/>
            <a:r>
              <a:rPr lang="en-US" altLang="en-US" dirty="0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2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6A4-5811-4F9A-A3D7-45837877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Retrieving a Value from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D9FE-6F5B-46BD-82B8-7C05CA54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Elements in dictionary are unsorted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General format for retrieving value from dictionary: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cs typeface="Courier New" pitchFamily="49" charset="0"/>
              </a:rPr>
              <a:t> in the dictionary, associated value is returned, otherwise,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KeyError</a:t>
            </a:r>
            <a:r>
              <a:rPr lang="en-US" dirty="0">
                <a:cs typeface="Courier New" pitchFamily="49" charset="0"/>
              </a:rPr>
              <a:t> exception is raised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Test whether a key is in a dictionary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in </a:t>
            </a:r>
            <a:r>
              <a:rPr lang="en-US" dirty="0">
                <a:cs typeface="Courier New" pitchFamily="49" charset="0"/>
              </a:rPr>
              <a:t>operators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Helps prevent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KeyError</a:t>
            </a:r>
            <a:r>
              <a:rPr lang="en-US" dirty="0">
                <a:cs typeface="Courier New" pitchFamily="49" charset="0"/>
              </a:rPr>
              <a:t> exceptions</a:t>
            </a:r>
          </a:p>
        </p:txBody>
      </p:sp>
    </p:spTree>
    <p:extLst>
      <p:ext uri="{BB962C8B-B14F-4D97-AF65-F5344CB8AC3E}">
        <p14:creationId xmlns:p14="http://schemas.microsoft.com/office/powerpoint/2010/main" val="63921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66D3-3D92-46B9-A4AA-160EA51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2" y="313804"/>
            <a:ext cx="10018713" cy="1752599"/>
          </a:xfrm>
        </p:spPr>
        <p:txBody>
          <a:bodyPr/>
          <a:lstStyle/>
          <a:p>
            <a:r>
              <a:rPr lang="en-US" altLang="en-US" dirty="0"/>
              <a:t>Adding Elements to an Existing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52E-A5FB-482D-A987-01FA57F5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 are mutable objects</a:t>
            </a:r>
          </a:p>
          <a:p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</p:txBody>
      </p:sp>
    </p:spTree>
    <p:extLst>
      <p:ext uri="{BB962C8B-B14F-4D97-AF65-F5344CB8AC3E}">
        <p14:creationId xmlns:p14="http://schemas.microsoft.com/office/powerpoint/2010/main" val="10086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030A-304F-4A63-875B-F974BEB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Elements From an Existing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0EF0-8CC1-4446-A71D-2A3ED4D4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delete a key-value pair: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/>
              <a:t>If key is not in the dictionary,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exception is raised</a:t>
            </a:r>
          </a:p>
        </p:txBody>
      </p:sp>
    </p:spTree>
    <p:extLst>
      <p:ext uri="{BB962C8B-B14F-4D97-AF65-F5344CB8AC3E}">
        <p14:creationId xmlns:p14="http://schemas.microsoft.com/office/powerpoint/2010/main" val="30349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8A9-EEA6-47FD-BFD9-7E895FA8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the Number of Elements and Mixing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568C-46BE-4D4D-8439-B2F398E9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u="sng" dirty="0">
                <a:cs typeface="Courier New" pitchFamily="49" charset="0"/>
              </a:rPr>
              <a:t> function</a:t>
            </a:r>
            <a:r>
              <a:rPr lang="en-US" dirty="0">
                <a:cs typeface="Courier New" pitchFamily="49" charset="0"/>
              </a:rPr>
              <a:t>: used to obtain number of elements in a dictionary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Keys must be immutable objects, but associated values can be any type of object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One dictionary can include keys of several different immutable types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Values stored in a single dictionary can be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195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D30-58D5-4811-B92A-A527F37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an Empty Dictionary and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Iterate Over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BA53-5DFC-487C-BDA7-E67E1921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To create an empty dictionary: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 built-in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Elements can be added to the dictionary as program executes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cs typeface="Courier New" pitchFamily="49" charset="0"/>
              </a:rPr>
              <a:t> loop to iterate over a dictionary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 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30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C1D-B4A0-4DAF-B518-172884D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Dictionary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1D07-146A-415D-91B6-57C9011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 dirty="0"/>
              <a:t> method</a:t>
            </a:r>
            <a:r>
              <a:rPr lang="en-US" altLang="en-US" dirty="0"/>
              <a:t>: deletes all the elements in a dictionary, leaving it empty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 dirty="0"/>
              <a:t> method</a:t>
            </a:r>
            <a:r>
              <a:rPr lang="en-US" altLang="en-US" dirty="0"/>
              <a:t>: gets a value associated with specified key from the dictionary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is returned 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/>
              <a:t> is not found</a:t>
            </a:r>
          </a:p>
          <a:p>
            <a:pPr lvl="1"/>
            <a:r>
              <a:rPr lang="en-US" altLang="en-US" dirty="0"/>
              <a:t>Alternative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operator</a:t>
            </a:r>
          </a:p>
          <a:p>
            <a:pPr lvl="2"/>
            <a:r>
              <a:rPr lang="en-US" altLang="en-US" dirty="0"/>
              <a:t>Cannot raise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142002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1481</Words>
  <Application>Microsoft Office PowerPoint</Application>
  <PresentationFormat>Widescreen</PresentationFormat>
  <Paragraphs>206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</vt:lpstr>
      <vt:lpstr>Getting the Number of Elements and Mixing Data Types</vt:lpstr>
      <vt:lpstr>Creating an Empty Dictionary and Using for Loop to Iterate Over a Dictionary</vt:lpstr>
      <vt:lpstr>Some Dictionary Methods</vt:lpstr>
      <vt:lpstr>Some Dictionary Methods (cont’d.) </vt:lpstr>
      <vt:lpstr>Some Dictionary Methods (cont’d.) </vt:lpstr>
      <vt:lpstr>Some Dictionary Methods (cont’d.) </vt:lpstr>
      <vt:lpstr>Some Dictionary Methods (cont’d.) </vt:lpstr>
      <vt:lpstr>Sets</vt:lpstr>
      <vt:lpstr>Creating a Set</vt:lpstr>
      <vt:lpstr>Getting the Number of and Adding Elements</vt:lpstr>
      <vt:lpstr>Deleting Elements From a Set</vt:lpstr>
      <vt:lpstr>Using the for Loop, in, and not in Operators With a Set</vt:lpstr>
      <vt:lpstr>Finding the Union of Sets</vt:lpstr>
      <vt:lpstr>Finding the Intersection of Sets</vt:lpstr>
      <vt:lpstr>Finding the Difference of Sets</vt:lpstr>
      <vt:lpstr>Finding the Symmetric Difference of Sets</vt:lpstr>
      <vt:lpstr>Finding Subsets and Supersets</vt:lpstr>
      <vt:lpstr>Finding Subsets and Supersets (cont’d.)</vt:lpstr>
      <vt:lpstr>Serializing Objects</vt:lpstr>
      <vt:lpstr>Serializing Objects (cont’d.)</vt:lpstr>
      <vt:lpstr>Serializing Objects (cont’d.)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151</cp:revision>
  <dcterms:created xsi:type="dcterms:W3CDTF">2020-01-29T18:29:06Z</dcterms:created>
  <dcterms:modified xsi:type="dcterms:W3CDTF">2020-02-11T18:03:00Z</dcterms:modified>
</cp:coreProperties>
</file>