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BB21-2124-4C7B-97BE-75FF1A1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Concatenating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9246-4967-41A4-9EE0-226FC101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Concatenate</a:t>
            </a:r>
            <a:r>
              <a:rPr lang="en-US" dirty="0"/>
              <a:t>: join two things together </a:t>
            </a:r>
          </a:p>
          <a:p>
            <a:pPr>
              <a:defRPr/>
            </a:pPr>
            <a:r>
              <a:rPr lang="en-US" dirty="0"/>
              <a:t>The + operator can be used to concatenate two lists</a:t>
            </a:r>
          </a:p>
          <a:p>
            <a:pPr lvl="1">
              <a:defRPr/>
            </a:pPr>
            <a:r>
              <a:rPr lang="en-US" dirty="0"/>
              <a:t>Cannot concatenate a list with another data type, such as a number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The += augmented assignment operator can also be used to concatenate lists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3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EF45-555A-4CB0-8594-B834B58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4D35-1043-4735-A241-B944B87D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Slice</a:t>
            </a:r>
            <a:r>
              <a:rPr lang="en-US" dirty="0"/>
              <a:t>: a span of items that are taken from a sequence</a:t>
            </a:r>
          </a:p>
          <a:p>
            <a:pPr lvl="1">
              <a:defRPr/>
            </a:pPr>
            <a:r>
              <a:rPr lang="en-US" dirty="0"/>
              <a:t>List slicing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Span is a list containing copies of elements from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cs typeface="Courier New" pitchFamily="49" charset="0"/>
              </a:rPr>
              <a:t> up to, but not including,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endParaRPr lang="en-US" i="1" dirty="0"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cs typeface="Courier New" pitchFamily="49" charset="0"/>
              </a:rPr>
              <a:t> not specified, 0 is used for start index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cs typeface="Courier New" pitchFamily="49" charset="0"/>
              </a:rPr>
              <a:t> not specified,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(list)</a:t>
            </a:r>
            <a:r>
              <a:rPr lang="en-US" dirty="0">
                <a:cs typeface="Courier New" pitchFamily="49" charset="0"/>
              </a:rPr>
              <a:t> is used for end index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Slicing expressions can include a step value and negative indexes relative to end of list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6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C2E-A5CA-4317-9E53-DCA9051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96E-E23E-40F4-A526-7BE1E23C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operator to determine whether an item is contained in a list</a:t>
            </a:r>
          </a:p>
          <a:p>
            <a:pPr lvl="1">
              <a:defRPr/>
            </a:pPr>
            <a:r>
              <a:rPr lang="en-US" dirty="0"/>
              <a:t>General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cs typeface="Courier New" pitchFamily="49" charset="0"/>
              </a:rPr>
              <a:t> if the item is in the list,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>
                <a:cs typeface="Courier New" pitchFamily="49" charset="0"/>
              </a:rPr>
              <a:t> if it is not in the list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Similarly you can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dirty="0">
                <a:cs typeface="Courier New" pitchFamily="49" charset="0"/>
              </a:rPr>
              <a:t> operator to determine whether an item is not in a list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78A-1086-428C-8034-08ED7423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Methods and Useful Built-in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3F76-29D3-4859-B546-6DB923E1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append(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: used to add items to a list –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cs typeface="Courier New" pitchFamily="49" charset="0"/>
              </a:rPr>
              <a:t> is appended to the end of the existing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: used to determine where an item is located in a list 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Returns the index of the first element in the list containing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Raises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cs typeface="Courier New" pitchFamily="49" charset="0"/>
              </a:rPr>
              <a:t> exception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cs typeface="Courier New" pitchFamily="49" charset="0"/>
              </a:rPr>
              <a:t> not in the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1687-587C-42E7-B842-740C955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98F8-1B32-4354-BAE5-0BEAAF78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used to insert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at position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dirty="0"/>
              <a:t>: used to sort the elements of the list in ascending order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removes the first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dirty="0"/>
              <a:t>: reverses the order of the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16863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E8BD01-C4B7-4A28-B57E-B0EA677FD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417" y="974724"/>
            <a:ext cx="7965894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6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DAB-ACF0-464C-A840-1D3E103C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7E2E-1343-4CDD-8305-1879A0CB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u="sng" dirty="0">
                <a:cs typeface="Courier New" pitchFamily="49" charset="0"/>
              </a:rPr>
              <a:t>statement</a:t>
            </a:r>
            <a:r>
              <a:rPr lang="en-US" dirty="0">
                <a:cs typeface="Courier New" pitchFamily="49" charset="0"/>
              </a:rPr>
              <a:t>: removes an element from a specific index in a list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 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u="sng" dirty="0">
                <a:cs typeface="Courier New" pitchFamily="49" charset="0"/>
              </a:rPr>
              <a:t>and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 max </a:t>
            </a:r>
            <a:r>
              <a:rPr lang="en-US" u="sng" dirty="0">
                <a:cs typeface="Courier New" pitchFamily="49" charset="0"/>
              </a:rPr>
              <a:t>functions</a:t>
            </a:r>
            <a:r>
              <a:rPr lang="en-US" dirty="0">
                <a:cs typeface="Courier New" pitchFamily="49" charset="0"/>
              </a:rPr>
              <a:t>: built-in functions that returns the item that has the lowest or highest value in a sequence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The sequence is passed as an argument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6C2E-7272-42F9-ADBF-D0339E1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0641-63BD-4C3D-95E9-908A40BB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make a copy of a list you must copy each element of the list</a:t>
            </a:r>
          </a:p>
          <a:p>
            <a:pPr lvl="1"/>
            <a:r>
              <a:rPr lang="en-US" altLang="en-US" dirty="0"/>
              <a:t>Two methods to do this:</a:t>
            </a:r>
          </a:p>
          <a:p>
            <a:pPr lvl="2"/>
            <a:r>
              <a:rPr lang="en-US" altLang="en-US" dirty="0"/>
              <a:t>Creating a new empty list and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add a copy of each element from the original list to the new list</a:t>
            </a:r>
          </a:p>
          <a:p>
            <a:pPr lvl="2"/>
            <a:r>
              <a:rPr lang="en-US" altLang="en-US" dirty="0"/>
              <a:t>Creating a new empty list and concatenating the old list to the new empty list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21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C06-C186-4948-8E65-4F776B2D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Lists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A3DA4D-E5C3-495C-8A69-C5F36A715F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81" y="2576512"/>
            <a:ext cx="915252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5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060-39F3-43C3-AE33-2919DB4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EAA9-023C-4C35-ADE0-E26BF055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List elements can be used in calculations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calculate total of numeric values in a list use loop with accumulator variable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average numeric values in a list: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Calculate total of the values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Divide total of the values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(list)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List can be passed as an argument to a function</a:t>
            </a:r>
          </a:p>
        </p:txBody>
      </p:sp>
    </p:spTree>
    <p:extLst>
      <p:ext uri="{BB962C8B-B14F-4D97-AF65-F5344CB8AC3E}">
        <p14:creationId xmlns:p14="http://schemas.microsoft.com/office/powerpoint/2010/main" val="5101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Sequences</a:t>
            </a:r>
          </a:p>
          <a:p>
            <a:r>
              <a:rPr lang="en-US" altLang="en-US" dirty="0"/>
              <a:t>Introduction to Lists</a:t>
            </a:r>
          </a:p>
          <a:p>
            <a:r>
              <a:rPr lang="en-US" altLang="en-US" dirty="0"/>
              <a:t>List Slicing</a:t>
            </a:r>
          </a:p>
          <a:p>
            <a:r>
              <a:rPr lang="en-US" altLang="en-US" dirty="0"/>
              <a:t>Finding Items in Lists with the in Operator</a:t>
            </a:r>
          </a:p>
          <a:p>
            <a:r>
              <a:rPr lang="en-US" altLang="en-US" dirty="0"/>
              <a:t>List Methods and Useful Built-in Functions</a:t>
            </a:r>
          </a:p>
          <a:p>
            <a:r>
              <a:rPr lang="en-US" altLang="en-US" dirty="0"/>
              <a:t>Copying Lists</a:t>
            </a:r>
          </a:p>
          <a:p>
            <a:r>
              <a:rPr lang="en-US" altLang="en-US" dirty="0"/>
              <a:t>Processing Lists</a:t>
            </a:r>
          </a:p>
          <a:p>
            <a:r>
              <a:rPr lang="en-US" altLang="en-US" dirty="0"/>
              <a:t>Two-Dimensional Lists</a:t>
            </a:r>
          </a:p>
          <a:p>
            <a:r>
              <a:rPr lang="en-US" altLang="en-US" dirty="0"/>
              <a:t>Tuples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C77-3A8A-4D0B-89AB-387FBCA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Lists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2473-BBF4-4C06-BFD5-B39A1CB3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A function can return a reference to a list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save the contents of a list to a file: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the file object’s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writelines</a:t>
            </a:r>
            <a:r>
              <a:rPr lang="en-US" dirty="0">
                <a:cs typeface="Courier New" pitchFamily="49" charset="0"/>
              </a:rPr>
              <a:t> method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Does not automatically write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cs typeface="Courier New" pitchFamily="49" charset="0"/>
              </a:rPr>
              <a:t> at then end of each item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cs typeface="Courier New" pitchFamily="49" charset="0"/>
              </a:rPr>
              <a:t> loop to write each element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read data from a file use the file object’s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method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660-10BD-4EF6-9FF6-BF612B3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B4D0-E365-48AA-96A6-01F8616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Two-dimensional list: a list that contains other lists as its elements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Also known as nested list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Common to think of two-dimensional lists as having rows and columns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Useful for working with multiple sets of data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process data in a two-dimensional list need to use two indexes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Typically use nested loops to process</a:t>
            </a:r>
          </a:p>
        </p:txBody>
      </p:sp>
    </p:spTree>
    <p:extLst>
      <p:ext uri="{BB962C8B-B14F-4D97-AF65-F5344CB8AC3E}">
        <p14:creationId xmlns:p14="http://schemas.microsoft.com/office/powerpoint/2010/main" val="369129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6245-8E15-4943-B936-00FF36C9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C8919F-CA28-496E-BD8D-1DDB4D8A9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4" y="2652712"/>
            <a:ext cx="8761466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64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F0A-6FA8-46E5-A297-4D763726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7DF090-C65C-46F3-8FFD-67C1DCAC4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94" y="2552699"/>
            <a:ext cx="8655996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8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5C9-F93B-4928-8745-98E137A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0050"/>
            <a:ext cx="10018713" cy="1752599"/>
          </a:xfrm>
        </p:spPr>
        <p:txBody>
          <a:bodyPr/>
          <a:lstStyle/>
          <a:p>
            <a:r>
              <a:rPr lang="en-US" altLang="en-US" dirty="0"/>
              <a:t>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DFB-074D-4B01-8DA9-A35BF5A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5950"/>
            <a:ext cx="10018713" cy="44767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Tuple</a:t>
            </a:r>
            <a:r>
              <a:rPr lang="en-US" dirty="0">
                <a:cs typeface="Courier New" pitchFamily="49" charset="0"/>
              </a:rPr>
              <a:t>: an immutable sequence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Very similar to a list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Once it is created it cannot be changed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tuple_name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(item1, item2)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Tuples support operations as lists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Subscript indexing for retrieving elements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Methods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Built in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min, max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Slicing expressions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232227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2EE6-1A7A-447B-9135-437471C1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1028-C6DB-4AA8-AA66-F9ACFF9B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108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A02-9BD7-4B25-8D0F-92307492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28625"/>
            <a:ext cx="10018713" cy="1752599"/>
          </a:xfrm>
        </p:spPr>
        <p:txBody>
          <a:bodyPr/>
          <a:lstStyle/>
          <a:p>
            <a:r>
              <a:rPr lang="en-US" altLang="en-US" dirty="0"/>
              <a:t>Tuples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9A40-A8EA-4AC4-BF75-DD22729B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0251"/>
            <a:ext cx="10018713" cy="3790950"/>
          </a:xfrm>
        </p:spPr>
        <p:txBody>
          <a:bodyPr/>
          <a:lstStyle/>
          <a:p>
            <a:r>
              <a:rPr lang="en-US" altLang="en-US" dirty="0"/>
              <a:t>Advantages for using tuples over lists: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Processing tuples is faster than processing lists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Tuples are safe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Some operations in Python require use of tuples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converts tuple to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converts list to tuple</a:t>
            </a:r>
          </a:p>
        </p:txBody>
      </p:sp>
    </p:spTree>
    <p:extLst>
      <p:ext uri="{BB962C8B-B14F-4D97-AF65-F5344CB8AC3E}">
        <p14:creationId xmlns:p14="http://schemas.microsoft.com/office/powerpoint/2010/main" val="232901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BCFD-1016-463D-BEE6-6254C8D5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14A-DC73-4AB8-AB98-BAFC6482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7425"/>
            <a:ext cx="10018713" cy="42195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Lists, including:</a:t>
            </a:r>
          </a:p>
          <a:p>
            <a:pPr lvl="2"/>
            <a:r>
              <a:rPr lang="en-US" altLang="en-US" dirty="0"/>
              <a:t>Repetition and concatenation operators</a:t>
            </a:r>
          </a:p>
          <a:p>
            <a:pPr lvl="2"/>
            <a:r>
              <a:rPr lang="en-US" altLang="en-US" dirty="0"/>
              <a:t>Indexing </a:t>
            </a:r>
          </a:p>
          <a:p>
            <a:pPr lvl="2"/>
            <a:r>
              <a:rPr lang="en-US" altLang="en-US" dirty="0"/>
              <a:t>Techniques for processing lists</a:t>
            </a:r>
          </a:p>
          <a:p>
            <a:pPr lvl="2"/>
            <a:r>
              <a:rPr lang="en-US" altLang="en-US" dirty="0"/>
              <a:t>Slicing and copying lists</a:t>
            </a:r>
          </a:p>
          <a:p>
            <a:pPr lvl="2"/>
            <a:r>
              <a:rPr lang="en-US" altLang="en-US" dirty="0"/>
              <a:t>List methods and built-in functions for lists</a:t>
            </a:r>
          </a:p>
          <a:p>
            <a:pPr lvl="2"/>
            <a:r>
              <a:rPr lang="en-US" altLang="en-US" dirty="0"/>
              <a:t>Two-dimensional lists</a:t>
            </a:r>
          </a:p>
          <a:p>
            <a:pPr lvl="1"/>
            <a:r>
              <a:rPr lang="en-US" altLang="en-US" dirty="0"/>
              <a:t>Tuples, including:</a:t>
            </a:r>
          </a:p>
          <a:p>
            <a:pPr lvl="2"/>
            <a:r>
              <a:rPr lang="en-US" altLang="en-US" dirty="0"/>
              <a:t>Immutability</a:t>
            </a:r>
          </a:p>
          <a:p>
            <a:pPr lvl="2"/>
            <a:r>
              <a:rPr lang="en-US" altLang="en-US" dirty="0"/>
              <a:t>Difference from and advantages over lists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93638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13B-5902-4308-ACAA-744BC20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7592-0BC6-42C1-BD6C-3B71454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Sequence</a:t>
            </a:r>
            <a:r>
              <a:rPr lang="en-US" altLang="en-US" dirty="0"/>
              <a:t>: an object that contains multiple items of data</a:t>
            </a:r>
          </a:p>
          <a:p>
            <a:pPr lvl="1"/>
            <a:r>
              <a:rPr lang="en-US" altLang="en-US" dirty="0"/>
              <a:t>The items are stored in sequence one after another</a:t>
            </a:r>
          </a:p>
          <a:p>
            <a:r>
              <a:rPr lang="en-US" altLang="en-US" dirty="0"/>
              <a:t>Python provides different types of sequences, including lists and tuples</a:t>
            </a:r>
          </a:p>
          <a:p>
            <a:pPr lvl="1"/>
            <a:r>
              <a:rPr lang="en-US" altLang="en-US" dirty="0"/>
              <a:t>The difference between these is that a list is mutable and a tuple is immutable</a:t>
            </a:r>
          </a:p>
        </p:txBody>
      </p:sp>
    </p:spTree>
    <p:extLst>
      <p:ext uri="{BB962C8B-B14F-4D97-AF65-F5344CB8AC3E}">
        <p14:creationId xmlns:p14="http://schemas.microsoft.com/office/powerpoint/2010/main" val="42792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6A4-5811-4F9A-A3D7-45837877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D9FE-6F5B-46BD-82B8-7C05CA54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List</a:t>
            </a:r>
            <a:r>
              <a:rPr lang="en-US" dirty="0"/>
              <a:t>: an object that contains multiple data items</a:t>
            </a:r>
          </a:p>
          <a:p>
            <a:pPr lvl="1">
              <a:defRPr/>
            </a:pPr>
            <a:r>
              <a:rPr lang="en-US" u="sng" dirty="0"/>
              <a:t>Element</a:t>
            </a:r>
            <a:r>
              <a:rPr lang="en-US" dirty="0"/>
              <a:t>: An item in a list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etc.]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Can hold items of different types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cs typeface="Courier New" pitchFamily="49" charset="0"/>
              </a:rPr>
              <a:t> function can be used to display an entire list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>
                <a:cs typeface="Courier New" pitchFamily="49" charset="0"/>
              </a:rPr>
              <a:t> function can convert certain types of objects to lists</a:t>
            </a:r>
          </a:p>
        </p:txBody>
      </p:sp>
    </p:spTree>
    <p:extLst>
      <p:ext uri="{BB962C8B-B14F-4D97-AF65-F5344CB8AC3E}">
        <p14:creationId xmlns:p14="http://schemas.microsoft.com/office/powerpoint/2010/main" val="63921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66D3-3D92-46B9-A4AA-160EA51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2" y="313804"/>
            <a:ext cx="10018713" cy="1752599"/>
          </a:xfrm>
        </p:spPr>
        <p:txBody>
          <a:bodyPr/>
          <a:lstStyle/>
          <a:p>
            <a:r>
              <a:rPr lang="en-US" altLang="en-US" dirty="0"/>
              <a:t>Introduction to Lists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52E-A5FB-482D-A987-01FA57F5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01EB33-90A1-41FB-96A3-C2206911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59" y="2066403"/>
            <a:ext cx="9299581" cy="136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E20AF2-117E-4CC6-B33C-D2752281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60" y="3520553"/>
            <a:ext cx="9299580" cy="133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57C82F-3699-4BB0-A7FA-6CA1311D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84" y="5084241"/>
            <a:ext cx="9299579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6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030A-304F-4A63-875B-F974BEB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Repetition Operator and Iterating over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0EF0-8CC1-4446-A71D-2A3ED4D4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Repetition operator</a:t>
            </a:r>
            <a:r>
              <a:rPr lang="en-US" dirty="0"/>
              <a:t>: makes multiple copies of a list and joins them together</a:t>
            </a:r>
          </a:p>
          <a:p>
            <a:pPr lvl="1">
              <a:defRPr/>
            </a:pPr>
            <a:r>
              <a:rPr lang="en-US" dirty="0"/>
              <a:t>The * symbol is a repetition operator when applied to a sequence and an integer</a:t>
            </a:r>
          </a:p>
          <a:p>
            <a:pPr lvl="2">
              <a:defRPr/>
            </a:pPr>
            <a:r>
              <a:rPr lang="en-US" dirty="0"/>
              <a:t>Sequence is left operand, number is right</a:t>
            </a:r>
          </a:p>
          <a:p>
            <a:pPr lvl="1">
              <a:defRPr/>
            </a:pPr>
            <a:r>
              <a:rPr lang="en-US" dirty="0"/>
              <a:t>General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You can iterate over a list using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cs typeface="Courier New" pitchFamily="49" charset="0"/>
              </a:rPr>
              <a:t>loop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349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8A9-EEA6-47FD-BFD9-7E895FA8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568C-46BE-4D4D-8439-B2F398E9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Index</a:t>
            </a:r>
            <a:r>
              <a:rPr lang="en-US" altLang="en-US" dirty="0"/>
              <a:t>: a number specifying the position of an element in a list</a:t>
            </a:r>
          </a:p>
          <a:p>
            <a:pPr lvl="1"/>
            <a:r>
              <a:rPr lang="en-US" altLang="en-US" dirty="0"/>
              <a:t>Enables access to individual element in list</a:t>
            </a:r>
          </a:p>
          <a:p>
            <a:pPr lvl="1"/>
            <a:r>
              <a:rPr lang="en-US" altLang="en-US" dirty="0"/>
              <a:t>Index of first element in the list is 0, second element is 1, and </a:t>
            </a:r>
            <a:r>
              <a:rPr lang="en-US" altLang="en-US" dirty="0" err="1"/>
              <a:t>n’th</a:t>
            </a:r>
            <a:r>
              <a:rPr lang="en-US" altLang="en-US" dirty="0"/>
              <a:t> element is n-1</a:t>
            </a:r>
          </a:p>
          <a:p>
            <a:pPr lvl="1"/>
            <a:r>
              <a:rPr lang="en-US" altLang="en-US" dirty="0"/>
              <a:t>Negative indexes identify positions relative to the end of the list</a:t>
            </a:r>
          </a:p>
          <a:p>
            <a:pPr lvl="2"/>
            <a:r>
              <a:rPr lang="en-US" altLang="en-US" dirty="0"/>
              <a:t>The index -1 identifies the last element, -2 identifies the next to last element, etc.</a:t>
            </a:r>
          </a:p>
        </p:txBody>
      </p:sp>
    </p:spTree>
    <p:extLst>
      <p:ext uri="{BB962C8B-B14F-4D97-AF65-F5344CB8AC3E}">
        <p14:creationId xmlns:p14="http://schemas.microsoft.com/office/powerpoint/2010/main" val="2195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D30-58D5-4811-B92A-A527F37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BA53-5DFC-487C-BDA7-E67E1921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/>
              <a:t> exception is raised if an  invalid index is used</a:t>
            </a:r>
          </a:p>
          <a:p>
            <a:pPr>
              <a:defRPr/>
            </a:pPr>
            <a:r>
              <a:rPr lang="en-US" u="sng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u="sng" dirty="0">
                <a:cs typeface="Courier New" pitchFamily="49" charset="0"/>
              </a:rPr>
              <a:t> function</a:t>
            </a:r>
            <a:r>
              <a:rPr lang="en-US" dirty="0">
                <a:cs typeface="Courier New" pitchFamily="49" charset="0"/>
              </a:rPr>
              <a:t>: returns the length of a sequence such as a list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Example: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Returns the number of elements in the list, so the index of last element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(list)-1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Can be used to prevent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exception when iterating over a list with a loop</a:t>
            </a:r>
          </a:p>
        </p:txBody>
      </p:sp>
    </p:spTree>
    <p:extLst>
      <p:ext uri="{BB962C8B-B14F-4D97-AF65-F5344CB8AC3E}">
        <p14:creationId xmlns:p14="http://schemas.microsoft.com/office/powerpoint/2010/main" val="35530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C1D-B4A0-4DAF-B518-172884D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 Are Mutable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1D07-146A-415D-91B6-57C9011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Mutable sequence: the items in the sequence can be changed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Lists are mutable, and so their elements can be changed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An expression such as </a:t>
            </a:r>
          </a:p>
          <a:p>
            <a:pPr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list[1]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cs typeface="Courier New" pitchFamily="49" charset="0"/>
              </a:rPr>
              <a:t> can be used to assign a new value to a list element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Must use a valid index to prevent raising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cs typeface="Courier New" pitchFamily="49" charset="0"/>
              </a:rPr>
              <a:t> 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2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1220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Courier New</vt:lpstr>
      <vt:lpstr>Parallax</vt:lpstr>
      <vt:lpstr>SENG 1000 - Software Engineering Foundations and Practice</vt:lpstr>
      <vt:lpstr>Topics</vt:lpstr>
      <vt:lpstr>Sequences</vt:lpstr>
      <vt:lpstr>Introduction to Lists</vt:lpstr>
      <vt:lpstr>Introduction to Lists (cont’d.)</vt:lpstr>
      <vt:lpstr>The Repetition Operator and Iterating over a List</vt:lpstr>
      <vt:lpstr>Indexing</vt:lpstr>
      <vt:lpstr>The len function</vt:lpstr>
      <vt:lpstr>Lists Are Mutable</vt:lpstr>
      <vt:lpstr>Concatenating Lists</vt:lpstr>
      <vt:lpstr>List Slicing</vt:lpstr>
      <vt:lpstr>Finding Items in Lists with the in Operator</vt:lpstr>
      <vt:lpstr>List Methods and Useful Built-in Functions</vt:lpstr>
      <vt:lpstr>List Methods and Useful Built-in Functions (cont’d.)</vt:lpstr>
      <vt:lpstr>PowerPoint Presentation</vt:lpstr>
      <vt:lpstr>List Methods and Useful Built-in Functions (cont’d.)</vt:lpstr>
      <vt:lpstr>Copying Lists</vt:lpstr>
      <vt:lpstr>Copying Lists (cont’d.)</vt:lpstr>
      <vt:lpstr>Processing Lists</vt:lpstr>
      <vt:lpstr>Processing Lists (cont’d.)</vt:lpstr>
      <vt:lpstr>Two-Dimensional Lists</vt:lpstr>
      <vt:lpstr>Two-Dimensional Lists (cont’d.)</vt:lpstr>
      <vt:lpstr>Two-Dimensional Lists (cont’d.)</vt:lpstr>
      <vt:lpstr>Tuples</vt:lpstr>
      <vt:lpstr>Tuples (cont’d.)</vt:lpstr>
      <vt:lpstr>Tuples (cont’d.)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21</cp:revision>
  <dcterms:created xsi:type="dcterms:W3CDTF">2020-01-29T18:29:06Z</dcterms:created>
  <dcterms:modified xsi:type="dcterms:W3CDTF">2020-01-29T18:33:51Z</dcterms:modified>
</cp:coreProperties>
</file>