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64" r:id="rId11"/>
    <p:sldId id="276" r:id="rId12"/>
    <p:sldId id="265" r:id="rId13"/>
    <p:sldId id="266" r:id="rId14"/>
    <p:sldId id="277" r:id="rId15"/>
    <p:sldId id="267" r:id="rId16"/>
    <p:sldId id="278" r:id="rId17"/>
    <p:sldId id="268" r:id="rId18"/>
    <p:sldId id="269" r:id="rId19"/>
    <p:sldId id="271" r:id="rId20"/>
    <p:sldId id="272" r:id="rId21"/>
    <p:sldId id="279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145" autoAdjust="0"/>
  </p:normalViewPr>
  <p:slideViewPr>
    <p:cSldViewPr snapToGrid="0">
      <p:cViewPr varScale="1">
        <p:scale>
          <a:sx n="55" d="100"/>
          <a:sy n="55" d="100"/>
        </p:scale>
        <p:origin x="10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2FF2F-DF0E-4A2B-828A-DD905678578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8BA62-2FB9-4DA8-9AB9-EFE02AE1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7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61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3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48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93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6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6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9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31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01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0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6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1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3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9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0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9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4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1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5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51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7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8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3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2EAC19-2E10-4B7C-8F9B-EEFD9DA75A6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4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819A-AA7E-4C15-97E8-235ABE7EA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SENG 1000 - Software Engineering Foundations and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EFFE8-1CF2-4A2B-95DD-AD26545DA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-Sumati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8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AC1D-B4A0-4DAF-B518-172884DE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Opening a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1D07-146A-415D-91B6-57C90118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u="sng" dirty="0">
                <a:cs typeface="Courier New" pitchFamily="49" charset="0"/>
              </a:rPr>
              <a:t> function</a:t>
            </a:r>
            <a:r>
              <a:rPr lang="en-US" dirty="0">
                <a:cs typeface="Courier New" pitchFamily="49" charset="0"/>
              </a:rPr>
              <a:t>: used to open a file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Creates a file object and associates it with a file on the disk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General format: </a:t>
            </a:r>
          </a:p>
          <a:p>
            <a:pPr lvl="1">
              <a:buNone/>
              <a:defRPr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file_object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open(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filename, mode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u="sng" dirty="0">
                <a:cs typeface="Courier New" pitchFamily="49" charset="0"/>
              </a:rPr>
              <a:t>Mode</a:t>
            </a:r>
            <a:r>
              <a:rPr lang="en-US" dirty="0">
                <a:cs typeface="Courier New" pitchFamily="49" charset="0"/>
              </a:rPr>
              <a:t>: string specifying how the file will be opened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Example: reading only (‘r’), writing (‘w’), and appending (‘a’)</a:t>
            </a:r>
          </a:p>
        </p:txBody>
      </p:sp>
    </p:spTree>
    <p:extLst>
      <p:ext uri="{BB962C8B-B14F-4D97-AF65-F5344CB8AC3E}">
        <p14:creationId xmlns:p14="http://schemas.microsoft.com/office/powerpoint/2010/main" val="142002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8CE3-D971-47C5-9A8B-181A4D2F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9F3AFA-EFE1-4C17-A9C5-FC9A9638C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698" y="2882831"/>
            <a:ext cx="9569942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5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BB21-2124-4C7B-97BE-75FF1A19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Specifying the Location of a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9246-4967-41A4-9EE0-226FC101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dirty="0">
                <a:cs typeface="Courier New" pitchFamily="49" charset="0"/>
              </a:rPr>
              <a:t> function receives a filename that does not contain a path, assumes that file is in same directory as program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If program is running and file is created, it is created in the same directory as the program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Can specify alternative path and file name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dirty="0">
                <a:cs typeface="Courier New" pitchFamily="49" charset="0"/>
              </a:rPr>
              <a:t> function argument</a:t>
            </a:r>
          </a:p>
          <a:p>
            <a:pPr lvl="2">
              <a:defRPr/>
            </a:pPr>
            <a:r>
              <a:rPr lang="en-US" dirty="0">
                <a:cs typeface="Courier New" pitchFamily="49" charset="0"/>
              </a:rPr>
              <a:t>Prefix the path string literal with the letter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8143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EF45-555A-4CB0-8594-B834B58E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Writing Data to a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4D35-1043-4735-A241-B944B87D7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/>
              <a:t>Method</a:t>
            </a:r>
            <a:r>
              <a:rPr lang="en-US" dirty="0"/>
              <a:t>: a function that belongs to an object </a:t>
            </a:r>
          </a:p>
          <a:p>
            <a:pPr lvl="1">
              <a:defRPr/>
            </a:pPr>
            <a:r>
              <a:rPr lang="en-US" dirty="0"/>
              <a:t>Performs operations using that object</a:t>
            </a:r>
          </a:p>
          <a:p>
            <a:pPr>
              <a:defRPr/>
            </a:pPr>
            <a:r>
              <a:rPr lang="en-US" dirty="0"/>
              <a:t>File object’s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dirty="0"/>
              <a:t> method used to write data to the file</a:t>
            </a:r>
          </a:p>
          <a:p>
            <a:pPr lvl="1">
              <a:defRPr/>
            </a:pPr>
            <a:r>
              <a:rPr lang="en-US" dirty="0"/>
              <a:t>Format: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file_variable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File should be closed using file object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dirty="0">
                <a:cs typeface="Courier New" pitchFamily="49" charset="0"/>
              </a:rPr>
              <a:t> method</a:t>
            </a:r>
          </a:p>
          <a:p>
            <a:pPr lvl="1">
              <a:defRPr/>
            </a:pPr>
            <a:r>
              <a:rPr lang="en-US" dirty="0"/>
              <a:t>Format: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file_variable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3286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E021-255C-4896-BEB4-F66B8975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09550"/>
            <a:ext cx="10018713" cy="1752599"/>
          </a:xfrm>
        </p:spPr>
        <p:txBody>
          <a:bodyPr/>
          <a:lstStyle/>
          <a:p>
            <a:r>
              <a:rPr lang="en-US" dirty="0"/>
              <a:t>Writing Data to a File: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84BBBE-F4C0-43FF-8C00-99CF6108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092" y="2162175"/>
            <a:ext cx="7787149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8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5C2E-A5CA-4317-9E53-DCA9051E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Data From a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A96E-E23E-40F4-A526-7BE1E23C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u="sng" dirty="0"/>
              <a:t> method</a:t>
            </a:r>
            <a:r>
              <a:rPr lang="en-US" altLang="en-US" dirty="0"/>
              <a:t>: file object method that  reads entire file contents into memory</a:t>
            </a:r>
          </a:p>
          <a:p>
            <a:pPr lvl="1"/>
            <a:r>
              <a:rPr lang="en-US" altLang="en-US" dirty="0"/>
              <a:t>Only works if file has been opened for reading</a:t>
            </a:r>
          </a:p>
          <a:p>
            <a:pPr lvl="1"/>
            <a:r>
              <a:rPr lang="en-US" altLang="en-US" dirty="0"/>
              <a:t>Contents returned as a string</a:t>
            </a:r>
          </a:p>
          <a:p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US" u="sng" dirty="0"/>
              <a:t> method</a:t>
            </a:r>
            <a:r>
              <a:rPr lang="en-US" altLang="en-US" dirty="0"/>
              <a:t>: file object method that reads a line from the file</a:t>
            </a:r>
          </a:p>
          <a:p>
            <a:pPr lvl="1"/>
            <a:r>
              <a:rPr lang="en-US" altLang="en-US" dirty="0"/>
              <a:t>Line returned as a string, including ‘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dirty="0"/>
              <a:t>’</a:t>
            </a:r>
          </a:p>
          <a:p>
            <a:r>
              <a:rPr lang="en-US" altLang="en-US" u="sng" dirty="0"/>
              <a:t>Read position</a:t>
            </a:r>
            <a:r>
              <a:rPr lang="en-US" altLang="en-US" dirty="0"/>
              <a:t>: marks the location of the next item to be read from a file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0313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7D78-DF4F-4A37-9D0F-06E770A9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From a File: Example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ACAEEF-1F6F-4C04-AA53-CF20B7C3B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087" y="2073205"/>
            <a:ext cx="7849588" cy="2346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9C234B-7BA2-434E-8D1F-5A1A0C007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087" y="4419602"/>
            <a:ext cx="7849588" cy="17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29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578A-1086-428C-8034-08ED7423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Concatenating a Newline to and Stripping it From a 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2301-72E3-44B6-A5EB-57AE10DDB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 most cases, data items written to a file are values referenced by variables</a:t>
            </a:r>
          </a:p>
          <a:p>
            <a:pPr lvl="1"/>
            <a:r>
              <a:rPr lang="en-US" altLang="en-US" dirty="0"/>
              <a:t>Usually necessary to concatenate a ‘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dirty="0"/>
              <a:t>’ to data before writing it</a:t>
            </a:r>
          </a:p>
          <a:p>
            <a:pPr lvl="2"/>
            <a:r>
              <a:rPr lang="en-US" altLang="en-US" dirty="0"/>
              <a:t>Carried out using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 operator in the argument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dirty="0"/>
              <a:t> method</a:t>
            </a:r>
          </a:p>
          <a:p>
            <a:r>
              <a:rPr lang="en-US" altLang="en-US" dirty="0"/>
              <a:t>In many cases need to remove ‘\n’ from string after it is read from a file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US" altLang="en-US" dirty="0"/>
              <a:t> method: string method that strips specific characters from end of the string</a:t>
            </a:r>
          </a:p>
          <a:p>
            <a:pPr marL="914400" lvl="2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'Joanne Manchester\n’ </a:t>
            </a:r>
          </a:p>
          <a:p>
            <a:pPr marL="914400" lvl="2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name.rstrip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('\n’)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7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1687-587C-42E7-B842-740C9556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Appending Data to an Existing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98F8-1B32-4354-BAE5-0BEAAF78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open file with ‘w’ mode, if the file already exists it is overwritten </a:t>
            </a:r>
          </a:p>
          <a:p>
            <a:r>
              <a:rPr lang="en-US" altLang="en-US" dirty="0"/>
              <a:t>To append data to a file use the ‘a’ mode </a:t>
            </a:r>
          </a:p>
          <a:p>
            <a:pPr lvl="1"/>
            <a:r>
              <a:rPr lang="en-US" altLang="en-US" dirty="0"/>
              <a:t>If file exists, it is not erased, and if it does not exist it is created</a:t>
            </a:r>
          </a:p>
          <a:p>
            <a:pPr lvl="1"/>
            <a:r>
              <a:rPr lang="en-US" altLang="en-US" dirty="0"/>
              <a:t>Data is written to the file at the end of the current contents</a:t>
            </a:r>
          </a:p>
        </p:txBody>
      </p:sp>
    </p:spTree>
    <p:extLst>
      <p:ext uri="{BB962C8B-B14F-4D97-AF65-F5344CB8AC3E}">
        <p14:creationId xmlns:p14="http://schemas.microsoft.com/office/powerpoint/2010/main" val="1686387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9DAB-ACF0-464C-A840-1D3E103C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Writing and Reading Numeric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7E2E-1343-4CDD-8305-1879A0CB4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Numbers must be converted to strings before they are written to a file</a:t>
            </a:r>
          </a:p>
          <a:p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u="sng" dirty="0"/>
              <a:t> function</a:t>
            </a:r>
            <a:r>
              <a:rPr lang="en-US" altLang="en-US" dirty="0"/>
              <a:t>: converts value to string</a:t>
            </a:r>
          </a:p>
          <a:p>
            <a:r>
              <a:rPr lang="en-US" altLang="en-US" dirty="0"/>
              <a:t>Number are read from a text file as strings</a:t>
            </a:r>
          </a:p>
          <a:p>
            <a:pPr lvl="1"/>
            <a:r>
              <a:rPr lang="en-US" altLang="en-US" dirty="0"/>
              <a:t>Must be converted to numeric type in order to perform mathematical operations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 functions to convert string to numeric value</a:t>
            </a:r>
          </a:p>
          <a:p>
            <a:pPr lvl="1"/>
            <a:r>
              <a:rPr lang="en-US" altLang="en-US" dirty="0"/>
              <a:t>Example: </a:t>
            </a:r>
            <a:r>
              <a:rPr lang="pt-B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outfile.write(str(num1) + '\n')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02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719E-9AE4-4698-945E-471266D4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7200"/>
            <a:ext cx="10018713" cy="1495425"/>
          </a:xfrm>
        </p:spPr>
        <p:txBody>
          <a:bodyPr/>
          <a:lstStyle/>
          <a:p>
            <a:r>
              <a:rPr lang="en-US" altLang="en-US" dirty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BAD3-48D4-44D5-83B9-6DB87F489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71701"/>
            <a:ext cx="10018713" cy="3619500"/>
          </a:xfrm>
        </p:spPr>
        <p:txBody>
          <a:bodyPr>
            <a:normAutofit/>
          </a:bodyPr>
          <a:lstStyle/>
          <a:p>
            <a:r>
              <a:rPr lang="en-US" altLang="en-US"/>
              <a:t>Files</a:t>
            </a:r>
            <a:endParaRPr lang="en-US" altLang="en-US" dirty="0"/>
          </a:p>
          <a:p>
            <a:pPr lvl="1"/>
            <a:r>
              <a:rPr lang="en-US" altLang="en-US" dirty="0"/>
              <a:t>Introduction to File Input and Output</a:t>
            </a:r>
          </a:p>
          <a:p>
            <a:pPr lvl="1"/>
            <a:r>
              <a:rPr lang="en-US" altLang="en-US" dirty="0"/>
              <a:t>Using Loops to Process Files</a:t>
            </a:r>
          </a:p>
          <a:p>
            <a:pPr lvl="1"/>
            <a:r>
              <a:rPr lang="en-US" altLang="en-US" dirty="0"/>
              <a:t>Processing Records</a:t>
            </a:r>
          </a:p>
        </p:txBody>
      </p:sp>
    </p:spTree>
    <p:extLst>
      <p:ext uri="{BB962C8B-B14F-4D97-AF65-F5344CB8AC3E}">
        <p14:creationId xmlns:p14="http://schemas.microsoft.com/office/powerpoint/2010/main" val="3844388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6C2E-7272-42F9-ADBF-D0339E11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Loops to Process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0641-63BD-4C3D-95E9-908A40BB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Files typically used to hold large amounts of data</a:t>
            </a:r>
          </a:p>
          <a:p>
            <a:pPr lvl="1"/>
            <a:r>
              <a:rPr lang="en-US" altLang="en-US" dirty="0"/>
              <a:t>Loop typically involved in reading from and writing to a file</a:t>
            </a:r>
          </a:p>
          <a:p>
            <a:r>
              <a:rPr lang="en-US" altLang="en-US" dirty="0"/>
              <a:t>Often the number of items stored in file is unknown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US" dirty="0"/>
              <a:t> method uses an empty string as a sentinel when end of file is reached</a:t>
            </a:r>
          </a:p>
          <a:p>
            <a:pPr lvl="2"/>
            <a:r>
              <a:rPr lang="en-US" altLang="en-US" dirty="0"/>
              <a:t>Can write a while loop with the condition 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‘’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0C46-A4CD-434B-9471-795EF763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Loops to Process Files: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59F24C-4A9F-47AC-A736-B43A1A6CB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235" y="2714579"/>
            <a:ext cx="9260863" cy="254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48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8549911-F73A-491F-921B-05D93AF9E2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911" y="974724"/>
            <a:ext cx="6066905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356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3060-39F3-43C3-AE33-2919DB47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Python’s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 to Read 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EAA9-023C-4C35-ADE0-E26BF0555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Python allows programmer to write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that automatically reads lines in a file and stops when end of file is reached</a:t>
            </a:r>
          </a:p>
          <a:p>
            <a:pPr lvl="1">
              <a:defRPr/>
            </a:pPr>
            <a:r>
              <a:rPr lang="en-US" dirty="0"/>
              <a:t>Format: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file_object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statements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The loop iterates once over each line in the file</a:t>
            </a:r>
            <a:endParaRPr lang="he-IL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69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5C77-3A8A-4D0B-89AB-387FBCA7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2473-BBF4-4C06-BFD5-B39A1CB3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This chapter covered:</a:t>
            </a:r>
          </a:p>
          <a:p>
            <a:pPr lvl="1"/>
            <a:r>
              <a:rPr lang="en-US" altLang="en-US" dirty="0"/>
              <a:t>Types of files and file access methods</a:t>
            </a:r>
          </a:p>
          <a:p>
            <a:pPr lvl="1"/>
            <a:r>
              <a:rPr lang="en-US" altLang="en-US" dirty="0"/>
              <a:t>Filenames and file objects</a:t>
            </a:r>
          </a:p>
          <a:p>
            <a:pPr lvl="1"/>
            <a:r>
              <a:rPr lang="en-US" altLang="en-US" dirty="0"/>
              <a:t>Writing data to a file</a:t>
            </a:r>
          </a:p>
          <a:p>
            <a:pPr lvl="1"/>
            <a:r>
              <a:rPr lang="en-US" altLang="en-US" dirty="0"/>
              <a:t>Reading data from a file and determining when the end of the file is reached</a:t>
            </a:r>
          </a:p>
        </p:txBody>
      </p:sp>
    </p:spTree>
    <p:extLst>
      <p:ext uri="{BB962C8B-B14F-4D97-AF65-F5344CB8AC3E}">
        <p14:creationId xmlns:p14="http://schemas.microsoft.com/office/powerpoint/2010/main" val="306749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013B-5902-4308-ACAA-744BC208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File Input and 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7592-0BC6-42C1-BD6C-3B714548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Till now, data was stored in RAM (referenced by variables) </a:t>
            </a:r>
          </a:p>
          <a:p>
            <a:pPr lvl="1"/>
            <a:r>
              <a:rPr lang="en-US" altLang="en-US" dirty="0"/>
              <a:t>This data disappears once the program stops running. </a:t>
            </a:r>
          </a:p>
          <a:p>
            <a:r>
              <a:rPr lang="en-US" altLang="en-US" dirty="0"/>
              <a:t>For program to retain data between the times it is run, you must save the data</a:t>
            </a:r>
          </a:p>
          <a:p>
            <a:pPr lvl="1"/>
            <a:r>
              <a:rPr lang="en-US" altLang="en-US" dirty="0"/>
              <a:t>Data is saved to a file, typically on computer disk</a:t>
            </a:r>
          </a:p>
          <a:p>
            <a:pPr lvl="1"/>
            <a:r>
              <a:rPr lang="en-US" altLang="en-US" dirty="0"/>
              <a:t>Saved data can be retrieved and used at a later time</a:t>
            </a:r>
          </a:p>
          <a:p>
            <a:r>
              <a:rPr lang="en-US" altLang="en-US" dirty="0"/>
              <a:t>“</a:t>
            </a:r>
            <a:r>
              <a:rPr lang="en-US" altLang="en-US" u="sng" dirty="0"/>
              <a:t>Writing data to</a:t>
            </a:r>
            <a:r>
              <a:rPr lang="en-US" altLang="en-US" dirty="0"/>
              <a:t>”: saving data on a file</a:t>
            </a:r>
          </a:p>
          <a:p>
            <a:r>
              <a:rPr lang="en-US" altLang="en-US" u="sng" dirty="0"/>
              <a:t>Output file</a:t>
            </a:r>
            <a:r>
              <a:rPr lang="en-US" altLang="en-US" dirty="0"/>
              <a:t>: a file that data is written to</a:t>
            </a:r>
          </a:p>
        </p:txBody>
      </p:sp>
    </p:spTree>
    <p:extLst>
      <p:ext uri="{BB962C8B-B14F-4D97-AF65-F5344CB8AC3E}">
        <p14:creationId xmlns:p14="http://schemas.microsoft.com/office/powerpoint/2010/main" val="427923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EABBF6-699E-4DA0-BDC5-60800D36B7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1648" y="974724"/>
            <a:ext cx="8303431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21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72683-349E-42F9-BA0C-66641B7E5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0066" y="974724"/>
            <a:ext cx="8446596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8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66D3-3D92-46B9-A4AA-160EA51A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992" y="313804"/>
            <a:ext cx="10018713" cy="1752599"/>
          </a:xfrm>
        </p:spPr>
        <p:txBody>
          <a:bodyPr/>
          <a:lstStyle/>
          <a:p>
            <a:r>
              <a:rPr lang="en-US" altLang="en-US" dirty="0"/>
              <a:t>Introduction to File Input and Output 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352E-A5FB-482D-A987-01FA57F5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“</a:t>
            </a:r>
            <a:r>
              <a:rPr lang="en-US" altLang="en-US" u="sng" dirty="0"/>
              <a:t>Reading data from</a:t>
            </a:r>
            <a:r>
              <a:rPr lang="en-US" altLang="en-US" dirty="0"/>
              <a:t>”: process of retrieving data from a file</a:t>
            </a:r>
          </a:p>
          <a:p>
            <a:r>
              <a:rPr lang="en-US" altLang="en-US" u="sng" dirty="0"/>
              <a:t>Input file</a:t>
            </a:r>
            <a:r>
              <a:rPr lang="en-US" altLang="en-US" dirty="0"/>
              <a:t>: a file from which data is read</a:t>
            </a:r>
          </a:p>
          <a:p>
            <a:r>
              <a:rPr lang="en-US" altLang="en-US" dirty="0"/>
              <a:t>Three steps when a program uses a file</a:t>
            </a:r>
          </a:p>
          <a:p>
            <a:pPr lvl="1"/>
            <a:r>
              <a:rPr lang="en-US" altLang="en-US" dirty="0"/>
              <a:t>Open the file</a:t>
            </a:r>
          </a:p>
          <a:p>
            <a:pPr lvl="1"/>
            <a:r>
              <a:rPr lang="en-US" altLang="en-US" dirty="0"/>
              <a:t>Process the file</a:t>
            </a:r>
          </a:p>
          <a:p>
            <a:pPr lvl="1"/>
            <a:r>
              <a:rPr lang="en-US" altLang="en-US" dirty="0"/>
              <a:t>Close the file</a:t>
            </a:r>
          </a:p>
        </p:txBody>
      </p:sp>
    </p:spTree>
    <p:extLst>
      <p:ext uri="{BB962C8B-B14F-4D97-AF65-F5344CB8AC3E}">
        <p14:creationId xmlns:p14="http://schemas.microsoft.com/office/powerpoint/2010/main" val="100867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030A-304F-4A63-875B-F974BEB3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Files and File Access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0EF0-8CC1-4446-A71D-2A3ED4D4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general, two types of files</a:t>
            </a:r>
          </a:p>
          <a:p>
            <a:pPr lvl="1"/>
            <a:r>
              <a:rPr lang="en-US" altLang="en-US" u="sng" dirty="0"/>
              <a:t>Text file</a:t>
            </a:r>
            <a:r>
              <a:rPr lang="en-US" altLang="en-US" dirty="0"/>
              <a:t>: contains data that has been encoded as text</a:t>
            </a:r>
          </a:p>
          <a:p>
            <a:pPr lvl="1"/>
            <a:r>
              <a:rPr lang="en-US" altLang="en-US" u="sng" dirty="0"/>
              <a:t>Binary file</a:t>
            </a:r>
            <a:r>
              <a:rPr lang="en-US" altLang="en-US" dirty="0"/>
              <a:t>: contains data that has not been converted to text</a:t>
            </a:r>
          </a:p>
          <a:p>
            <a:r>
              <a:rPr lang="en-US" altLang="en-US" dirty="0"/>
              <a:t>Two ways to access data stored in file</a:t>
            </a:r>
          </a:p>
          <a:p>
            <a:pPr lvl="1"/>
            <a:r>
              <a:rPr lang="en-US" altLang="en-US" u="sng" dirty="0"/>
              <a:t>Sequential access</a:t>
            </a:r>
            <a:r>
              <a:rPr lang="en-US" altLang="en-US" dirty="0"/>
              <a:t>: file read sequentially from beginning to end, can’t skip ahead</a:t>
            </a:r>
          </a:p>
          <a:p>
            <a:pPr lvl="1"/>
            <a:r>
              <a:rPr lang="en-US" altLang="en-US" u="sng" dirty="0"/>
              <a:t>Direct access</a:t>
            </a:r>
            <a:r>
              <a:rPr lang="en-US" altLang="en-US" dirty="0"/>
              <a:t>: can jump directly to any piece of data in the file</a:t>
            </a:r>
          </a:p>
        </p:txBody>
      </p:sp>
    </p:spTree>
    <p:extLst>
      <p:ext uri="{BB962C8B-B14F-4D97-AF65-F5344CB8AC3E}">
        <p14:creationId xmlns:p14="http://schemas.microsoft.com/office/powerpoint/2010/main" val="303491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B8A9-EEA6-47FD-BFD9-7E895FA8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Filenames and File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568C-46BE-4D4D-8439-B2F398E9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Filename extensions</a:t>
            </a:r>
            <a:r>
              <a:rPr lang="en-US" altLang="en-US" dirty="0"/>
              <a:t>: short sequences of characters that appear at the end of a filename preceded by a period</a:t>
            </a:r>
          </a:p>
          <a:p>
            <a:pPr lvl="1"/>
            <a:r>
              <a:rPr lang="en-US" altLang="en-US" dirty="0"/>
              <a:t>Extension indicates type of data stored in the file</a:t>
            </a:r>
          </a:p>
          <a:p>
            <a:pPr lvl="1"/>
            <a:r>
              <a:rPr lang="en-US" altLang="en-US" dirty="0"/>
              <a:t>Example:  cat.jpg, notes.txt, and resume.doc </a:t>
            </a:r>
          </a:p>
          <a:p>
            <a:r>
              <a:rPr lang="en-US" altLang="en-US" u="sng" dirty="0"/>
              <a:t>File object</a:t>
            </a:r>
            <a:r>
              <a:rPr lang="en-US" altLang="en-US" dirty="0"/>
              <a:t>: object associated with a specific file</a:t>
            </a:r>
          </a:p>
          <a:p>
            <a:pPr lvl="1"/>
            <a:r>
              <a:rPr lang="en-US" altLang="en-US" dirty="0"/>
              <a:t>Provides a way for a program to work with the file: file object referenced by a variable</a:t>
            </a:r>
          </a:p>
        </p:txBody>
      </p:sp>
    </p:spTree>
    <p:extLst>
      <p:ext uri="{BB962C8B-B14F-4D97-AF65-F5344CB8AC3E}">
        <p14:creationId xmlns:p14="http://schemas.microsoft.com/office/powerpoint/2010/main" val="219516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3D30-58D5-4811-B92A-A527F370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Filenames and File Objects (cont’d.)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CA7E0AF-F91D-479D-A143-8AE0A4DAFF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910" y="2366646"/>
            <a:ext cx="8448823" cy="3869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087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1005</Words>
  <Application>Microsoft Office PowerPoint</Application>
  <PresentationFormat>Widescreen</PresentationFormat>
  <Paragraphs>124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Courier New</vt:lpstr>
      <vt:lpstr>Parallax</vt:lpstr>
      <vt:lpstr>SENG 1000 - Software Engineering Foundations and Practice</vt:lpstr>
      <vt:lpstr>Topics</vt:lpstr>
      <vt:lpstr>Introduction to File Input and Output</vt:lpstr>
      <vt:lpstr>PowerPoint Presentation</vt:lpstr>
      <vt:lpstr>PowerPoint Presentation</vt:lpstr>
      <vt:lpstr>Introduction to File Input and Output (cont’d.)</vt:lpstr>
      <vt:lpstr>Types of Files and File Access Methods</vt:lpstr>
      <vt:lpstr>Filenames and File Objects</vt:lpstr>
      <vt:lpstr>Filenames and File Objects (cont’d.)</vt:lpstr>
      <vt:lpstr>Opening a File</vt:lpstr>
      <vt:lpstr>File Modes</vt:lpstr>
      <vt:lpstr>Specifying the Location of a File</vt:lpstr>
      <vt:lpstr>Writing Data to a File</vt:lpstr>
      <vt:lpstr>Writing Data to a File: Example</vt:lpstr>
      <vt:lpstr>Reading Data From a File</vt:lpstr>
      <vt:lpstr>Reading Data From a File: Example</vt:lpstr>
      <vt:lpstr>Concatenating a Newline to and Stripping it From a String</vt:lpstr>
      <vt:lpstr>Appending Data to an Existing File</vt:lpstr>
      <vt:lpstr>Writing and Reading Numeric Data</vt:lpstr>
      <vt:lpstr>Using Loops to Process Files</vt:lpstr>
      <vt:lpstr>Using Loops to Process Files: Algorithm</vt:lpstr>
      <vt:lpstr>PowerPoint Presentation</vt:lpstr>
      <vt:lpstr>Using Python’s for Loop to Read Lines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1000 - Software Engineering Foundations and Practice</dc:title>
  <dc:creator>Sumati Jois</dc:creator>
  <cp:lastModifiedBy>Sumati Jois</cp:lastModifiedBy>
  <cp:revision>216</cp:revision>
  <dcterms:created xsi:type="dcterms:W3CDTF">2020-01-29T18:29:06Z</dcterms:created>
  <dcterms:modified xsi:type="dcterms:W3CDTF">2020-02-13T23:31:32Z</dcterms:modified>
</cp:coreProperties>
</file>