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75" r:id="rId9"/>
    <p:sldId id="262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A00"/>
    <a:srgbClr val="EB5604"/>
    <a:srgbClr val="E84906"/>
    <a:srgbClr val="EB6300"/>
    <a:srgbClr val="E84A08"/>
    <a:srgbClr val="EB5405"/>
    <a:srgbClr val="EA5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>
          <a:ln>
            <a:solidFill>
              <a:srgbClr val="EB63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5715" y="1349375"/>
            <a:ext cx="12192000" cy="550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25" y="345440"/>
            <a:ext cx="7292975" cy="29718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US" sz="4400" dirty="0">
                <a:ln w="28575" cap="rnd" cmpd="sng">
                  <a:solidFill>
                    <a:schemeClr val="accent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63500">
                    <a:schemeClr val="bg2">
                      <a:alpha val="40000"/>
                    </a:schemeClr>
                  </a:glow>
                  <a:outerShdw blurRad="88900" dist="38100" dir="2700000" algn="tl" rotWithShape="0">
                    <a:srgbClr val="E84A08">
                      <a:alpha val="85000"/>
                    </a:srgbClr>
                  </a:outerShdw>
                </a:effectLst>
              </a:rPr>
              <a:t>HOSPITAL MANAGEMENT PROJECT</a:t>
            </a:r>
            <a:br>
              <a:rPr lang="en-US" sz="4400" dirty="0">
                <a:ln w="28575" cap="rnd" cmpd="sng">
                  <a:solidFill>
                    <a:schemeClr val="accent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63500">
                    <a:schemeClr val="bg2">
                      <a:alpha val="40000"/>
                    </a:schemeClr>
                  </a:glow>
                  <a:outerShdw blurRad="88900" dist="38100" dir="2700000" algn="tl" rotWithShape="0">
                    <a:srgbClr val="E84A08">
                      <a:alpha val="85000"/>
                    </a:srgbClr>
                  </a:outerShdw>
                </a:effectLst>
              </a:rPr>
            </a:br>
            <a:r>
              <a:rPr lang="en-US" sz="4400" dirty="0">
                <a:ln w="28575" cap="rnd" cmpd="sng">
                  <a:solidFill>
                    <a:schemeClr val="accent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glow rad="63500">
                    <a:schemeClr val="bg2">
                      <a:alpha val="40000"/>
                    </a:schemeClr>
                  </a:glow>
                  <a:outerShdw blurRad="88900" dist="38100" dir="2700000" algn="tl" rotWithShape="0">
                    <a:srgbClr val="E84A08">
                      <a:alpha val="85000"/>
                    </a:srgbClr>
                  </a:outerShdw>
                </a:effectLst>
              </a:rP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8945" y="3879215"/>
            <a:ext cx="4790440" cy="25501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Aman </a:t>
            </a:r>
            <a:r>
              <a:rPr lang="en-US" sz="280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Mattta</a:t>
            </a:r>
            <a:endParaRPr 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185018 [ CSE 4year-6th Sem ]</a:t>
            </a:r>
          </a:p>
          <a:p>
            <a:pPr>
              <a:lnSpc>
                <a:spcPct val="130000"/>
              </a:lnSpc>
            </a:pPr>
            <a:endParaRPr 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insur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95" y="3317240"/>
            <a:ext cx="2758440" cy="2972435"/>
          </a:xfrm>
          <a:prstGeom prst="rect">
            <a:avLst/>
          </a:prstGeom>
        </p:spPr>
      </p:pic>
      <p:pic>
        <p:nvPicPr>
          <p:cNvPr id="6" name="Picture 5" descr="first-aid-k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0" y="760730"/>
            <a:ext cx="2402840" cy="20650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FEATURES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Managing Doctors: User can add new listings of doctors and list can be modify and deleted also. Records will be displayed in tabular format.</a:t>
            </a:r>
          </a:p>
          <a:p>
            <a:pPr algn="just"/>
            <a:r>
              <a:rPr lang="en-US"/>
              <a:t>Managing patients: Manage patient records and all the features such as modify and delete can be done on the records.</a:t>
            </a:r>
          </a:p>
          <a:p>
            <a:pPr algn="just"/>
            <a:r>
              <a:rPr lang="en-US"/>
              <a:t>Appointments: appointments can be managed through doctor id and patients id in the application.</a:t>
            </a: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/>
              <a:t>The need for the HOSPITAL MANAGEMENT SYSTEM to computerize the application processing and servicing the Patients request through automated modules is most necessary and now inevitable in today's era.</a:t>
            </a:r>
          </a:p>
          <a:p>
            <a:pPr marL="0" indent="0" algn="just">
              <a:buNone/>
            </a:pPr>
            <a:r>
              <a:rPr 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Key Points :</a:t>
            </a: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saving.</a:t>
            </a: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Friendly user interface.</a:t>
            </a: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approach data.</a:t>
            </a: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673985"/>
            <a:ext cx="6400800" cy="130048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>
                <a:ln w="44450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YOU...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“HOSPITAL MANAGEMENT SYSTEM’’ is a computerized management system.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This management system has been developed to  keep a track on Hospital Employees, Doctors , Nurses, Patients, Bills etc. 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This project has software that will help in storing, updating and retrieving the information.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interactions between the hospital and the patient can be simplified for the convenience of both sides.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hospital's administrator can ensure proper working of the Hospital system work and can be accessed at any time.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OBJECTIVE OF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project “Hospital Management System” is aimed to develop to maintain the day-to-day state of admission/discharge of Patients, List of Doctors, List of medicines, Bills etc.</a:t>
            </a:r>
          </a:p>
          <a:p>
            <a:pPr marL="0" indent="0" algn="just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8740" y="1174750"/>
            <a:ext cx="4953000" cy="37769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There are following main objectives of the Hospital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Keeping records of admission of patient.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Keeping patient-care as utmost priority.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Scheduling the appointment of Patient with Doctor (Consultant) to make it convenient for both.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Scheduling the services of specialized Doctor and emergency properly  so that facilities provided by Hospital are fully utilized in effective and efficient  manner.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Keeping records of Medicine department in a meticulously arranged order so that the treatment of Patient becomes quick and satisfactory.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endParaRPr lang="en-US" sz="2800"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OPERATION ENVIRONMENT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23975"/>
          <a:ext cx="10974070" cy="3774440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548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6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PROCESSOR </a:t>
                      </a:r>
                    </a:p>
                  </a:txBody>
                  <a:tcPr marL="45720" marR="45720" anchor="ctr">
                    <a:lnR w="28575">
                      <a:solidFill>
                        <a:schemeClr val="tx1"/>
                      </a:solidFill>
                      <a:prstDash val="solid"/>
                    </a:lnR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PROCESSOR OR BETTER PERFORMANCE </a:t>
                      </a:r>
                    </a:p>
                  </a:txBody>
                  <a:tcPr marL="45720" marR="45720" anchor="ctr">
                    <a:lnL w="28575">
                      <a:solidFill>
                        <a:schemeClr val="tx1"/>
                      </a:solidFill>
                      <a:prstDash val="solid"/>
                    </a:lnL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ED6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6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 </a:t>
                      </a:r>
                    </a:p>
                  </a:txBody>
                  <a:tcPr marL="45720" marR="45720" anchor="ctr"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WINDOWS 7 </a:t>
                      </a: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OR HIGHER </a:t>
                      </a: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 OS - UBUNTU </a:t>
                      </a:r>
                    </a:p>
                  </a:txBody>
                  <a:tcPr marL="45720" marR="45720" anchor="ctr">
                    <a:lnL w="28575">
                      <a:solidFill>
                        <a:schemeClr val="tx1"/>
                      </a:solidFill>
                      <a:prstDash val="solid"/>
                    </a:lnL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ED6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6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</a:t>
                      </a:r>
                    </a:p>
                  </a:txBody>
                  <a:tcPr marL="45720" marR="45720" anchor="ctr"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1GB RAM OR MORE </a:t>
                      </a:r>
                    </a:p>
                  </a:txBody>
                  <a:tcPr marL="45720" marR="45720" anchor="ctr">
                    <a:lnL w="28575">
                      <a:solidFill>
                        <a:schemeClr val="tx1"/>
                      </a:solidFill>
                      <a:prstDash val="solid"/>
                    </a:lnL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ED6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6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 DISK SPACE </a:t>
                      </a:r>
                    </a:p>
                  </a:txBody>
                  <a:tcPr marL="45720" marR="45720" anchor="ctr"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n w="9525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3 GB FOR DATABASE USAGE FOR FUTURE </a:t>
                      </a:r>
                    </a:p>
                  </a:txBody>
                  <a:tcPr marL="45720" marR="45720" anchor="ctr">
                    <a:lnL w="28575">
                      <a:solidFill>
                        <a:schemeClr val="tx1"/>
                      </a:solidFill>
                      <a:prstDash val="solid"/>
                    </a:lnL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rgbClr val="ED6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TECHNOLOGY STACK 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413510"/>
          <a:ext cx="10972800" cy="36271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FRONT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HTML, CSS, JAVASCRIPT, BOOTSTRAP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SERVER SIDE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RUN-TIME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XAMPP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PROPOSED METHODOLOGY 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54100"/>
            <a:ext cx="10972800" cy="507365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/>
              <a:t>The general methodology in developing a system is involved in different phases for developing software project.</a:t>
            </a: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2800"/>
              <a:t>Phase 1 : Front-end development</a:t>
            </a: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/>
              <a:t>	Phase 2 : Connection with backend </a:t>
            </a: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800"/>
              <a:t>	Phase 3 : Back-end development </a:t>
            </a: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/>
              <a:t>This project is based on iterative and incremental development model with the collaboration of the system’s user. </a:t>
            </a: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710" y="132715"/>
            <a:ext cx="6196330" cy="58369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65" y="255905"/>
            <a:ext cx="11063605" cy="62344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464</Words>
  <Application>Microsoft Office PowerPoint</Application>
  <PresentationFormat>Widescreen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Aspect</vt:lpstr>
      <vt:lpstr>HOSPITAL MANAGEMENT PROJECT PRESENTATION</vt:lpstr>
      <vt:lpstr>INTRODUCTION :</vt:lpstr>
      <vt:lpstr>OBJECTIVE OF PROJECT :</vt:lpstr>
      <vt:lpstr>There are following main objectives of the Hospital :</vt:lpstr>
      <vt:lpstr>OPERATION ENVIRONMENT :</vt:lpstr>
      <vt:lpstr>TECHNOLOGY STACK :</vt:lpstr>
      <vt:lpstr>PROPOSED METHODOLOGY :</vt:lpstr>
      <vt:lpstr>PowerPoint Presentation</vt:lpstr>
      <vt:lpstr>PowerPoint Presentation</vt:lpstr>
      <vt:lpstr>MAIN FEATURES :</vt:lpstr>
      <vt:lpstr> 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PROJECT PRESENTATION</dc:title>
  <dc:creator/>
  <cp:lastModifiedBy>Aman Matta</cp:lastModifiedBy>
  <cp:revision>14</cp:revision>
  <dcterms:created xsi:type="dcterms:W3CDTF">2020-10-04T07:18:00Z</dcterms:created>
  <dcterms:modified xsi:type="dcterms:W3CDTF">2021-04-21T08:36:50Z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