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305" r:id="rId7"/>
    <p:sldId id="306" r:id="rId8"/>
    <p:sldId id="307" r:id="rId9"/>
    <p:sldId id="308" r:id="rId10"/>
    <p:sldId id="310" r:id="rId11"/>
    <p:sldId id="309" r:id="rId12"/>
    <p:sldId id="311" r:id="rId13"/>
    <p:sldId id="312" r:id="rId14"/>
    <p:sldId id="313" r:id="rId15"/>
    <p:sldId id="314" r:id="rId16"/>
    <p:sldId id="321" r:id="rId17"/>
    <p:sldId id="318" r:id="rId18"/>
    <p:sldId id="319" r:id="rId19"/>
    <p:sldId id="320" r:id="rId20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22"/>
    </p:embeddedFont>
    <p:embeddedFont>
      <p:font typeface="Mongolian Baiti" panose="03000500000000000000" pitchFamily="66" charset="0"/>
      <p:regular r:id="rId23"/>
    </p:embeddedFont>
    <p:embeddedFont>
      <p:font typeface="Palanquin Dark" panose="020B0604020202020204" charset="0"/>
      <p:regular r:id="rId24"/>
      <p:bold r:id="rId25"/>
    </p:embeddedFont>
    <p:embeddedFont>
      <p:font typeface="Fredoka One" panose="020B0604020202020204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Convergence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510A69-74A1-4602-AF3B-84540D156D4E}">
  <a:tblStyle styleId="{D1510A69-74A1-4602-AF3B-84540D156D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0591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ddb05087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ddb05087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20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44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130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5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7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03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811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81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055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959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95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87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32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37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50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34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4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99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5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5800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82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719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608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52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5190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528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035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91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 hasCustomPrompt="1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31915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1631914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748111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1631915" y="3567992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631914" y="3912023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468836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572139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572139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688361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5572139" y="3567999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5572139" y="3912048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6" hasCustomPrompt="1"/>
          </p:nvPr>
        </p:nvSpPr>
        <p:spPr>
          <a:xfrm>
            <a:off x="74811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1631915" y="2444184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8"/>
          </p:nvPr>
        </p:nvSpPr>
        <p:spPr>
          <a:xfrm>
            <a:off x="1631914" y="2788212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9" hasCustomPrompt="1"/>
          </p:nvPr>
        </p:nvSpPr>
        <p:spPr>
          <a:xfrm>
            <a:off x="468836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0"/>
          </p:nvPr>
        </p:nvSpPr>
        <p:spPr>
          <a:xfrm>
            <a:off x="5572139" y="2444184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1"/>
          </p:nvPr>
        </p:nvSpPr>
        <p:spPr>
          <a:xfrm>
            <a:off x="5572139" y="2788217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123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303100" y="2151975"/>
            <a:ext cx="4537800" cy="15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303100" y="1380862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31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43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405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254775" y="275931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254775" y="313071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112400" y="275931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112400" y="313071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25" y="1891446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50" y="1891446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937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4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644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11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973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32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780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38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ctrTitle" idx="4294967295"/>
          </p:nvPr>
        </p:nvSpPr>
        <p:spPr>
          <a:xfrm>
            <a:off x="523352" y="690668"/>
            <a:ext cx="7096693" cy="19754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Prediction of Cardiovascular Disease (CVD) from Historical Data</a:t>
            </a:r>
            <a:endParaRPr sz="3600" dirty="0"/>
          </a:p>
        </p:txBody>
      </p:sp>
      <p:grpSp>
        <p:nvGrpSpPr>
          <p:cNvPr id="238" name="Google Shape;238;p35"/>
          <p:cNvGrpSpPr/>
          <p:nvPr/>
        </p:nvGrpSpPr>
        <p:grpSpPr>
          <a:xfrm>
            <a:off x="7841920" y="298547"/>
            <a:ext cx="814388" cy="1372595"/>
            <a:chOff x="1175043" y="804477"/>
            <a:chExt cx="2104731" cy="3534547"/>
          </a:xfrm>
        </p:grpSpPr>
        <p:grpSp>
          <p:nvGrpSpPr>
            <p:cNvPr id="239" name="Google Shape;239;p35"/>
            <p:cNvGrpSpPr/>
            <p:nvPr/>
          </p:nvGrpSpPr>
          <p:grpSpPr>
            <a:xfrm>
              <a:off x="1175043" y="804477"/>
              <a:ext cx="2104731" cy="3534547"/>
              <a:chOff x="1175043" y="804879"/>
              <a:chExt cx="2104731" cy="3534547"/>
            </a:xfrm>
          </p:grpSpPr>
          <p:sp>
            <p:nvSpPr>
              <p:cNvPr id="240" name="Google Shape;240;p35"/>
              <p:cNvSpPr/>
              <p:nvPr/>
            </p:nvSpPr>
            <p:spPr>
              <a:xfrm>
                <a:off x="1429542" y="813135"/>
                <a:ext cx="588486" cy="1117608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50760" extrusionOk="0">
                    <a:moveTo>
                      <a:pt x="14569" y="1"/>
                    </a:moveTo>
                    <a:cubicBezTo>
                      <a:pt x="10555" y="1"/>
                      <a:pt x="5435" y="2079"/>
                      <a:pt x="3706" y="3808"/>
                    </a:cubicBezTo>
                    <a:cubicBezTo>
                      <a:pt x="2438" y="5076"/>
                      <a:pt x="2048" y="6977"/>
                      <a:pt x="2682" y="8635"/>
                    </a:cubicBezTo>
                    <a:cubicBezTo>
                      <a:pt x="2682" y="8635"/>
                      <a:pt x="5120" y="15607"/>
                      <a:pt x="6241" y="20580"/>
                    </a:cubicBezTo>
                    <a:cubicBezTo>
                      <a:pt x="7411" y="25553"/>
                      <a:pt x="6826" y="31842"/>
                      <a:pt x="6826" y="31842"/>
                    </a:cubicBezTo>
                    <a:cubicBezTo>
                      <a:pt x="6534" y="34573"/>
                      <a:pt x="6046" y="37254"/>
                      <a:pt x="5412" y="39936"/>
                    </a:cubicBezTo>
                    <a:cubicBezTo>
                      <a:pt x="4535" y="42763"/>
                      <a:pt x="0" y="50759"/>
                      <a:pt x="0" y="50759"/>
                    </a:cubicBezTo>
                    <a:lnTo>
                      <a:pt x="14676" y="46615"/>
                    </a:lnTo>
                    <a:lnTo>
                      <a:pt x="26718" y="21848"/>
                    </a:lnTo>
                    <a:lnTo>
                      <a:pt x="24280" y="18288"/>
                    </a:lnTo>
                    <a:lnTo>
                      <a:pt x="22477" y="14437"/>
                    </a:lnTo>
                    <a:cubicBezTo>
                      <a:pt x="22038" y="11755"/>
                      <a:pt x="21453" y="9122"/>
                      <a:pt x="20770" y="6490"/>
                    </a:cubicBezTo>
                    <a:cubicBezTo>
                      <a:pt x="19990" y="4198"/>
                      <a:pt x="18771" y="2150"/>
                      <a:pt x="17211" y="395"/>
                    </a:cubicBezTo>
                    <a:cubicBezTo>
                      <a:pt x="16436" y="121"/>
                      <a:pt x="15534" y="1"/>
                      <a:pt x="145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1175043" y="1754670"/>
                <a:ext cx="664715" cy="1185136"/>
              </a:xfrm>
              <a:custGeom>
                <a:avLst/>
                <a:gdLst/>
                <a:ahLst/>
                <a:cxnLst/>
                <a:rect l="l" t="t" r="r" b="b"/>
                <a:pathLst>
                  <a:path w="30180" h="53827" extrusionOk="0">
                    <a:moveTo>
                      <a:pt x="25207" y="0"/>
                    </a:moveTo>
                    <a:cubicBezTo>
                      <a:pt x="25207" y="0"/>
                      <a:pt x="19356" y="2292"/>
                      <a:pt x="16236" y="3852"/>
                    </a:cubicBezTo>
                    <a:cubicBezTo>
                      <a:pt x="13116" y="5412"/>
                      <a:pt x="9995" y="9947"/>
                      <a:pt x="9995" y="9947"/>
                    </a:cubicBezTo>
                    <a:lnTo>
                      <a:pt x="8825" y="13506"/>
                    </a:lnTo>
                    <a:cubicBezTo>
                      <a:pt x="8825" y="13506"/>
                      <a:pt x="8289" y="15943"/>
                      <a:pt x="7411" y="16919"/>
                    </a:cubicBezTo>
                    <a:cubicBezTo>
                      <a:pt x="6582" y="17894"/>
                      <a:pt x="4974" y="19795"/>
                      <a:pt x="4974" y="19795"/>
                    </a:cubicBezTo>
                    <a:cubicBezTo>
                      <a:pt x="4583" y="20283"/>
                      <a:pt x="4388" y="20868"/>
                      <a:pt x="4437" y="21502"/>
                    </a:cubicBezTo>
                    <a:cubicBezTo>
                      <a:pt x="4535" y="22135"/>
                      <a:pt x="4778" y="22720"/>
                      <a:pt x="5120" y="23257"/>
                    </a:cubicBezTo>
                    <a:cubicBezTo>
                      <a:pt x="5120" y="23257"/>
                      <a:pt x="3023" y="25061"/>
                      <a:pt x="2682" y="26377"/>
                    </a:cubicBezTo>
                    <a:cubicBezTo>
                      <a:pt x="2536" y="27206"/>
                      <a:pt x="2438" y="28084"/>
                      <a:pt x="2438" y="28912"/>
                    </a:cubicBezTo>
                    <a:lnTo>
                      <a:pt x="3170" y="30911"/>
                    </a:lnTo>
                    <a:cubicBezTo>
                      <a:pt x="3170" y="30911"/>
                      <a:pt x="1171" y="33349"/>
                      <a:pt x="878" y="35348"/>
                    </a:cubicBezTo>
                    <a:cubicBezTo>
                      <a:pt x="683" y="36421"/>
                      <a:pt x="781" y="37542"/>
                      <a:pt x="1171" y="38615"/>
                    </a:cubicBezTo>
                    <a:lnTo>
                      <a:pt x="1853" y="40711"/>
                    </a:lnTo>
                    <a:cubicBezTo>
                      <a:pt x="1853" y="40711"/>
                      <a:pt x="0" y="44026"/>
                      <a:pt x="439" y="47001"/>
                    </a:cubicBezTo>
                    <a:cubicBezTo>
                      <a:pt x="683" y="48804"/>
                      <a:pt x="1317" y="50560"/>
                      <a:pt x="2292" y="52120"/>
                    </a:cubicBezTo>
                    <a:lnTo>
                      <a:pt x="3560" y="53826"/>
                    </a:lnTo>
                    <a:cubicBezTo>
                      <a:pt x="3560" y="53826"/>
                      <a:pt x="4535" y="48707"/>
                      <a:pt x="10093" y="42466"/>
                    </a:cubicBezTo>
                    <a:cubicBezTo>
                      <a:pt x="15651" y="36177"/>
                      <a:pt x="23500" y="31204"/>
                      <a:pt x="23500" y="31204"/>
                    </a:cubicBezTo>
                    <a:cubicBezTo>
                      <a:pt x="23500" y="31204"/>
                      <a:pt x="27498" y="24817"/>
                      <a:pt x="28327" y="21550"/>
                    </a:cubicBezTo>
                    <a:cubicBezTo>
                      <a:pt x="29205" y="18235"/>
                      <a:pt x="30082" y="15261"/>
                      <a:pt x="30082" y="15261"/>
                    </a:cubicBezTo>
                    <a:cubicBezTo>
                      <a:pt x="30082" y="15261"/>
                      <a:pt x="30180" y="7021"/>
                      <a:pt x="28912" y="5461"/>
                    </a:cubicBezTo>
                    <a:cubicBezTo>
                      <a:pt x="28083" y="4437"/>
                      <a:pt x="27108" y="3511"/>
                      <a:pt x="26084" y="2731"/>
                    </a:cubicBezTo>
                    <a:lnTo>
                      <a:pt x="252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2542024" y="1733203"/>
                <a:ext cx="736670" cy="641964"/>
              </a:xfrm>
              <a:custGeom>
                <a:avLst/>
                <a:gdLst/>
                <a:ahLst/>
                <a:cxnLst/>
                <a:rect l="l" t="t" r="r" b="b"/>
                <a:pathLst>
                  <a:path w="33447" h="29157" extrusionOk="0">
                    <a:moveTo>
                      <a:pt x="6534" y="0"/>
                    </a:moveTo>
                    <a:lnTo>
                      <a:pt x="4827" y="1999"/>
                    </a:lnTo>
                    <a:cubicBezTo>
                      <a:pt x="4587" y="2330"/>
                      <a:pt x="4217" y="2512"/>
                      <a:pt x="3832" y="2512"/>
                    </a:cubicBezTo>
                    <a:cubicBezTo>
                      <a:pt x="3592" y="2512"/>
                      <a:pt x="3346" y="2442"/>
                      <a:pt x="3121" y="2292"/>
                    </a:cubicBezTo>
                    <a:cubicBezTo>
                      <a:pt x="293" y="10093"/>
                      <a:pt x="1" y="24914"/>
                      <a:pt x="1" y="24914"/>
                    </a:cubicBezTo>
                    <a:lnTo>
                      <a:pt x="2292" y="24768"/>
                    </a:lnTo>
                    <a:cubicBezTo>
                      <a:pt x="3804" y="25109"/>
                      <a:pt x="5218" y="25694"/>
                      <a:pt x="6534" y="26474"/>
                    </a:cubicBezTo>
                    <a:cubicBezTo>
                      <a:pt x="8240" y="27596"/>
                      <a:pt x="10532" y="29156"/>
                      <a:pt x="10532" y="29156"/>
                    </a:cubicBezTo>
                    <a:cubicBezTo>
                      <a:pt x="10532" y="29156"/>
                      <a:pt x="12970" y="27060"/>
                      <a:pt x="13798" y="26036"/>
                    </a:cubicBezTo>
                    <a:cubicBezTo>
                      <a:pt x="14676" y="25061"/>
                      <a:pt x="15797" y="21063"/>
                      <a:pt x="15797" y="21063"/>
                    </a:cubicBezTo>
                    <a:lnTo>
                      <a:pt x="16529" y="20770"/>
                    </a:lnTo>
                    <a:lnTo>
                      <a:pt x="17796" y="19502"/>
                    </a:lnTo>
                    <a:cubicBezTo>
                      <a:pt x="17796" y="19502"/>
                      <a:pt x="19210" y="17650"/>
                      <a:pt x="20088" y="17504"/>
                    </a:cubicBezTo>
                    <a:cubicBezTo>
                      <a:pt x="20917" y="17357"/>
                      <a:pt x="23647" y="17211"/>
                      <a:pt x="23647" y="17211"/>
                    </a:cubicBezTo>
                    <a:lnTo>
                      <a:pt x="29059" y="19795"/>
                    </a:lnTo>
                    <a:lnTo>
                      <a:pt x="29741" y="20478"/>
                    </a:lnTo>
                    <a:cubicBezTo>
                      <a:pt x="30229" y="20868"/>
                      <a:pt x="30863" y="21063"/>
                      <a:pt x="31448" y="21063"/>
                    </a:cubicBezTo>
                    <a:cubicBezTo>
                      <a:pt x="32033" y="21063"/>
                      <a:pt x="32569" y="20624"/>
                      <a:pt x="32764" y="20088"/>
                    </a:cubicBezTo>
                    <a:cubicBezTo>
                      <a:pt x="32764" y="20088"/>
                      <a:pt x="33447" y="19356"/>
                      <a:pt x="33300" y="16675"/>
                    </a:cubicBezTo>
                    <a:cubicBezTo>
                      <a:pt x="33154" y="13944"/>
                      <a:pt x="31155" y="13262"/>
                      <a:pt x="31155" y="13262"/>
                    </a:cubicBezTo>
                    <a:lnTo>
                      <a:pt x="22916" y="11653"/>
                    </a:lnTo>
                    <a:lnTo>
                      <a:pt x="17211" y="10970"/>
                    </a:lnTo>
                    <a:lnTo>
                      <a:pt x="19942" y="9703"/>
                    </a:lnTo>
                    <a:lnTo>
                      <a:pt x="22916" y="8679"/>
                    </a:lnTo>
                    <a:lnTo>
                      <a:pt x="27742" y="8094"/>
                    </a:lnTo>
                    <a:cubicBezTo>
                      <a:pt x="27815" y="8108"/>
                      <a:pt x="27888" y="8115"/>
                      <a:pt x="27960" y="8115"/>
                    </a:cubicBezTo>
                    <a:cubicBezTo>
                      <a:pt x="28371" y="8115"/>
                      <a:pt x="28761" y="7889"/>
                      <a:pt x="29010" y="7557"/>
                    </a:cubicBezTo>
                    <a:cubicBezTo>
                      <a:pt x="29449" y="6924"/>
                      <a:pt x="29693" y="6192"/>
                      <a:pt x="29741" y="5412"/>
                    </a:cubicBezTo>
                    <a:cubicBezTo>
                      <a:pt x="29741" y="5412"/>
                      <a:pt x="29741" y="3267"/>
                      <a:pt x="28620" y="2438"/>
                    </a:cubicBezTo>
                    <a:cubicBezTo>
                      <a:pt x="28207" y="2163"/>
                      <a:pt x="27731" y="2012"/>
                      <a:pt x="27255" y="2012"/>
                    </a:cubicBezTo>
                    <a:cubicBezTo>
                      <a:pt x="26888" y="2012"/>
                      <a:pt x="26521" y="2101"/>
                      <a:pt x="26182" y="2292"/>
                    </a:cubicBezTo>
                    <a:cubicBezTo>
                      <a:pt x="24378" y="3072"/>
                      <a:pt x="22526" y="3657"/>
                      <a:pt x="20624" y="4096"/>
                    </a:cubicBezTo>
                    <a:cubicBezTo>
                      <a:pt x="19730" y="4342"/>
                      <a:pt x="18806" y="4465"/>
                      <a:pt x="17879" y="4465"/>
                    </a:cubicBezTo>
                    <a:cubicBezTo>
                      <a:pt x="16783" y="4465"/>
                      <a:pt x="15684" y="4293"/>
                      <a:pt x="14627" y="3950"/>
                    </a:cubicBezTo>
                    <a:cubicBezTo>
                      <a:pt x="14188" y="3365"/>
                      <a:pt x="13555" y="2877"/>
                      <a:pt x="12823" y="2536"/>
                    </a:cubicBezTo>
                    <a:cubicBezTo>
                      <a:pt x="12453" y="2458"/>
                      <a:pt x="12082" y="2419"/>
                      <a:pt x="11715" y="2419"/>
                    </a:cubicBezTo>
                    <a:cubicBezTo>
                      <a:pt x="11164" y="2419"/>
                      <a:pt x="10620" y="2506"/>
                      <a:pt x="10093" y="2682"/>
                    </a:cubicBezTo>
                    <a:cubicBezTo>
                      <a:pt x="9752" y="1999"/>
                      <a:pt x="9215" y="1463"/>
                      <a:pt x="8533" y="1122"/>
                    </a:cubicBezTo>
                    <a:cubicBezTo>
                      <a:pt x="7850" y="780"/>
                      <a:pt x="7216" y="390"/>
                      <a:pt x="6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1720558" y="885088"/>
                <a:ext cx="1357335" cy="1475040"/>
              </a:xfrm>
              <a:custGeom>
                <a:avLst/>
                <a:gdLst/>
                <a:ahLst/>
                <a:cxnLst/>
                <a:rect l="l" t="t" r="r" b="b"/>
                <a:pathLst>
                  <a:path w="61627" h="66994" extrusionOk="0">
                    <a:moveTo>
                      <a:pt x="21008" y="1"/>
                    </a:moveTo>
                    <a:cubicBezTo>
                      <a:pt x="20599" y="1"/>
                      <a:pt x="20221" y="28"/>
                      <a:pt x="19941" y="101"/>
                    </a:cubicBezTo>
                    <a:cubicBezTo>
                      <a:pt x="19258" y="248"/>
                      <a:pt x="18625" y="589"/>
                      <a:pt x="18088" y="1076"/>
                    </a:cubicBezTo>
                    <a:cubicBezTo>
                      <a:pt x="18088" y="2051"/>
                      <a:pt x="18137" y="2978"/>
                      <a:pt x="18234" y="3953"/>
                    </a:cubicBezTo>
                    <a:cubicBezTo>
                      <a:pt x="18381" y="4343"/>
                      <a:pt x="18527" y="8195"/>
                      <a:pt x="18527" y="8195"/>
                    </a:cubicBezTo>
                    <a:lnTo>
                      <a:pt x="17259" y="13606"/>
                    </a:lnTo>
                    <a:lnTo>
                      <a:pt x="12091" y="17019"/>
                    </a:lnTo>
                    <a:cubicBezTo>
                      <a:pt x="12091" y="17019"/>
                      <a:pt x="7557" y="21017"/>
                      <a:pt x="5558" y="23601"/>
                    </a:cubicBezTo>
                    <a:cubicBezTo>
                      <a:pt x="3559" y="26137"/>
                      <a:pt x="1316" y="31987"/>
                      <a:pt x="1316" y="31987"/>
                    </a:cubicBezTo>
                    <a:cubicBezTo>
                      <a:pt x="1316" y="31987"/>
                      <a:pt x="0" y="36375"/>
                      <a:pt x="439" y="39544"/>
                    </a:cubicBezTo>
                    <a:cubicBezTo>
                      <a:pt x="878" y="42665"/>
                      <a:pt x="2730" y="43250"/>
                      <a:pt x="4144" y="44956"/>
                    </a:cubicBezTo>
                    <a:cubicBezTo>
                      <a:pt x="5558" y="46663"/>
                      <a:pt x="5266" y="54756"/>
                      <a:pt x="5266" y="54756"/>
                    </a:cubicBezTo>
                    <a:cubicBezTo>
                      <a:pt x="5314" y="55341"/>
                      <a:pt x="5509" y="55926"/>
                      <a:pt x="5851" y="56462"/>
                    </a:cubicBezTo>
                    <a:cubicBezTo>
                      <a:pt x="6222" y="57081"/>
                      <a:pt x="7163" y="57484"/>
                      <a:pt x="8299" y="57484"/>
                    </a:cubicBezTo>
                    <a:cubicBezTo>
                      <a:pt x="8953" y="57484"/>
                      <a:pt x="9672" y="57350"/>
                      <a:pt x="10385" y="57047"/>
                    </a:cubicBezTo>
                    <a:cubicBezTo>
                      <a:pt x="11848" y="56316"/>
                      <a:pt x="13261" y="55487"/>
                      <a:pt x="14529" y="54463"/>
                    </a:cubicBezTo>
                    <a:lnTo>
                      <a:pt x="14529" y="54463"/>
                    </a:lnTo>
                    <a:lnTo>
                      <a:pt x="9117" y="61582"/>
                    </a:lnTo>
                    <a:cubicBezTo>
                      <a:pt x="9838" y="61376"/>
                      <a:pt x="10826" y="61289"/>
                      <a:pt x="11974" y="61289"/>
                    </a:cubicBezTo>
                    <a:cubicBezTo>
                      <a:pt x="17892" y="61289"/>
                      <a:pt x="28083" y="63581"/>
                      <a:pt x="28083" y="63581"/>
                    </a:cubicBezTo>
                    <a:lnTo>
                      <a:pt x="37493" y="66993"/>
                    </a:lnTo>
                    <a:lnTo>
                      <a:pt x="37346" y="64166"/>
                    </a:lnTo>
                    <a:cubicBezTo>
                      <a:pt x="37346" y="60021"/>
                      <a:pt x="37590" y="55877"/>
                      <a:pt x="38029" y="51782"/>
                    </a:cubicBezTo>
                    <a:cubicBezTo>
                      <a:pt x="38565" y="48076"/>
                      <a:pt x="39394" y="44420"/>
                      <a:pt x="40467" y="40812"/>
                    </a:cubicBezTo>
                    <a:cubicBezTo>
                      <a:pt x="41003" y="40958"/>
                      <a:pt x="41539" y="41056"/>
                      <a:pt x="42027" y="41104"/>
                    </a:cubicBezTo>
                    <a:cubicBezTo>
                      <a:pt x="42466" y="41104"/>
                      <a:pt x="43441" y="38228"/>
                      <a:pt x="43880" y="37253"/>
                    </a:cubicBezTo>
                    <a:cubicBezTo>
                      <a:pt x="44172" y="36375"/>
                      <a:pt x="44367" y="35449"/>
                      <a:pt x="44416" y="34571"/>
                    </a:cubicBezTo>
                    <a:lnTo>
                      <a:pt x="48706" y="31548"/>
                    </a:lnTo>
                    <a:lnTo>
                      <a:pt x="57239" y="27453"/>
                    </a:lnTo>
                    <a:lnTo>
                      <a:pt x="59384" y="27697"/>
                    </a:lnTo>
                    <a:lnTo>
                      <a:pt x="60798" y="26283"/>
                    </a:lnTo>
                    <a:cubicBezTo>
                      <a:pt x="61188" y="24869"/>
                      <a:pt x="61480" y="23358"/>
                      <a:pt x="61626" y="21895"/>
                    </a:cubicBezTo>
                    <a:cubicBezTo>
                      <a:pt x="61626" y="20481"/>
                      <a:pt x="60993" y="19116"/>
                      <a:pt x="59920" y="18189"/>
                    </a:cubicBezTo>
                    <a:cubicBezTo>
                      <a:pt x="59681" y="17982"/>
                      <a:pt x="59403" y="17900"/>
                      <a:pt x="59113" y="17900"/>
                    </a:cubicBezTo>
                    <a:cubicBezTo>
                      <a:pt x="58039" y="17900"/>
                      <a:pt x="56800" y="19018"/>
                      <a:pt x="56800" y="19018"/>
                    </a:cubicBezTo>
                    <a:lnTo>
                      <a:pt x="45830" y="23455"/>
                    </a:lnTo>
                    <a:lnTo>
                      <a:pt x="45147" y="21017"/>
                    </a:lnTo>
                    <a:lnTo>
                      <a:pt x="43685" y="18872"/>
                    </a:lnTo>
                    <a:cubicBezTo>
                      <a:pt x="43685" y="18872"/>
                      <a:pt x="43977" y="16337"/>
                      <a:pt x="44270" y="14874"/>
                    </a:cubicBezTo>
                    <a:cubicBezTo>
                      <a:pt x="44562" y="13460"/>
                      <a:pt x="46415" y="11608"/>
                      <a:pt x="46415" y="11608"/>
                    </a:cubicBezTo>
                    <a:lnTo>
                      <a:pt x="47390" y="11315"/>
                    </a:lnTo>
                    <a:lnTo>
                      <a:pt x="47536" y="10632"/>
                    </a:lnTo>
                    <a:cubicBezTo>
                      <a:pt x="47536" y="10632"/>
                      <a:pt x="47683" y="9950"/>
                      <a:pt x="46269" y="8780"/>
                    </a:cubicBezTo>
                    <a:cubicBezTo>
                      <a:pt x="45728" y="8341"/>
                      <a:pt x="45048" y="8089"/>
                      <a:pt x="44356" y="8089"/>
                    </a:cubicBezTo>
                    <a:cubicBezTo>
                      <a:pt x="44050" y="8089"/>
                      <a:pt x="43741" y="8138"/>
                      <a:pt x="43441" y="8243"/>
                    </a:cubicBezTo>
                    <a:cubicBezTo>
                      <a:pt x="43441" y="8243"/>
                      <a:pt x="43441" y="9072"/>
                      <a:pt x="42124" y="10681"/>
                    </a:cubicBezTo>
                    <a:cubicBezTo>
                      <a:pt x="40857" y="12241"/>
                      <a:pt x="38175" y="13216"/>
                      <a:pt x="38175" y="13216"/>
                    </a:cubicBezTo>
                    <a:lnTo>
                      <a:pt x="35152" y="11803"/>
                    </a:lnTo>
                    <a:lnTo>
                      <a:pt x="34909" y="9121"/>
                    </a:lnTo>
                    <a:lnTo>
                      <a:pt x="35884" y="5659"/>
                    </a:lnTo>
                    <a:lnTo>
                      <a:pt x="35738" y="4684"/>
                    </a:lnTo>
                    <a:cubicBezTo>
                      <a:pt x="35152" y="3953"/>
                      <a:pt x="34372" y="3368"/>
                      <a:pt x="33446" y="3124"/>
                    </a:cubicBezTo>
                    <a:cubicBezTo>
                      <a:pt x="33222" y="3072"/>
                      <a:pt x="32976" y="3051"/>
                      <a:pt x="32722" y="3051"/>
                    </a:cubicBezTo>
                    <a:cubicBezTo>
                      <a:pt x="31535" y="3051"/>
                      <a:pt x="30179" y="3514"/>
                      <a:pt x="30179" y="3514"/>
                    </a:cubicBezTo>
                    <a:lnTo>
                      <a:pt x="29741" y="5806"/>
                    </a:lnTo>
                    <a:lnTo>
                      <a:pt x="27644" y="9511"/>
                    </a:lnTo>
                    <a:lnTo>
                      <a:pt x="26182" y="6683"/>
                    </a:lnTo>
                    <a:cubicBezTo>
                      <a:pt x="26182" y="6683"/>
                      <a:pt x="25060" y="2246"/>
                      <a:pt x="24768" y="1223"/>
                    </a:cubicBezTo>
                    <a:cubicBezTo>
                      <a:pt x="24475" y="248"/>
                      <a:pt x="23744" y="248"/>
                      <a:pt x="23744" y="248"/>
                    </a:cubicBezTo>
                    <a:cubicBezTo>
                      <a:pt x="23744" y="248"/>
                      <a:pt x="22235" y="1"/>
                      <a:pt x="21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1702299" y="2062760"/>
                <a:ext cx="344713" cy="366063"/>
              </a:xfrm>
              <a:custGeom>
                <a:avLst/>
                <a:gdLst/>
                <a:ahLst/>
                <a:cxnLst/>
                <a:rect l="l" t="t" r="r" b="b"/>
                <a:pathLst>
                  <a:path w="15651" h="16626" extrusionOk="0">
                    <a:moveTo>
                      <a:pt x="15651" y="0"/>
                    </a:moveTo>
                    <a:cubicBezTo>
                      <a:pt x="15650" y="0"/>
                      <a:pt x="11214" y="3559"/>
                      <a:pt x="9117" y="3852"/>
                    </a:cubicBezTo>
                    <a:cubicBezTo>
                      <a:pt x="9014" y="3866"/>
                      <a:pt x="8913" y="3873"/>
                      <a:pt x="8815" y="3873"/>
                    </a:cubicBezTo>
                    <a:cubicBezTo>
                      <a:pt x="6889" y="3873"/>
                      <a:pt x="6095" y="1268"/>
                      <a:pt x="6095" y="1268"/>
                    </a:cubicBezTo>
                    <a:cubicBezTo>
                      <a:pt x="6095" y="1268"/>
                      <a:pt x="4827" y="6095"/>
                      <a:pt x="4144" y="8240"/>
                    </a:cubicBezTo>
                    <a:cubicBezTo>
                      <a:pt x="3413" y="10385"/>
                      <a:pt x="0" y="16626"/>
                      <a:pt x="0" y="16626"/>
                    </a:cubicBezTo>
                    <a:lnTo>
                      <a:pt x="5412" y="12092"/>
                    </a:lnTo>
                    <a:cubicBezTo>
                      <a:pt x="5558" y="11214"/>
                      <a:pt x="5900" y="10385"/>
                      <a:pt x="6387" y="9654"/>
                    </a:cubicBezTo>
                    <a:cubicBezTo>
                      <a:pt x="7118" y="8825"/>
                      <a:pt x="9410" y="8386"/>
                      <a:pt x="9410" y="8386"/>
                    </a:cubicBezTo>
                    <a:lnTo>
                      <a:pt x="13798" y="2828"/>
                    </a:lnTo>
                    <a:lnTo>
                      <a:pt x="156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1238409" y="2206601"/>
                <a:ext cx="1955468" cy="1715626"/>
              </a:xfrm>
              <a:custGeom>
                <a:avLst/>
                <a:gdLst/>
                <a:ahLst/>
                <a:cxnLst/>
                <a:rect l="l" t="t" r="r" b="b"/>
                <a:pathLst>
                  <a:path w="88784" h="77921" extrusionOk="0">
                    <a:moveTo>
                      <a:pt x="74985" y="0"/>
                    </a:moveTo>
                    <a:cubicBezTo>
                      <a:pt x="74498" y="1756"/>
                      <a:pt x="73571" y="3365"/>
                      <a:pt x="72304" y="4681"/>
                    </a:cubicBezTo>
                    <a:cubicBezTo>
                      <a:pt x="71329" y="5607"/>
                      <a:pt x="70500" y="6631"/>
                      <a:pt x="69720" y="7704"/>
                    </a:cubicBezTo>
                    <a:cubicBezTo>
                      <a:pt x="68355" y="6875"/>
                      <a:pt x="66990" y="5949"/>
                      <a:pt x="65722" y="4973"/>
                    </a:cubicBezTo>
                    <a:cubicBezTo>
                      <a:pt x="64601" y="3998"/>
                      <a:pt x="62163" y="3267"/>
                      <a:pt x="62163" y="3267"/>
                    </a:cubicBezTo>
                    <a:lnTo>
                      <a:pt x="59189" y="3413"/>
                    </a:lnTo>
                    <a:lnTo>
                      <a:pt x="59335" y="6972"/>
                    </a:lnTo>
                    <a:cubicBezTo>
                      <a:pt x="54801" y="4535"/>
                      <a:pt x="49828" y="3023"/>
                      <a:pt x="44708" y="2584"/>
                    </a:cubicBezTo>
                    <a:cubicBezTo>
                      <a:pt x="36030" y="1707"/>
                      <a:pt x="32471" y="1268"/>
                      <a:pt x="32471" y="1268"/>
                    </a:cubicBezTo>
                    <a:lnTo>
                      <a:pt x="30472" y="1853"/>
                    </a:lnTo>
                    <a:lnTo>
                      <a:pt x="27498" y="3121"/>
                    </a:lnTo>
                    <a:lnTo>
                      <a:pt x="26474" y="5559"/>
                    </a:lnTo>
                    <a:lnTo>
                      <a:pt x="17211" y="12969"/>
                    </a:lnTo>
                    <a:lnTo>
                      <a:pt x="9946" y="19064"/>
                    </a:lnTo>
                    <a:cubicBezTo>
                      <a:pt x="9946" y="19064"/>
                      <a:pt x="5704" y="22867"/>
                      <a:pt x="3852" y="26718"/>
                    </a:cubicBezTo>
                    <a:cubicBezTo>
                      <a:pt x="2048" y="30570"/>
                      <a:pt x="731" y="33983"/>
                      <a:pt x="731" y="33983"/>
                    </a:cubicBezTo>
                    <a:cubicBezTo>
                      <a:pt x="731" y="33983"/>
                      <a:pt x="0" y="38663"/>
                      <a:pt x="439" y="40711"/>
                    </a:cubicBezTo>
                    <a:cubicBezTo>
                      <a:pt x="878" y="42710"/>
                      <a:pt x="3120" y="47244"/>
                      <a:pt x="3120" y="47244"/>
                    </a:cubicBezTo>
                    <a:lnTo>
                      <a:pt x="7996" y="52217"/>
                    </a:lnTo>
                    <a:cubicBezTo>
                      <a:pt x="7996" y="52217"/>
                      <a:pt x="13798" y="56605"/>
                      <a:pt x="17113" y="57775"/>
                    </a:cubicBezTo>
                    <a:cubicBezTo>
                      <a:pt x="20428" y="58897"/>
                      <a:pt x="29643" y="61481"/>
                      <a:pt x="29643" y="61481"/>
                    </a:cubicBezTo>
                    <a:lnTo>
                      <a:pt x="39199" y="64601"/>
                    </a:lnTo>
                    <a:cubicBezTo>
                      <a:pt x="39199" y="64601"/>
                      <a:pt x="46707" y="66746"/>
                      <a:pt x="51437" y="70159"/>
                    </a:cubicBezTo>
                    <a:cubicBezTo>
                      <a:pt x="56117" y="73572"/>
                      <a:pt x="60066" y="75864"/>
                      <a:pt x="60066" y="75864"/>
                    </a:cubicBezTo>
                    <a:cubicBezTo>
                      <a:pt x="62495" y="77217"/>
                      <a:pt x="65217" y="77921"/>
                      <a:pt x="67992" y="77921"/>
                    </a:cubicBezTo>
                    <a:cubicBezTo>
                      <a:pt x="68615" y="77921"/>
                      <a:pt x="69240" y="77885"/>
                      <a:pt x="69866" y="77814"/>
                    </a:cubicBezTo>
                    <a:cubicBezTo>
                      <a:pt x="75717" y="77278"/>
                      <a:pt x="79666" y="72256"/>
                      <a:pt x="79666" y="72256"/>
                    </a:cubicBezTo>
                    <a:cubicBezTo>
                      <a:pt x="82689" y="67868"/>
                      <a:pt x="84883" y="62943"/>
                      <a:pt x="86248" y="57775"/>
                    </a:cubicBezTo>
                    <a:cubicBezTo>
                      <a:pt x="87515" y="52607"/>
                      <a:pt x="88295" y="47293"/>
                      <a:pt x="88491" y="41979"/>
                    </a:cubicBezTo>
                    <a:cubicBezTo>
                      <a:pt x="88783" y="36762"/>
                      <a:pt x="88295" y="31545"/>
                      <a:pt x="87077" y="26475"/>
                    </a:cubicBezTo>
                    <a:cubicBezTo>
                      <a:pt x="86150" y="22525"/>
                      <a:pt x="84931" y="18625"/>
                      <a:pt x="83517" y="14822"/>
                    </a:cubicBezTo>
                    <a:lnTo>
                      <a:pt x="78106" y="4145"/>
                    </a:lnTo>
                    <a:lnTo>
                      <a:pt x="749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1561625" y="3450744"/>
                <a:ext cx="423100" cy="580139"/>
              </a:xfrm>
              <a:custGeom>
                <a:avLst/>
                <a:gdLst/>
                <a:ahLst/>
                <a:cxnLst/>
                <a:rect l="l" t="t" r="r" b="b"/>
                <a:pathLst>
                  <a:path w="19210" h="26349" extrusionOk="0">
                    <a:moveTo>
                      <a:pt x="0" y="1"/>
                    </a:moveTo>
                    <a:cubicBezTo>
                      <a:pt x="0" y="1"/>
                      <a:pt x="2536" y="6973"/>
                      <a:pt x="3803" y="10971"/>
                    </a:cubicBezTo>
                    <a:cubicBezTo>
                      <a:pt x="5120" y="14920"/>
                      <a:pt x="3657" y="21502"/>
                      <a:pt x="3657" y="21502"/>
                    </a:cubicBezTo>
                    <a:cubicBezTo>
                      <a:pt x="3121" y="24037"/>
                      <a:pt x="3949" y="24768"/>
                      <a:pt x="8240" y="25744"/>
                    </a:cubicBezTo>
                    <a:cubicBezTo>
                      <a:pt x="10219" y="26221"/>
                      <a:pt x="12486" y="26349"/>
                      <a:pt x="14340" y="26349"/>
                    </a:cubicBezTo>
                    <a:cubicBezTo>
                      <a:pt x="16459" y="26349"/>
                      <a:pt x="18040" y="26182"/>
                      <a:pt x="18040" y="26182"/>
                    </a:cubicBezTo>
                    <a:lnTo>
                      <a:pt x="18625" y="22623"/>
                    </a:lnTo>
                    <a:lnTo>
                      <a:pt x="19210" y="16236"/>
                    </a:lnTo>
                    <a:lnTo>
                      <a:pt x="18771" y="5998"/>
                    </a:lnTo>
                    <a:lnTo>
                      <a:pt x="5656" y="2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1906317" y="3581704"/>
                <a:ext cx="436007" cy="756918"/>
              </a:xfrm>
              <a:custGeom>
                <a:avLst/>
                <a:gdLst/>
                <a:ahLst/>
                <a:cxnLst/>
                <a:rect l="l" t="t" r="r" b="b"/>
                <a:pathLst>
                  <a:path w="19796" h="34378" extrusionOk="0">
                    <a:moveTo>
                      <a:pt x="2633" y="1"/>
                    </a:moveTo>
                    <a:lnTo>
                      <a:pt x="2633" y="1"/>
                    </a:lnTo>
                    <a:cubicBezTo>
                      <a:pt x="2634" y="1"/>
                      <a:pt x="3999" y="7656"/>
                      <a:pt x="3560" y="10240"/>
                    </a:cubicBezTo>
                    <a:cubicBezTo>
                      <a:pt x="3072" y="12824"/>
                      <a:pt x="2731" y="17943"/>
                      <a:pt x="2731" y="17943"/>
                    </a:cubicBezTo>
                    <a:lnTo>
                      <a:pt x="830" y="28035"/>
                    </a:lnTo>
                    <a:cubicBezTo>
                      <a:pt x="830" y="28035"/>
                      <a:pt x="1" y="29498"/>
                      <a:pt x="2731" y="30960"/>
                    </a:cubicBezTo>
                    <a:cubicBezTo>
                      <a:pt x="4974" y="32082"/>
                      <a:pt x="7314" y="32959"/>
                      <a:pt x="9703" y="33593"/>
                    </a:cubicBezTo>
                    <a:cubicBezTo>
                      <a:pt x="9703" y="33593"/>
                      <a:pt x="13182" y="34378"/>
                      <a:pt x="15718" y="34378"/>
                    </a:cubicBezTo>
                    <a:cubicBezTo>
                      <a:pt x="16214" y="34378"/>
                      <a:pt x="16674" y="34348"/>
                      <a:pt x="17065" y="34276"/>
                    </a:cubicBezTo>
                    <a:cubicBezTo>
                      <a:pt x="18381" y="34130"/>
                      <a:pt x="19503" y="33154"/>
                      <a:pt x="19795" y="31887"/>
                    </a:cubicBezTo>
                    <a:lnTo>
                      <a:pt x="18235" y="19601"/>
                    </a:lnTo>
                    <a:lnTo>
                      <a:pt x="17309" y="7997"/>
                    </a:lnTo>
                    <a:lnTo>
                      <a:pt x="17309" y="5852"/>
                    </a:lnTo>
                    <a:lnTo>
                      <a:pt x="26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>
                <a:off x="1271700" y="2354050"/>
                <a:ext cx="1821471" cy="957931"/>
              </a:xfrm>
              <a:custGeom>
                <a:avLst/>
                <a:gdLst/>
                <a:ahLst/>
                <a:cxnLst/>
                <a:rect l="l" t="t" r="r" b="b"/>
                <a:pathLst>
                  <a:path w="85030" h="44738" extrusionOk="0">
                    <a:moveTo>
                      <a:pt x="37170" y="1"/>
                    </a:moveTo>
                    <a:cubicBezTo>
                      <a:pt x="36104" y="1"/>
                      <a:pt x="35041" y="66"/>
                      <a:pt x="33983" y="227"/>
                    </a:cubicBezTo>
                    <a:cubicBezTo>
                      <a:pt x="30277" y="861"/>
                      <a:pt x="26865" y="2664"/>
                      <a:pt x="23695" y="4615"/>
                    </a:cubicBezTo>
                    <a:cubicBezTo>
                      <a:pt x="16870" y="8808"/>
                      <a:pt x="9898" y="13634"/>
                      <a:pt x="5315" y="20314"/>
                    </a:cubicBezTo>
                    <a:cubicBezTo>
                      <a:pt x="0" y="27968"/>
                      <a:pt x="488" y="38353"/>
                      <a:pt x="9654" y="42936"/>
                    </a:cubicBezTo>
                    <a:cubicBezTo>
                      <a:pt x="11401" y="43819"/>
                      <a:pt x="13363" y="44258"/>
                      <a:pt x="15318" y="44258"/>
                    </a:cubicBezTo>
                    <a:cubicBezTo>
                      <a:pt x="18546" y="44258"/>
                      <a:pt x="21753" y="43062"/>
                      <a:pt x="23939" y="40694"/>
                    </a:cubicBezTo>
                    <a:cubicBezTo>
                      <a:pt x="25402" y="39085"/>
                      <a:pt x="26377" y="37134"/>
                      <a:pt x="27498" y="35330"/>
                    </a:cubicBezTo>
                    <a:cubicBezTo>
                      <a:pt x="31935" y="28456"/>
                      <a:pt x="39492" y="23922"/>
                      <a:pt x="47439" y="22118"/>
                    </a:cubicBezTo>
                    <a:cubicBezTo>
                      <a:pt x="50426" y="21446"/>
                      <a:pt x="53490" y="21030"/>
                      <a:pt x="56484" y="21030"/>
                    </a:cubicBezTo>
                    <a:cubicBezTo>
                      <a:pt x="63264" y="21030"/>
                      <a:pt x="69681" y="23163"/>
                      <a:pt x="74011" y="29285"/>
                    </a:cubicBezTo>
                    <a:cubicBezTo>
                      <a:pt x="76643" y="33185"/>
                      <a:pt x="78252" y="37768"/>
                      <a:pt x="78642" y="42497"/>
                    </a:cubicBezTo>
                    <a:cubicBezTo>
                      <a:pt x="78691" y="43180"/>
                      <a:pt x="78789" y="44009"/>
                      <a:pt x="79325" y="44448"/>
                    </a:cubicBezTo>
                    <a:cubicBezTo>
                      <a:pt x="79620" y="44644"/>
                      <a:pt x="79955" y="44738"/>
                      <a:pt x="80291" y="44738"/>
                    </a:cubicBezTo>
                    <a:cubicBezTo>
                      <a:pt x="80787" y="44738"/>
                      <a:pt x="81287" y="44533"/>
                      <a:pt x="81665" y="44155"/>
                    </a:cubicBezTo>
                    <a:cubicBezTo>
                      <a:pt x="82202" y="43521"/>
                      <a:pt x="82592" y="42741"/>
                      <a:pt x="82738" y="41912"/>
                    </a:cubicBezTo>
                    <a:cubicBezTo>
                      <a:pt x="84200" y="36988"/>
                      <a:pt x="85029" y="31820"/>
                      <a:pt x="84688" y="26750"/>
                    </a:cubicBezTo>
                    <a:cubicBezTo>
                      <a:pt x="84152" y="21094"/>
                      <a:pt x="82445" y="15633"/>
                      <a:pt x="79715" y="10709"/>
                    </a:cubicBezTo>
                    <a:cubicBezTo>
                      <a:pt x="76351" y="5005"/>
                      <a:pt x="68843" y="3835"/>
                      <a:pt x="62943" y="3054"/>
                    </a:cubicBezTo>
                    <a:lnTo>
                      <a:pt x="43685" y="568"/>
                    </a:lnTo>
                    <a:cubicBezTo>
                      <a:pt x="41525" y="273"/>
                      <a:pt x="39344" y="1"/>
                      <a:pt x="37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>
                <a:off x="1430092" y="2415943"/>
                <a:ext cx="810212" cy="653810"/>
              </a:xfrm>
              <a:custGeom>
                <a:avLst/>
                <a:gdLst/>
                <a:ahLst/>
                <a:cxnLst/>
                <a:rect l="l" t="t" r="r" b="b"/>
                <a:pathLst>
                  <a:path w="36786" h="29695" extrusionOk="0">
                    <a:moveTo>
                      <a:pt x="24563" y="1"/>
                    </a:moveTo>
                    <a:cubicBezTo>
                      <a:pt x="12835" y="1"/>
                      <a:pt x="0" y="12167"/>
                      <a:pt x="4071" y="23987"/>
                    </a:cubicBezTo>
                    <a:cubicBezTo>
                      <a:pt x="5160" y="27175"/>
                      <a:pt x="8320" y="29695"/>
                      <a:pt x="11506" y="29695"/>
                    </a:cubicBezTo>
                    <a:cubicBezTo>
                      <a:pt x="12169" y="29695"/>
                      <a:pt x="12834" y="29586"/>
                      <a:pt x="13481" y="29350"/>
                    </a:cubicBezTo>
                    <a:cubicBezTo>
                      <a:pt x="15333" y="28668"/>
                      <a:pt x="16698" y="27156"/>
                      <a:pt x="17966" y="25742"/>
                    </a:cubicBezTo>
                    <a:cubicBezTo>
                      <a:pt x="20696" y="22671"/>
                      <a:pt x="23475" y="19551"/>
                      <a:pt x="26986" y="17454"/>
                    </a:cubicBezTo>
                    <a:cubicBezTo>
                      <a:pt x="28985" y="16235"/>
                      <a:pt x="31227" y="15455"/>
                      <a:pt x="33178" y="14139"/>
                    </a:cubicBezTo>
                    <a:cubicBezTo>
                      <a:pt x="35128" y="12774"/>
                      <a:pt x="36786" y="10677"/>
                      <a:pt x="36737" y="8337"/>
                    </a:cubicBezTo>
                    <a:cubicBezTo>
                      <a:pt x="36688" y="5850"/>
                      <a:pt x="34787" y="3803"/>
                      <a:pt x="32739" y="2389"/>
                    </a:cubicBezTo>
                    <a:cubicBezTo>
                      <a:pt x="30258" y="735"/>
                      <a:pt x="27444" y="1"/>
                      <a:pt x="24563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5"/>
              <p:cNvSpPr/>
              <p:nvPr/>
            </p:nvSpPr>
            <p:spPr>
              <a:xfrm>
                <a:off x="1495044" y="2696094"/>
                <a:ext cx="1733191" cy="1225428"/>
              </a:xfrm>
              <a:custGeom>
                <a:avLst/>
                <a:gdLst/>
                <a:ahLst/>
                <a:cxnLst/>
                <a:rect l="l" t="t" r="r" b="b"/>
                <a:pathLst>
                  <a:path w="78692" h="55657" extrusionOk="0">
                    <a:moveTo>
                      <a:pt x="74840" y="1"/>
                    </a:moveTo>
                    <a:cubicBezTo>
                      <a:pt x="75425" y="11702"/>
                      <a:pt x="73962" y="21794"/>
                      <a:pt x="69330" y="32618"/>
                    </a:cubicBezTo>
                    <a:cubicBezTo>
                      <a:pt x="67721" y="36323"/>
                      <a:pt x="65771" y="40029"/>
                      <a:pt x="62748" y="42662"/>
                    </a:cubicBezTo>
                    <a:cubicBezTo>
                      <a:pt x="60067" y="44915"/>
                      <a:pt x="56705" y="46116"/>
                      <a:pt x="53254" y="46116"/>
                    </a:cubicBezTo>
                    <a:cubicBezTo>
                      <a:pt x="52375" y="46116"/>
                      <a:pt x="51490" y="46038"/>
                      <a:pt x="50608" y="45880"/>
                    </a:cubicBezTo>
                    <a:cubicBezTo>
                      <a:pt x="48512" y="45538"/>
                      <a:pt x="46464" y="44904"/>
                      <a:pt x="44563" y="44027"/>
                    </a:cubicBezTo>
                    <a:cubicBezTo>
                      <a:pt x="43002" y="43295"/>
                      <a:pt x="41101" y="42954"/>
                      <a:pt x="40126" y="41443"/>
                    </a:cubicBezTo>
                    <a:cubicBezTo>
                      <a:pt x="38517" y="38956"/>
                      <a:pt x="37591" y="36177"/>
                      <a:pt x="37347" y="33301"/>
                    </a:cubicBezTo>
                    <a:cubicBezTo>
                      <a:pt x="37054" y="34715"/>
                      <a:pt x="36713" y="36275"/>
                      <a:pt x="35689" y="37299"/>
                    </a:cubicBezTo>
                    <a:cubicBezTo>
                      <a:pt x="35348" y="37591"/>
                      <a:pt x="34958" y="37884"/>
                      <a:pt x="34519" y="38079"/>
                    </a:cubicBezTo>
                    <a:cubicBezTo>
                      <a:pt x="33510" y="38474"/>
                      <a:pt x="32422" y="38671"/>
                      <a:pt x="31326" y="38671"/>
                    </a:cubicBezTo>
                    <a:cubicBezTo>
                      <a:pt x="31204" y="38671"/>
                      <a:pt x="31082" y="38669"/>
                      <a:pt x="30960" y="38664"/>
                    </a:cubicBezTo>
                    <a:cubicBezTo>
                      <a:pt x="27645" y="38517"/>
                      <a:pt x="24427" y="37542"/>
                      <a:pt x="21209" y="36519"/>
                    </a:cubicBezTo>
                    <a:cubicBezTo>
                      <a:pt x="17747" y="35446"/>
                      <a:pt x="13993" y="33739"/>
                      <a:pt x="10385" y="33447"/>
                    </a:cubicBezTo>
                    <a:cubicBezTo>
                      <a:pt x="6875" y="33154"/>
                      <a:pt x="3316" y="33398"/>
                      <a:pt x="1" y="31887"/>
                    </a:cubicBezTo>
                    <a:lnTo>
                      <a:pt x="1" y="31887"/>
                    </a:lnTo>
                    <a:cubicBezTo>
                      <a:pt x="9508" y="37640"/>
                      <a:pt x="20526" y="39200"/>
                      <a:pt x="30667" y="43393"/>
                    </a:cubicBezTo>
                    <a:cubicBezTo>
                      <a:pt x="36372" y="45684"/>
                      <a:pt x="41247" y="48756"/>
                      <a:pt x="46318" y="52071"/>
                    </a:cubicBezTo>
                    <a:cubicBezTo>
                      <a:pt x="47293" y="52656"/>
                      <a:pt x="48219" y="53290"/>
                      <a:pt x="49243" y="53827"/>
                    </a:cubicBezTo>
                    <a:cubicBezTo>
                      <a:pt x="51239" y="54802"/>
                      <a:pt x="53637" y="55657"/>
                      <a:pt x="55889" y="55657"/>
                    </a:cubicBezTo>
                    <a:cubicBezTo>
                      <a:pt x="56113" y="55657"/>
                      <a:pt x="56336" y="55648"/>
                      <a:pt x="56556" y="55631"/>
                    </a:cubicBezTo>
                    <a:cubicBezTo>
                      <a:pt x="61676" y="55289"/>
                      <a:pt x="66015" y="51974"/>
                      <a:pt x="68745" y="47830"/>
                    </a:cubicBezTo>
                    <a:cubicBezTo>
                      <a:pt x="78691" y="33057"/>
                      <a:pt x="77619" y="16626"/>
                      <a:pt x="7484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5"/>
              <p:cNvSpPr/>
              <p:nvPr/>
            </p:nvSpPr>
            <p:spPr>
              <a:xfrm>
                <a:off x="2534492" y="2281658"/>
                <a:ext cx="579918" cy="430574"/>
              </a:xfrm>
              <a:custGeom>
                <a:avLst/>
                <a:gdLst/>
                <a:ahLst/>
                <a:cxnLst/>
                <a:rect l="l" t="t" r="r" b="b"/>
                <a:pathLst>
                  <a:path w="26330" h="19556" extrusionOk="0">
                    <a:moveTo>
                      <a:pt x="1172" y="4100"/>
                    </a:moveTo>
                    <a:lnTo>
                      <a:pt x="2634" y="4831"/>
                    </a:lnTo>
                    <a:cubicBezTo>
                      <a:pt x="2386" y="4707"/>
                      <a:pt x="2154" y="4562"/>
                      <a:pt x="1941" y="4400"/>
                    </a:cubicBezTo>
                    <a:lnTo>
                      <a:pt x="1941" y="4400"/>
                    </a:lnTo>
                    <a:cubicBezTo>
                      <a:pt x="1686" y="4297"/>
                      <a:pt x="1430" y="4197"/>
                      <a:pt x="1172" y="4100"/>
                    </a:cubicBezTo>
                    <a:close/>
                    <a:moveTo>
                      <a:pt x="26101" y="15251"/>
                    </a:moveTo>
                    <a:cubicBezTo>
                      <a:pt x="26178" y="15451"/>
                      <a:pt x="26254" y="15651"/>
                      <a:pt x="26329" y="15850"/>
                    </a:cubicBezTo>
                    <a:cubicBezTo>
                      <a:pt x="26265" y="15643"/>
                      <a:pt x="26188" y="15444"/>
                      <a:pt x="26101" y="15251"/>
                    </a:cubicBezTo>
                    <a:close/>
                    <a:moveTo>
                      <a:pt x="1519" y="0"/>
                    </a:moveTo>
                    <a:cubicBezTo>
                      <a:pt x="1110" y="0"/>
                      <a:pt x="700" y="34"/>
                      <a:pt x="294" y="102"/>
                    </a:cubicBezTo>
                    <a:cubicBezTo>
                      <a:pt x="1" y="1776"/>
                      <a:pt x="642" y="3415"/>
                      <a:pt x="1941" y="4400"/>
                    </a:cubicBezTo>
                    <a:lnTo>
                      <a:pt x="1941" y="4400"/>
                    </a:lnTo>
                    <a:cubicBezTo>
                      <a:pt x="8997" y="7268"/>
                      <a:pt x="14698" y="12685"/>
                      <a:pt x="17992" y="19555"/>
                    </a:cubicBezTo>
                    <a:cubicBezTo>
                      <a:pt x="17309" y="17459"/>
                      <a:pt x="17017" y="15216"/>
                      <a:pt x="17114" y="13022"/>
                    </a:cubicBezTo>
                    <a:cubicBezTo>
                      <a:pt x="17163" y="11998"/>
                      <a:pt x="17358" y="10828"/>
                      <a:pt x="18236" y="10292"/>
                    </a:cubicBezTo>
                    <a:cubicBezTo>
                      <a:pt x="18536" y="10114"/>
                      <a:pt x="18859" y="10040"/>
                      <a:pt x="19191" y="10040"/>
                    </a:cubicBezTo>
                    <a:cubicBezTo>
                      <a:pt x="20046" y="10040"/>
                      <a:pt x="20960" y="10531"/>
                      <a:pt x="21697" y="11023"/>
                    </a:cubicBezTo>
                    <a:cubicBezTo>
                      <a:pt x="23420" y="12171"/>
                      <a:pt x="25262" y="13399"/>
                      <a:pt x="26101" y="15251"/>
                    </a:cubicBezTo>
                    <a:lnTo>
                      <a:pt x="26101" y="15251"/>
                    </a:lnTo>
                    <a:cubicBezTo>
                      <a:pt x="24787" y="11828"/>
                      <a:pt x="23224" y="8331"/>
                      <a:pt x="20137" y="6489"/>
                    </a:cubicBezTo>
                    <a:cubicBezTo>
                      <a:pt x="16481" y="4295"/>
                      <a:pt x="11654" y="4977"/>
                      <a:pt x="7949" y="2832"/>
                    </a:cubicBezTo>
                    <a:cubicBezTo>
                      <a:pt x="6778" y="2198"/>
                      <a:pt x="5803" y="1272"/>
                      <a:pt x="4584" y="687"/>
                    </a:cubicBezTo>
                    <a:cubicBezTo>
                      <a:pt x="3634" y="229"/>
                      <a:pt x="2581" y="0"/>
                      <a:pt x="1519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1224445" y="2822761"/>
                <a:ext cx="681894" cy="738577"/>
              </a:xfrm>
              <a:custGeom>
                <a:avLst/>
                <a:gdLst/>
                <a:ahLst/>
                <a:cxnLst/>
                <a:rect l="l" t="t" r="r" b="b"/>
                <a:pathLst>
                  <a:path w="30960" h="33545" extrusionOk="0">
                    <a:moveTo>
                      <a:pt x="4778" y="1"/>
                    </a:moveTo>
                    <a:cubicBezTo>
                      <a:pt x="1463" y="2536"/>
                      <a:pt x="0" y="7070"/>
                      <a:pt x="488" y="11215"/>
                    </a:cubicBezTo>
                    <a:cubicBezTo>
                      <a:pt x="975" y="15408"/>
                      <a:pt x="3169" y="19211"/>
                      <a:pt x="6046" y="22282"/>
                    </a:cubicBezTo>
                    <a:cubicBezTo>
                      <a:pt x="7460" y="23794"/>
                      <a:pt x="9069" y="25110"/>
                      <a:pt x="10873" y="26183"/>
                    </a:cubicBezTo>
                    <a:cubicBezTo>
                      <a:pt x="12384" y="26963"/>
                      <a:pt x="13944" y="27645"/>
                      <a:pt x="15553" y="28181"/>
                    </a:cubicBezTo>
                    <a:cubicBezTo>
                      <a:pt x="20624" y="30034"/>
                      <a:pt x="25792" y="31838"/>
                      <a:pt x="30960" y="33545"/>
                    </a:cubicBezTo>
                    <a:lnTo>
                      <a:pt x="18625" y="28377"/>
                    </a:lnTo>
                    <a:cubicBezTo>
                      <a:pt x="16869" y="27645"/>
                      <a:pt x="15163" y="26865"/>
                      <a:pt x="13554" y="25939"/>
                    </a:cubicBezTo>
                    <a:cubicBezTo>
                      <a:pt x="5024" y="20888"/>
                      <a:pt x="1245" y="10574"/>
                      <a:pt x="4447" y="1233"/>
                    </a:cubicBezTo>
                    <a:lnTo>
                      <a:pt x="4447" y="1233"/>
                    </a:lnTo>
                    <a:cubicBezTo>
                      <a:pt x="4810" y="966"/>
                      <a:pt x="4964" y="483"/>
                      <a:pt x="477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>
                <a:off x="2764323" y="3361661"/>
                <a:ext cx="153558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9557" extrusionOk="0">
                    <a:moveTo>
                      <a:pt x="1761" y="7324"/>
                    </a:moveTo>
                    <a:cubicBezTo>
                      <a:pt x="1547" y="7532"/>
                      <a:pt x="1370" y="7766"/>
                      <a:pt x="1257" y="8031"/>
                    </a:cubicBezTo>
                    <a:lnTo>
                      <a:pt x="1257" y="8031"/>
                    </a:lnTo>
                    <a:cubicBezTo>
                      <a:pt x="1430" y="7799"/>
                      <a:pt x="1597" y="7563"/>
                      <a:pt x="1761" y="7324"/>
                    </a:cubicBezTo>
                    <a:close/>
                    <a:moveTo>
                      <a:pt x="5802" y="0"/>
                    </a:moveTo>
                    <a:lnTo>
                      <a:pt x="5217" y="1170"/>
                    </a:lnTo>
                    <a:cubicBezTo>
                      <a:pt x="4140" y="3254"/>
                      <a:pt x="3088" y="5388"/>
                      <a:pt x="1761" y="7324"/>
                    </a:cubicBezTo>
                    <a:lnTo>
                      <a:pt x="1761" y="7324"/>
                    </a:lnTo>
                    <a:cubicBezTo>
                      <a:pt x="2066" y="7028"/>
                      <a:pt x="2447" y="6785"/>
                      <a:pt x="2828" y="6582"/>
                    </a:cubicBezTo>
                    <a:cubicBezTo>
                      <a:pt x="3359" y="6240"/>
                      <a:pt x="3950" y="6046"/>
                      <a:pt x="4554" y="6046"/>
                    </a:cubicBezTo>
                    <a:cubicBezTo>
                      <a:pt x="4725" y="6046"/>
                      <a:pt x="4898" y="6062"/>
                      <a:pt x="5071" y="6094"/>
                    </a:cubicBezTo>
                    <a:cubicBezTo>
                      <a:pt x="5704" y="6290"/>
                      <a:pt x="6192" y="6777"/>
                      <a:pt x="6436" y="7411"/>
                    </a:cubicBezTo>
                    <a:cubicBezTo>
                      <a:pt x="6679" y="7996"/>
                      <a:pt x="6826" y="8630"/>
                      <a:pt x="6826" y="9312"/>
                    </a:cubicBezTo>
                    <a:cubicBezTo>
                      <a:pt x="6972" y="7752"/>
                      <a:pt x="6923" y="6192"/>
                      <a:pt x="6582" y="4681"/>
                    </a:cubicBezTo>
                    <a:cubicBezTo>
                      <a:pt x="6338" y="3120"/>
                      <a:pt x="6046" y="1560"/>
                      <a:pt x="5802" y="0"/>
                    </a:cubicBezTo>
                    <a:close/>
                    <a:moveTo>
                      <a:pt x="1257" y="8031"/>
                    </a:moveTo>
                    <a:cubicBezTo>
                      <a:pt x="865" y="8559"/>
                      <a:pt x="448" y="9069"/>
                      <a:pt x="0" y="9556"/>
                    </a:cubicBezTo>
                    <a:lnTo>
                      <a:pt x="1170" y="8288"/>
                    </a:lnTo>
                    <a:cubicBezTo>
                      <a:pt x="1192" y="8200"/>
                      <a:pt x="1222" y="8114"/>
                      <a:pt x="1257" y="803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2928607" y="2654239"/>
                <a:ext cx="95588" cy="235103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06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6" y="1756"/>
                      <a:pt x="927" y="3560"/>
                      <a:pt x="976" y="5412"/>
                    </a:cubicBezTo>
                    <a:lnTo>
                      <a:pt x="1414" y="10678"/>
                    </a:lnTo>
                    <a:cubicBezTo>
                      <a:pt x="1523" y="10272"/>
                      <a:pt x="1556" y="9851"/>
                      <a:pt x="1522" y="9432"/>
                    </a:cubicBezTo>
                    <a:lnTo>
                      <a:pt x="1522" y="9432"/>
                    </a:lnTo>
                    <a:lnTo>
                      <a:pt x="1658" y="10093"/>
                    </a:lnTo>
                    <a:cubicBezTo>
                      <a:pt x="1561" y="9264"/>
                      <a:pt x="1463" y="8435"/>
                      <a:pt x="1414" y="7606"/>
                    </a:cubicBezTo>
                    <a:cubicBezTo>
                      <a:pt x="1219" y="6631"/>
                      <a:pt x="1414" y="5705"/>
                      <a:pt x="1902" y="4827"/>
                    </a:cubicBezTo>
                    <a:cubicBezTo>
                      <a:pt x="2224" y="4358"/>
                      <a:pt x="2811" y="4065"/>
                      <a:pt x="3366" y="4065"/>
                    </a:cubicBezTo>
                    <a:cubicBezTo>
                      <a:pt x="3733" y="4065"/>
                      <a:pt x="4087" y="4194"/>
                      <a:pt x="4340" y="4486"/>
                    </a:cubicBezTo>
                    <a:cubicBezTo>
                      <a:pt x="3218" y="2731"/>
                      <a:pt x="1707" y="121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2190880" y="2897906"/>
                <a:ext cx="402705" cy="353205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6042" extrusionOk="0">
                    <a:moveTo>
                      <a:pt x="18177" y="4482"/>
                    </a:moveTo>
                    <a:lnTo>
                      <a:pt x="18177" y="4482"/>
                    </a:lnTo>
                    <a:cubicBezTo>
                      <a:pt x="18212" y="4500"/>
                      <a:pt x="18248" y="4517"/>
                      <a:pt x="18284" y="4535"/>
                    </a:cubicBezTo>
                    <a:cubicBezTo>
                      <a:pt x="18248" y="4517"/>
                      <a:pt x="18213" y="4500"/>
                      <a:pt x="18177" y="448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2789" y="4618"/>
                      <a:pt x="4849" y="9707"/>
                      <a:pt x="6100" y="14985"/>
                    </a:cubicBezTo>
                    <a:lnTo>
                      <a:pt x="6100" y="14985"/>
                    </a:lnTo>
                    <a:cubicBezTo>
                      <a:pt x="5497" y="12325"/>
                      <a:pt x="4894" y="9697"/>
                      <a:pt x="4291" y="7070"/>
                    </a:cubicBezTo>
                    <a:cubicBezTo>
                      <a:pt x="4145" y="6485"/>
                      <a:pt x="4096" y="5754"/>
                      <a:pt x="4633" y="5461"/>
                    </a:cubicBezTo>
                    <a:cubicBezTo>
                      <a:pt x="4754" y="5413"/>
                      <a:pt x="4901" y="5388"/>
                      <a:pt x="5053" y="5388"/>
                    </a:cubicBezTo>
                    <a:cubicBezTo>
                      <a:pt x="5205" y="5388"/>
                      <a:pt x="5364" y="5413"/>
                      <a:pt x="5510" y="5461"/>
                    </a:cubicBezTo>
                    <a:cubicBezTo>
                      <a:pt x="8484" y="6144"/>
                      <a:pt x="10971" y="8192"/>
                      <a:pt x="12190" y="10971"/>
                    </a:cubicBezTo>
                    <a:lnTo>
                      <a:pt x="12823" y="10727"/>
                    </a:lnTo>
                    <a:cubicBezTo>
                      <a:pt x="11556" y="9752"/>
                      <a:pt x="9118" y="5754"/>
                      <a:pt x="10629" y="4243"/>
                    </a:cubicBezTo>
                    <a:cubicBezTo>
                      <a:pt x="11117" y="3852"/>
                      <a:pt x="11751" y="3609"/>
                      <a:pt x="12385" y="3560"/>
                    </a:cubicBezTo>
                    <a:cubicBezTo>
                      <a:pt x="12850" y="3492"/>
                      <a:pt x="13318" y="3458"/>
                      <a:pt x="13786" y="3458"/>
                    </a:cubicBezTo>
                    <a:cubicBezTo>
                      <a:pt x="15288" y="3458"/>
                      <a:pt x="16786" y="3806"/>
                      <a:pt x="18177" y="4482"/>
                    </a:cubicBezTo>
                    <a:lnTo>
                      <a:pt x="18177" y="4482"/>
                    </a:lnTo>
                    <a:cubicBezTo>
                      <a:pt x="12311" y="1608"/>
                      <a:pt x="6252" y="1455"/>
                      <a:pt x="1" y="1"/>
                    </a:cubicBezTo>
                    <a:close/>
                    <a:moveTo>
                      <a:pt x="6100" y="14985"/>
                    </a:moveTo>
                    <a:lnTo>
                      <a:pt x="6100" y="14985"/>
                    </a:lnTo>
                    <a:cubicBezTo>
                      <a:pt x="6180" y="15337"/>
                      <a:pt x="6259" y="15689"/>
                      <a:pt x="6339" y="16041"/>
                    </a:cubicBezTo>
                    <a:cubicBezTo>
                      <a:pt x="6263" y="15689"/>
                      <a:pt x="6183" y="15337"/>
                      <a:pt x="6100" y="1498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>
                <a:off x="1909532" y="2936789"/>
                <a:ext cx="403784" cy="461377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20955" extrusionOk="0">
                    <a:moveTo>
                      <a:pt x="12413" y="1"/>
                    </a:moveTo>
                    <a:cubicBezTo>
                      <a:pt x="12183" y="1"/>
                      <a:pt x="11978" y="91"/>
                      <a:pt x="11800" y="234"/>
                    </a:cubicBezTo>
                    <a:cubicBezTo>
                      <a:pt x="5900" y="4085"/>
                      <a:pt x="1707" y="9985"/>
                      <a:pt x="1" y="16762"/>
                    </a:cubicBezTo>
                    <a:cubicBezTo>
                      <a:pt x="1220" y="13788"/>
                      <a:pt x="2926" y="11009"/>
                      <a:pt x="5120" y="8620"/>
                    </a:cubicBezTo>
                    <a:cubicBezTo>
                      <a:pt x="5315" y="8327"/>
                      <a:pt x="5608" y="8132"/>
                      <a:pt x="5949" y="7986"/>
                    </a:cubicBezTo>
                    <a:cubicBezTo>
                      <a:pt x="5985" y="7983"/>
                      <a:pt x="6020" y="7982"/>
                      <a:pt x="6055" y="7982"/>
                    </a:cubicBezTo>
                    <a:cubicBezTo>
                      <a:pt x="6642" y="7982"/>
                      <a:pt x="7130" y="8360"/>
                      <a:pt x="7314" y="8912"/>
                    </a:cubicBezTo>
                    <a:cubicBezTo>
                      <a:pt x="7509" y="9497"/>
                      <a:pt x="7558" y="10082"/>
                      <a:pt x="7607" y="10667"/>
                    </a:cubicBezTo>
                    <a:cubicBezTo>
                      <a:pt x="7879" y="13059"/>
                      <a:pt x="9581" y="14981"/>
                      <a:pt x="10925" y="17005"/>
                    </a:cubicBezTo>
                    <a:lnTo>
                      <a:pt x="10925" y="17005"/>
                    </a:lnTo>
                    <a:cubicBezTo>
                      <a:pt x="9376" y="13985"/>
                      <a:pt x="8591" y="10640"/>
                      <a:pt x="8679" y="7255"/>
                    </a:cubicBezTo>
                    <a:cubicBezTo>
                      <a:pt x="8679" y="6036"/>
                      <a:pt x="8972" y="4622"/>
                      <a:pt x="10093" y="4134"/>
                    </a:cubicBezTo>
                    <a:cubicBezTo>
                      <a:pt x="10332" y="4023"/>
                      <a:pt x="10575" y="3974"/>
                      <a:pt x="10819" y="3974"/>
                    </a:cubicBezTo>
                    <a:cubicBezTo>
                      <a:pt x="11966" y="3974"/>
                      <a:pt x="13115" y="5079"/>
                      <a:pt x="13799" y="6084"/>
                    </a:cubicBezTo>
                    <a:cubicBezTo>
                      <a:pt x="15846" y="9058"/>
                      <a:pt x="17358" y="12374"/>
                      <a:pt x="18333" y="15884"/>
                    </a:cubicBezTo>
                    <a:cubicBezTo>
                      <a:pt x="17699" y="10424"/>
                      <a:pt x="15895" y="5158"/>
                      <a:pt x="13067" y="478"/>
                    </a:cubicBezTo>
                    <a:cubicBezTo>
                      <a:pt x="12970" y="283"/>
                      <a:pt x="12824" y="136"/>
                      <a:pt x="12677" y="39"/>
                    </a:cubicBezTo>
                    <a:cubicBezTo>
                      <a:pt x="12586" y="13"/>
                      <a:pt x="12498" y="1"/>
                      <a:pt x="12413" y="1"/>
                    </a:cubicBezTo>
                    <a:close/>
                    <a:moveTo>
                      <a:pt x="10925" y="17005"/>
                    </a:moveTo>
                    <a:lnTo>
                      <a:pt x="10925" y="17005"/>
                    </a:lnTo>
                    <a:cubicBezTo>
                      <a:pt x="11094" y="17334"/>
                      <a:pt x="11272" y="17660"/>
                      <a:pt x="11458" y="17981"/>
                    </a:cubicBezTo>
                    <a:lnTo>
                      <a:pt x="12580" y="20955"/>
                    </a:lnTo>
                    <a:cubicBezTo>
                      <a:pt x="12432" y="19514"/>
                      <a:pt x="11745" y="18240"/>
                      <a:pt x="10925" y="1700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2325783" y="3297238"/>
                <a:ext cx="72374" cy="250141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11361" extrusionOk="0">
                    <a:moveTo>
                      <a:pt x="165" y="1"/>
                    </a:moveTo>
                    <a:lnTo>
                      <a:pt x="165" y="1"/>
                    </a:lnTo>
                    <a:cubicBezTo>
                      <a:pt x="0" y="2571"/>
                      <a:pt x="81" y="5164"/>
                      <a:pt x="406" y="7719"/>
                    </a:cubicBezTo>
                    <a:lnTo>
                      <a:pt x="406" y="7719"/>
                    </a:lnTo>
                    <a:cubicBezTo>
                      <a:pt x="407" y="7698"/>
                      <a:pt x="408" y="7677"/>
                      <a:pt x="409" y="7655"/>
                    </a:cubicBezTo>
                    <a:cubicBezTo>
                      <a:pt x="409" y="6729"/>
                      <a:pt x="604" y="5656"/>
                      <a:pt x="1433" y="5315"/>
                    </a:cubicBezTo>
                    <a:cubicBezTo>
                      <a:pt x="1629" y="5270"/>
                      <a:pt x="1825" y="5248"/>
                      <a:pt x="2020" y="5248"/>
                    </a:cubicBezTo>
                    <a:cubicBezTo>
                      <a:pt x="2454" y="5248"/>
                      <a:pt x="2882" y="5357"/>
                      <a:pt x="3286" y="5559"/>
                    </a:cubicBezTo>
                    <a:cubicBezTo>
                      <a:pt x="1872" y="3901"/>
                      <a:pt x="848" y="2048"/>
                      <a:pt x="165" y="1"/>
                    </a:cubicBezTo>
                    <a:close/>
                    <a:moveTo>
                      <a:pt x="406" y="7719"/>
                    </a:moveTo>
                    <a:cubicBezTo>
                      <a:pt x="365" y="8675"/>
                      <a:pt x="462" y="9676"/>
                      <a:pt x="653" y="10629"/>
                    </a:cubicBezTo>
                    <a:lnTo>
                      <a:pt x="1043" y="11361"/>
                    </a:lnTo>
                    <a:cubicBezTo>
                      <a:pt x="774" y="10160"/>
                      <a:pt x="562" y="8944"/>
                      <a:pt x="406" y="7719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>
                <a:off x="2899622" y="2858187"/>
                <a:ext cx="195450" cy="396139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7992" extrusionOk="0">
                    <a:moveTo>
                      <a:pt x="4832" y="7099"/>
                    </a:moveTo>
                    <a:cubicBezTo>
                      <a:pt x="5248" y="8017"/>
                      <a:pt x="5702" y="8919"/>
                      <a:pt x="6192" y="9801"/>
                    </a:cubicBezTo>
                    <a:cubicBezTo>
                      <a:pt x="5739" y="8894"/>
                      <a:pt x="5285" y="7987"/>
                      <a:pt x="4832" y="7099"/>
                    </a:cubicBezTo>
                    <a:close/>
                    <a:moveTo>
                      <a:pt x="398" y="17077"/>
                    </a:moveTo>
                    <a:lnTo>
                      <a:pt x="0" y="17943"/>
                    </a:lnTo>
                    <a:cubicBezTo>
                      <a:pt x="177" y="17672"/>
                      <a:pt x="305" y="17381"/>
                      <a:pt x="398" y="17077"/>
                    </a:cubicBezTo>
                    <a:close/>
                    <a:moveTo>
                      <a:pt x="2438" y="1"/>
                    </a:moveTo>
                    <a:cubicBezTo>
                      <a:pt x="1122" y="4535"/>
                      <a:pt x="536" y="9264"/>
                      <a:pt x="634" y="13994"/>
                    </a:cubicBezTo>
                    <a:cubicBezTo>
                      <a:pt x="634" y="15029"/>
                      <a:pt x="690" y="16121"/>
                      <a:pt x="398" y="17077"/>
                    </a:cubicBezTo>
                    <a:lnTo>
                      <a:pt x="398" y="17077"/>
                    </a:lnTo>
                    <a:lnTo>
                      <a:pt x="829" y="16139"/>
                    </a:lnTo>
                    <a:cubicBezTo>
                      <a:pt x="1170" y="15408"/>
                      <a:pt x="829" y="14530"/>
                      <a:pt x="829" y="13750"/>
                    </a:cubicBezTo>
                    <a:cubicBezTo>
                      <a:pt x="786" y="13024"/>
                      <a:pt x="1267" y="12185"/>
                      <a:pt x="1912" y="12185"/>
                    </a:cubicBezTo>
                    <a:cubicBezTo>
                      <a:pt x="2003" y="12185"/>
                      <a:pt x="2097" y="12202"/>
                      <a:pt x="2194" y="12238"/>
                    </a:cubicBezTo>
                    <a:cubicBezTo>
                      <a:pt x="2340" y="12336"/>
                      <a:pt x="2487" y="12433"/>
                      <a:pt x="2633" y="12531"/>
                    </a:cubicBezTo>
                    <a:lnTo>
                      <a:pt x="8874" y="17992"/>
                    </a:lnTo>
                    <a:cubicBezTo>
                      <a:pt x="7362" y="15310"/>
                      <a:pt x="4339" y="13652"/>
                      <a:pt x="3169" y="10825"/>
                    </a:cubicBezTo>
                    <a:cubicBezTo>
                      <a:pt x="2730" y="9654"/>
                      <a:pt x="2487" y="8436"/>
                      <a:pt x="2438" y="7217"/>
                    </a:cubicBezTo>
                    <a:cubicBezTo>
                      <a:pt x="2340" y="6729"/>
                      <a:pt x="2340" y="6290"/>
                      <a:pt x="2487" y="5852"/>
                    </a:cubicBezTo>
                    <a:cubicBezTo>
                      <a:pt x="2621" y="5450"/>
                      <a:pt x="3000" y="5212"/>
                      <a:pt x="3399" y="5212"/>
                    </a:cubicBezTo>
                    <a:cubicBezTo>
                      <a:pt x="3436" y="5212"/>
                      <a:pt x="3473" y="5214"/>
                      <a:pt x="3511" y="5218"/>
                    </a:cubicBezTo>
                    <a:cubicBezTo>
                      <a:pt x="3901" y="5315"/>
                      <a:pt x="4144" y="5705"/>
                      <a:pt x="4291" y="6047"/>
                    </a:cubicBezTo>
                    <a:cubicBezTo>
                      <a:pt x="4471" y="6394"/>
                      <a:pt x="4652" y="6745"/>
                      <a:pt x="4832" y="7099"/>
                    </a:cubicBezTo>
                    <a:lnTo>
                      <a:pt x="4832" y="7099"/>
                    </a:lnTo>
                    <a:cubicBezTo>
                      <a:pt x="3798" y="4818"/>
                      <a:pt x="2994" y="2434"/>
                      <a:pt x="243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2780423" y="2620948"/>
                <a:ext cx="164306" cy="198620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9021" extrusionOk="0">
                    <a:moveTo>
                      <a:pt x="2269" y="5384"/>
                    </a:moveTo>
                    <a:cubicBezTo>
                      <a:pt x="1730" y="5851"/>
                      <a:pt x="1276" y="6411"/>
                      <a:pt x="919" y="7043"/>
                    </a:cubicBezTo>
                    <a:lnTo>
                      <a:pt x="919" y="7043"/>
                    </a:lnTo>
                    <a:cubicBezTo>
                      <a:pt x="1390" y="6505"/>
                      <a:pt x="1840" y="5951"/>
                      <a:pt x="2269" y="5384"/>
                    </a:cubicBezTo>
                    <a:close/>
                    <a:moveTo>
                      <a:pt x="919" y="7043"/>
                    </a:moveTo>
                    <a:cubicBezTo>
                      <a:pt x="621" y="7383"/>
                      <a:pt x="315" y="7718"/>
                      <a:pt x="0" y="8046"/>
                    </a:cubicBezTo>
                    <a:lnTo>
                      <a:pt x="634" y="7607"/>
                    </a:lnTo>
                    <a:cubicBezTo>
                      <a:pt x="721" y="7413"/>
                      <a:pt x="816" y="7225"/>
                      <a:pt x="919" y="7043"/>
                    </a:cubicBezTo>
                    <a:close/>
                    <a:moveTo>
                      <a:pt x="5510" y="1"/>
                    </a:moveTo>
                    <a:cubicBezTo>
                      <a:pt x="4628" y="1890"/>
                      <a:pt x="3543" y="3697"/>
                      <a:pt x="2269" y="5384"/>
                    </a:cubicBezTo>
                    <a:lnTo>
                      <a:pt x="2269" y="5384"/>
                    </a:lnTo>
                    <a:cubicBezTo>
                      <a:pt x="2709" y="5003"/>
                      <a:pt x="3206" y="4684"/>
                      <a:pt x="3754" y="4438"/>
                    </a:cubicBezTo>
                    <a:cubicBezTo>
                      <a:pt x="3961" y="4320"/>
                      <a:pt x="4204" y="4255"/>
                      <a:pt x="4449" y="4255"/>
                    </a:cubicBezTo>
                    <a:cubicBezTo>
                      <a:pt x="4609" y="4255"/>
                      <a:pt x="4771" y="4282"/>
                      <a:pt x="4925" y="4340"/>
                    </a:cubicBezTo>
                    <a:cubicBezTo>
                      <a:pt x="5217" y="4438"/>
                      <a:pt x="5461" y="4681"/>
                      <a:pt x="5656" y="4974"/>
                    </a:cubicBezTo>
                    <a:cubicBezTo>
                      <a:pt x="6485" y="6193"/>
                      <a:pt x="7021" y="7558"/>
                      <a:pt x="7265" y="9021"/>
                    </a:cubicBezTo>
                    <a:cubicBezTo>
                      <a:pt x="7460" y="7802"/>
                      <a:pt x="7411" y="6583"/>
                      <a:pt x="7070" y="5413"/>
                    </a:cubicBezTo>
                    <a:cubicBezTo>
                      <a:pt x="6631" y="3560"/>
                      <a:pt x="6143" y="1756"/>
                      <a:pt x="551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5"/>
              <p:cNvSpPr/>
              <p:nvPr/>
            </p:nvSpPr>
            <p:spPr>
              <a:xfrm>
                <a:off x="1832225" y="2725091"/>
                <a:ext cx="278132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9405" extrusionOk="0">
                    <a:moveTo>
                      <a:pt x="10214" y="4785"/>
                    </a:moveTo>
                    <a:cubicBezTo>
                      <a:pt x="10919" y="5100"/>
                      <a:pt x="11628" y="5404"/>
                      <a:pt x="12336" y="5705"/>
                    </a:cubicBezTo>
                    <a:cubicBezTo>
                      <a:pt x="12401" y="5705"/>
                      <a:pt x="12466" y="5726"/>
                      <a:pt x="12516" y="5726"/>
                    </a:cubicBezTo>
                    <a:cubicBezTo>
                      <a:pt x="12541" y="5726"/>
                      <a:pt x="12563" y="5721"/>
                      <a:pt x="12579" y="5705"/>
                    </a:cubicBezTo>
                    <a:cubicBezTo>
                      <a:pt x="12621" y="5663"/>
                      <a:pt x="12627" y="5549"/>
                      <a:pt x="12566" y="5549"/>
                    </a:cubicBezTo>
                    <a:cubicBezTo>
                      <a:pt x="12556" y="5549"/>
                      <a:pt x="12544" y="5552"/>
                      <a:pt x="12531" y="5558"/>
                    </a:cubicBezTo>
                    <a:lnTo>
                      <a:pt x="12336" y="5558"/>
                    </a:lnTo>
                    <a:cubicBezTo>
                      <a:pt x="12287" y="5120"/>
                      <a:pt x="11751" y="4925"/>
                      <a:pt x="11312" y="4876"/>
                    </a:cubicBezTo>
                    <a:cubicBezTo>
                      <a:pt x="10953" y="4837"/>
                      <a:pt x="10585" y="4802"/>
                      <a:pt x="10214" y="4785"/>
                    </a:cubicBezTo>
                    <a:close/>
                    <a:moveTo>
                      <a:pt x="2341" y="0"/>
                    </a:moveTo>
                    <a:lnTo>
                      <a:pt x="2341" y="0"/>
                    </a:lnTo>
                    <a:cubicBezTo>
                      <a:pt x="3755" y="3218"/>
                      <a:pt x="3852" y="6826"/>
                      <a:pt x="2633" y="10093"/>
                    </a:cubicBezTo>
                    <a:cubicBezTo>
                      <a:pt x="1463" y="13115"/>
                      <a:pt x="586" y="16236"/>
                      <a:pt x="1" y="19405"/>
                    </a:cubicBezTo>
                    <a:cubicBezTo>
                      <a:pt x="976" y="14773"/>
                      <a:pt x="2975" y="10434"/>
                      <a:pt x="5851" y="6728"/>
                    </a:cubicBezTo>
                    <a:cubicBezTo>
                      <a:pt x="6241" y="6192"/>
                      <a:pt x="6680" y="5753"/>
                      <a:pt x="7216" y="5363"/>
                    </a:cubicBezTo>
                    <a:cubicBezTo>
                      <a:pt x="7978" y="4906"/>
                      <a:pt x="8854" y="4773"/>
                      <a:pt x="9737" y="4773"/>
                    </a:cubicBezTo>
                    <a:cubicBezTo>
                      <a:pt x="9896" y="4773"/>
                      <a:pt x="10055" y="4777"/>
                      <a:pt x="10214" y="4785"/>
                    </a:cubicBezTo>
                    <a:lnTo>
                      <a:pt x="10214" y="4785"/>
                    </a:lnTo>
                    <a:cubicBezTo>
                      <a:pt x="7373" y="3515"/>
                      <a:pt x="4606" y="2071"/>
                      <a:pt x="234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5"/>
              <p:cNvSpPr/>
              <p:nvPr/>
            </p:nvSpPr>
            <p:spPr>
              <a:xfrm>
                <a:off x="1558410" y="2516365"/>
                <a:ext cx="325375" cy="297831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13527" extrusionOk="0">
                    <a:moveTo>
                      <a:pt x="6508" y="0"/>
                    </a:moveTo>
                    <a:cubicBezTo>
                      <a:pt x="6419" y="0"/>
                      <a:pt x="6330" y="22"/>
                      <a:pt x="6241" y="70"/>
                    </a:cubicBezTo>
                    <a:cubicBezTo>
                      <a:pt x="3608" y="4166"/>
                      <a:pt x="1511" y="8603"/>
                      <a:pt x="0" y="13186"/>
                    </a:cubicBezTo>
                    <a:lnTo>
                      <a:pt x="146" y="13527"/>
                    </a:lnTo>
                    <a:cubicBezTo>
                      <a:pt x="634" y="11089"/>
                      <a:pt x="2048" y="8993"/>
                      <a:pt x="3462" y="6945"/>
                    </a:cubicBezTo>
                    <a:cubicBezTo>
                      <a:pt x="4388" y="5677"/>
                      <a:pt x="5509" y="4263"/>
                      <a:pt x="7021" y="4215"/>
                    </a:cubicBezTo>
                    <a:cubicBezTo>
                      <a:pt x="7996" y="4263"/>
                      <a:pt x="8873" y="4702"/>
                      <a:pt x="9507" y="5385"/>
                    </a:cubicBezTo>
                    <a:cubicBezTo>
                      <a:pt x="10141" y="6116"/>
                      <a:pt x="10677" y="6847"/>
                      <a:pt x="11116" y="7676"/>
                    </a:cubicBezTo>
                    <a:cubicBezTo>
                      <a:pt x="12189" y="9383"/>
                      <a:pt x="13408" y="10992"/>
                      <a:pt x="14773" y="12454"/>
                    </a:cubicBezTo>
                    <a:lnTo>
                      <a:pt x="12676" y="7189"/>
                    </a:lnTo>
                    <a:cubicBezTo>
                      <a:pt x="12238" y="5824"/>
                      <a:pt x="11555" y="4507"/>
                      <a:pt x="10629" y="3435"/>
                    </a:cubicBezTo>
                    <a:cubicBezTo>
                      <a:pt x="9702" y="2508"/>
                      <a:pt x="8483" y="1923"/>
                      <a:pt x="7703" y="948"/>
                    </a:cubicBezTo>
                    <a:cubicBezTo>
                      <a:pt x="7378" y="542"/>
                      <a:pt x="6952" y="0"/>
                      <a:pt x="6508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>
                <a:off x="1266314" y="1771425"/>
                <a:ext cx="605665" cy="957981"/>
              </a:xfrm>
              <a:custGeom>
                <a:avLst/>
                <a:gdLst/>
                <a:ahLst/>
                <a:cxnLst/>
                <a:rect l="l" t="t" r="r" b="b"/>
                <a:pathLst>
                  <a:path w="27499" h="43510" extrusionOk="0">
                    <a:moveTo>
                      <a:pt x="20158" y="0"/>
                    </a:moveTo>
                    <a:cubicBezTo>
                      <a:pt x="20072" y="0"/>
                      <a:pt x="19984" y="7"/>
                      <a:pt x="19893" y="20"/>
                    </a:cubicBezTo>
                    <a:cubicBezTo>
                      <a:pt x="17809" y="193"/>
                      <a:pt x="15840" y="1063"/>
                      <a:pt x="14333" y="2525"/>
                    </a:cubicBezTo>
                    <a:lnTo>
                      <a:pt x="14333" y="2525"/>
                    </a:lnTo>
                    <a:lnTo>
                      <a:pt x="15456" y="1336"/>
                    </a:lnTo>
                    <a:lnTo>
                      <a:pt x="15456" y="1336"/>
                    </a:lnTo>
                    <a:cubicBezTo>
                      <a:pt x="13945" y="2165"/>
                      <a:pt x="8630" y="5870"/>
                      <a:pt x="11556" y="7869"/>
                    </a:cubicBezTo>
                    <a:cubicBezTo>
                      <a:pt x="12144" y="8251"/>
                      <a:pt x="12856" y="8368"/>
                      <a:pt x="13585" y="8368"/>
                    </a:cubicBezTo>
                    <a:cubicBezTo>
                      <a:pt x="14065" y="8368"/>
                      <a:pt x="14553" y="8317"/>
                      <a:pt x="15017" y="8259"/>
                    </a:cubicBezTo>
                    <a:lnTo>
                      <a:pt x="15017" y="8259"/>
                    </a:lnTo>
                    <a:cubicBezTo>
                      <a:pt x="12336" y="9673"/>
                      <a:pt x="9995" y="11672"/>
                      <a:pt x="8143" y="14110"/>
                    </a:cubicBezTo>
                    <a:cubicBezTo>
                      <a:pt x="7997" y="14256"/>
                      <a:pt x="7899" y="14500"/>
                      <a:pt x="7899" y="14744"/>
                    </a:cubicBezTo>
                    <a:cubicBezTo>
                      <a:pt x="7997" y="15085"/>
                      <a:pt x="8435" y="15182"/>
                      <a:pt x="8777" y="15182"/>
                    </a:cubicBezTo>
                    <a:cubicBezTo>
                      <a:pt x="9277" y="15217"/>
                      <a:pt x="9778" y="15233"/>
                      <a:pt x="10279" y="15233"/>
                    </a:cubicBezTo>
                    <a:cubicBezTo>
                      <a:pt x="11192" y="15233"/>
                      <a:pt x="12105" y="15179"/>
                      <a:pt x="13018" y="15085"/>
                    </a:cubicBezTo>
                    <a:lnTo>
                      <a:pt x="13018" y="15085"/>
                    </a:lnTo>
                    <a:cubicBezTo>
                      <a:pt x="9849" y="16158"/>
                      <a:pt x="7460" y="18693"/>
                      <a:pt x="5169" y="21179"/>
                    </a:cubicBezTo>
                    <a:cubicBezTo>
                      <a:pt x="3852" y="22593"/>
                      <a:pt x="2438" y="24202"/>
                      <a:pt x="2390" y="26104"/>
                    </a:cubicBezTo>
                    <a:cubicBezTo>
                      <a:pt x="2731" y="26152"/>
                      <a:pt x="3075" y="26177"/>
                      <a:pt x="3420" y="26177"/>
                    </a:cubicBezTo>
                    <a:cubicBezTo>
                      <a:pt x="4453" y="26177"/>
                      <a:pt x="5486" y="25957"/>
                      <a:pt x="6436" y="25519"/>
                    </a:cubicBezTo>
                    <a:lnTo>
                      <a:pt x="6436" y="25519"/>
                    </a:lnTo>
                    <a:cubicBezTo>
                      <a:pt x="3267" y="26981"/>
                      <a:pt x="635" y="31613"/>
                      <a:pt x="2487" y="34928"/>
                    </a:cubicBezTo>
                    <a:cubicBezTo>
                      <a:pt x="1366" y="36245"/>
                      <a:pt x="342" y="37756"/>
                      <a:pt x="196" y="39463"/>
                    </a:cubicBezTo>
                    <a:cubicBezTo>
                      <a:pt x="1" y="41169"/>
                      <a:pt x="976" y="43070"/>
                      <a:pt x="2633" y="43509"/>
                    </a:cubicBezTo>
                    <a:cubicBezTo>
                      <a:pt x="6729" y="34343"/>
                      <a:pt x="18820" y="31125"/>
                      <a:pt x="23598" y="22252"/>
                    </a:cubicBezTo>
                    <a:cubicBezTo>
                      <a:pt x="27499" y="15036"/>
                      <a:pt x="25646" y="7187"/>
                      <a:pt x="21355" y="751"/>
                    </a:cubicBezTo>
                    <a:cubicBezTo>
                      <a:pt x="21258" y="507"/>
                      <a:pt x="21063" y="312"/>
                      <a:pt x="20819" y="117"/>
                    </a:cubicBezTo>
                    <a:cubicBezTo>
                      <a:pt x="20605" y="46"/>
                      <a:pt x="20391" y="0"/>
                      <a:pt x="20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5"/>
              <p:cNvSpPr/>
              <p:nvPr/>
            </p:nvSpPr>
            <p:spPr>
              <a:xfrm>
                <a:off x="1651818" y="1568952"/>
                <a:ext cx="211572" cy="867401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39396" extrusionOk="0">
                    <a:moveTo>
                      <a:pt x="4096" y="1"/>
                    </a:moveTo>
                    <a:cubicBezTo>
                      <a:pt x="3965" y="676"/>
                      <a:pt x="3843" y="1366"/>
                      <a:pt x="3743" y="2062"/>
                    </a:cubicBezTo>
                    <a:lnTo>
                      <a:pt x="3743" y="2062"/>
                    </a:lnTo>
                    <a:cubicBezTo>
                      <a:pt x="3974" y="1779"/>
                      <a:pt x="4206" y="1499"/>
                      <a:pt x="4437" y="1220"/>
                    </a:cubicBezTo>
                    <a:lnTo>
                      <a:pt x="4096" y="1"/>
                    </a:lnTo>
                    <a:close/>
                    <a:moveTo>
                      <a:pt x="3743" y="2062"/>
                    </a:moveTo>
                    <a:cubicBezTo>
                      <a:pt x="2564" y="3509"/>
                      <a:pt x="1433" y="5024"/>
                      <a:pt x="781" y="6778"/>
                    </a:cubicBezTo>
                    <a:cubicBezTo>
                      <a:pt x="1" y="8874"/>
                      <a:pt x="50" y="11410"/>
                      <a:pt x="1366" y="13165"/>
                    </a:cubicBezTo>
                    <a:cubicBezTo>
                      <a:pt x="2243" y="14189"/>
                      <a:pt x="3462" y="14920"/>
                      <a:pt x="4047" y="16090"/>
                    </a:cubicBezTo>
                    <a:cubicBezTo>
                      <a:pt x="4486" y="17065"/>
                      <a:pt x="4681" y="18187"/>
                      <a:pt x="4632" y="19259"/>
                    </a:cubicBezTo>
                    <a:cubicBezTo>
                      <a:pt x="4584" y="26085"/>
                      <a:pt x="3560" y="32862"/>
                      <a:pt x="1561" y="39395"/>
                    </a:cubicBezTo>
                    <a:cubicBezTo>
                      <a:pt x="3755" y="36031"/>
                      <a:pt x="5559" y="32423"/>
                      <a:pt x="6924" y="28669"/>
                    </a:cubicBezTo>
                    <a:cubicBezTo>
                      <a:pt x="8728" y="23550"/>
                      <a:pt x="9606" y="17455"/>
                      <a:pt x="6583" y="12921"/>
                    </a:cubicBezTo>
                    <a:cubicBezTo>
                      <a:pt x="5998" y="12092"/>
                      <a:pt x="5315" y="11312"/>
                      <a:pt x="4779" y="10434"/>
                    </a:cubicBezTo>
                    <a:cubicBezTo>
                      <a:pt x="3322" y="7993"/>
                      <a:pt x="3328" y="4980"/>
                      <a:pt x="3743" y="2062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5"/>
              <p:cNvSpPr/>
              <p:nvPr/>
            </p:nvSpPr>
            <p:spPr>
              <a:xfrm>
                <a:off x="1670077" y="885154"/>
                <a:ext cx="287801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33837" extrusionOk="0">
                    <a:moveTo>
                      <a:pt x="6290" y="1"/>
                    </a:moveTo>
                    <a:cubicBezTo>
                      <a:pt x="5022" y="2536"/>
                      <a:pt x="2731" y="4437"/>
                      <a:pt x="1" y="5315"/>
                    </a:cubicBezTo>
                    <a:lnTo>
                      <a:pt x="488" y="5315"/>
                    </a:lnTo>
                    <a:cubicBezTo>
                      <a:pt x="2828" y="14627"/>
                      <a:pt x="3657" y="24232"/>
                      <a:pt x="2926" y="33837"/>
                    </a:cubicBezTo>
                    <a:cubicBezTo>
                      <a:pt x="4535" y="27694"/>
                      <a:pt x="8874" y="22672"/>
                      <a:pt x="13067" y="17894"/>
                    </a:cubicBezTo>
                    <a:cubicBezTo>
                      <a:pt x="8435" y="13408"/>
                      <a:pt x="10532" y="4925"/>
                      <a:pt x="6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5"/>
              <p:cNvSpPr/>
              <p:nvPr/>
            </p:nvSpPr>
            <p:spPr>
              <a:xfrm>
                <a:off x="1515791" y="833634"/>
                <a:ext cx="263837" cy="16345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7424" extrusionOk="0">
                    <a:moveTo>
                      <a:pt x="2764" y="1999"/>
                    </a:moveTo>
                    <a:lnTo>
                      <a:pt x="2764" y="1999"/>
                    </a:lnTo>
                    <a:cubicBezTo>
                      <a:pt x="2866" y="2045"/>
                      <a:pt x="2968" y="2064"/>
                      <a:pt x="3069" y="2064"/>
                    </a:cubicBezTo>
                    <a:cubicBezTo>
                      <a:pt x="3123" y="2064"/>
                      <a:pt x="3177" y="2058"/>
                      <a:pt x="3231" y="2049"/>
                    </a:cubicBezTo>
                    <a:lnTo>
                      <a:pt x="3231" y="2049"/>
                    </a:lnTo>
                    <a:lnTo>
                      <a:pt x="2764" y="1999"/>
                    </a:lnTo>
                    <a:close/>
                    <a:moveTo>
                      <a:pt x="9736" y="1"/>
                    </a:moveTo>
                    <a:cubicBezTo>
                      <a:pt x="8858" y="1"/>
                      <a:pt x="7981" y="147"/>
                      <a:pt x="7201" y="488"/>
                    </a:cubicBezTo>
                    <a:cubicBezTo>
                      <a:pt x="6079" y="732"/>
                      <a:pt x="5007" y="1171"/>
                      <a:pt x="4032" y="1707"/>
                    </a:cubicBezTo>
                    <a:cubicBezTo>
                      <a:pt x="3781" y="1832"/>
                      <a:pt x="3509" y="1998"/>
                      <a:pt x="3231" y="2049"/>
                    </a:cubicBezTo>
                    <a:lnTo>
                      <a:pt x="3231" y="2049"/>
                    </a:lnTo>
                    <a:lnTo>
                      <a:pt x="3690" y="2097"/>
                    </a:lnTo>
                    <a:cubicBezTo>
                      <a:pt x="3673" y="2097"/>
                      <a:pt x="3655" y="2097"/>
                      <a:pt x="3638" y="2097"/>
                    </a:cubicBezTo>
                    <a:cubicBezTo>
                      <a:pt x="804" y="2097"/>
                      <a:pt x="1" y="6053"/>
                      <a:pt x="2618" y="7168"/>
                    </a:cubicBezTo>
                    <a:cubicBezTo>
                      <a:pt x="3081" y="7338"/>
                      <a:pt x="3568" y="7423"/>
                      <a:pt x="4056" y="7423"/>
                    </a:cubicBezTo>
                    <a:cubicBezTo>
                      <a:pt x="4543" y="7423"/>
                      <a:pt x="5031" y="7338"/>
                      <a:pt x="5494" y="7168"/>
                    </a:cubicBezTo>
                    <a:cubicBezTo>
                      <a:pt x="7444" y="6582"/>
                      <a:pt x="9200" y="5559"/>
                      <a:pt x="10613" y="4145"/>
                    </a:cubicBezTo>
                    <a:cubicBezTo>
                      <a:pt x="11345" y="3413"/>
                      <a:pt x="11979" y="2487"/>
                      <a:pt x="11735" y="1512"/>
                    </a:cubicBezTo>
                    <a:cubicBezTo>
                      <a:pt x="11442" y="683"/>
                      <a:pt x="10662" y="49"/>
                      <a:pt x="9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5"/>
              <p:cNvSpPr/>
              <p:nvPr/>
            </p:nvSpPr>
            <p:spPr>
              <a:xfrm>
                <a:off x="1728125" y="1233991"/>
                <a:ext cx="560270" cy="520226"/>
              </a:xfrm>
              <a:custGeom>
                <a:avLst/>
                <a:gdLst/>
                <a:ahLst/>
                <a:cxnLst/>
                <a:rect l="l" t="t" r="r" b="b"/>
                <a:pathLst>
                  <a:path w="27450" h="25494" extrusionOk="0">
                    <a:moveTo>
                      <a:pt x="20009" y="0"/>
                    </a:moveTo>
                    <a:cubicBezTo>
                      <a:pt x="18803" y="0"/>
                      <a:pt x="17583" y="192"/>
                      <a:pt x="16431" y="553"/>
                    </a:cubicBezTo>
                    <a:cubicBezTo>
                      <a:pt x="14432" y="1187"/>
                      <a:pt x="12482" y="2796"/>
                      <a:pt x="10873" y="4112"/>
                    </a:cubicBezTo>
                    <a:cubicBezTo>
                      <a:pt x="7363" y="6940"/>
                      <a:pt x="5510" y="11133"/>
                      <a:pt x="3950" y="15228"/>
                    </a:cubicBezTo>
                    <a:cubicBezTo>
                      <a:pt x="2780" y="18446"/>
                      <a:pt x="1" y="22444"/>
                      <a:pt x="4389" y="24930"/>
                    </a:cubicBezTo>
                    <a:cubicBezTo>
                      <a:pt x="5079" y="25321"/>
                      <a:pt x="5834" y="25494"/>
                      <a:pt x="6603" y="25494"/>
                    </a:cubicBezTo>
                    <a:cubicBezTo>
                      <a:pt x="8331" y="25494"/>
                      <a:pt x="10127" y="24619"/>
                      <a:pt x="11409" y="23370"/>
                    </a:cubicBezTo>
                    <a:cubicBezTo>
                      <a:pt x="13213" y="21518"/>
                      <a:pt x="14286" y="19080"/>
                      <a:pt x="15553" y="16886"/>
                    </a:cubicBezTo>
                    <a:cubicBezTo>
                      <a:pt x="17845" y="12985"/>
                      <a:pt x="21014" y="9621"/>
                      <a:pt x="24719" y="7135"/>
                    </a:cubicBezTo>
                    <a:cubicBezTo>
                      <a:pt x="25987" y="6306"/>
                      <a:pt x="27450" y="5185"/>
                      <a:pt x="27206" y="3722"/>
                    </a:cubicBezTo>
                    <a:cubicBezTo>
                      <a:pt x="27011" y="3039"/>
                      <a:pt x="26621" y="2454"/>
                      <a:pt x="26036" y="2064"/>
                    </a:cubicBezTo>
                    <a:cubicBezTo>
                      <a:pt x="24395" y="644"/>
                      <a:pt x="22223" y="0"/>
                      <a:pt x="20009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1874116" y="1401509"/>
                <a:ext cx="407000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33837" extrusionOk="0">
                    <a:moveTo>
                      <a:pt x="18478" y="0"/>
                    </a:moveTo>
                    <a:lnTo>
                      <a:pt x="18478" y="0"/>
                    </a:lnTo>
                    <a:cubicBezTo>
                      <a:pt x="18144" y="146"/>
                      <a:pt x="17830" y="310"/>
                      <a:pt x="17536" y="491"/>
                    </a:cubicBezTo>
                    <a:lnTo>
                      <a:pt x="17536" y="491"/>
                    </a:lnTo>
                    <a:cubicBezTo>
                      <a:pt x="17844" y="318"/>
                      <a:pt x="18159" y="154"/>
                      <a:pt x="18478" y="0"/>
                    </a:cubicBezTo>
                    <a:close/>
                    <a:moveTo>
                      <a:pt x="1185" y="17138"/>
                    </a:moveTo>
                    <a:cubicBezTo>
                      <a:pt x="848" y="17138"/>
                      <a:pt x="511" y="17221"/>
                      <a:pt x="195" y="17406"/>
                    </a:cubicBezTo>
                    <a:lnTo>
                      <a:pt x="0" y="17503"/>
                    </a:lnTo>
                    <a:cubicBezTo>
                      <a:pt x="531" y="17430"/>
                      <a:pt x="1050" y="17318"/>
                      <a:pt x="1553" y="17170"/>
                    </a:cubicBezTo>
                    <a:lnTo>
                      <a:pt x="1553" y="17170"/>
                    </a:lnTo>
                    <a:cubicBezTo>
                      <a:pt x="1431" y="17149"/>
                      <a:pt x="1308" y="17138"/>
                      <a:pt x="1185" y="17138"/>
                    </a:cubicBezTo>
                    <a:close/>
                    <a:moveTo>
                      <a:pt x="17536" y="491"/>
                    </a:moveTo>
                    <a:lnTo>
                      <a:pt x="17536" y="491"/>
                    </a:lnTo>
                    <a:cubicBezTo>
                      <a:pt x="15398" y="1694"/>
                      <a:pt x="13540" y="3367"/>
                      <a:pt x="12091" y="5412"/>
                    </a:cubicBezTo>
                    <a:cubicBezTo>
                      <a:pt x="10385" y="7655"/>
                      <a:pt x="9068" y="10141"/>
                      <a:pt x="7557" y="12530"/>
                    </a:cubicBezTo>
                    <a:cubicBezTo>
                      <a:pt x="6177" y="14803"/>
                      <a:pt x="4054" y="16434"/>
                      <a:pt x="1553" y="17170"/>
                    </a:cubicBezTo>
                    <a:lnTo>
                      <a:pt x="1553" y="17170"/>
                    </a:lnTo>
                    <a:cubicBezTo>
                      <a:pt x="2597" y="17350"/>
                      <a:pt x="3566" y="18270"/>
                      <a:pt x="3803" y="19356"/>
                    </a:cubicBezTo>
                    <a:cubicBezTo>
                      <a:pt x="4144" y="20916"/>
                      <a:pt x="3364" y="22525"/>
                      <a:pt x="2292" y="23695"/>
                    </a:cubicBezTo>
                    <a:cubicBezTo>
                      <a:pt x="2490" y="23559"/>
                      <a:pt x="2699" y="23500"/>
                      <a:pt x="2910" y="23500"/>
                    </a:cubicBezTo>
                    <a:cubicBezTo>
                      <a:pt x="3685" y="23500"/>
                      <a:pt x="4482" y="24304"/>
                      <a:pt x="4827" y="25109"/>
                    </a:cubicBezTo>
                    <a:cubicBezTo>
                      <a:pt x="5997" y="28083"/>
                      <a:pt x="4486" y="31447"/>
                      <a:pt x="2438" y="33836"/>
                    </a:cubicBezTo>
                    <a:cubicBezTo>
                      <a:pt x="4583" y="33105"/>
                      <a:pt x="6143" y="31252"/>
                      <a:pt x="7557" y="29497"/>
                    </a:cubicBezTo>
                    <a:cubicBezTo>
                      <a:pt x="10824" y="25450"/>
                      <a:pt x="14090" y="21355"/>
                      <a:pt x="16821" y="16918"/>
                    </a:cubicBezTo>
                    <a:cubicBezTo>
                      <a:pt x="14822" y="15455"/>
                      <a:pt x="13798" y="12920"/>
                      <a:pt x="13603" y="10434"/>
                    </a:cubicBezTo>
                    <a:cubicBezTo>
                      <a:pt x="13379" y="6803"/>
                      <a:pt x="14185" y="2555"/>
                      <a:pt x="17536" y="4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5"/>
              <p:cNvSpPr/>
              <p:nvPr/>
            </p:nvSpPr>
            <p:spPr>
              <a:xfrm>
                <a:off x="2255325" y="1395058"/>
                <a:ext cx="724843" cy="449003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20393" extrusionOk="0">
                    <a:moveTo>
                      <a:pt x="31008" y="0"/>
                    </a:moveTo>
                    <a:lnTo>
                      <a:pt x="11165" y="7655"/>
                    </a:lnTo>
                    <a:cubicBezTo>
                      <a:pt x="9761" y="8224"/>
                      <a:pt x="6262" y="10358"/>
                      <a:pt x="3997" y="10358"/>
                    </a:cubicBezTo>
                    <a:cubicBezTo>
                      <a:pt x="3351" y="10358"/>
                      <a:pt x="2806" y="10184"/>
                      <a:pt x="2438" y="9752"/>
                    </a:cubicBezTo>
                    <a:cubicBezTo>
                      <a:pt x="1853" y="9020"/>
                      <a:pt x="1658" y="8045"/>
                      <a:pt x="1853" y="7070"/>
                    </a:cubicBezTo>
                    <a:cubicBezTo>
                      <a:pt x="1999" y="6144"/>
                      <a:pt x="2389" y="5266"/>
                      <a:pt x="2584" y="4340"/>
                    </a:cubicBezTo>
                    <a:lnTo>
                      <a:pt x="2584" y="4340"/>
                    </a:lnTo>
                    <a:cubicBezTo>
                      <a:pt x="878" y="6339"/>
                      <a:pt x="0" y="8874"/>
                      <a:pt x="49" y="11458"/>
                    </a:cubicBezTo>
                    <a:cubicBezTo>
                      <a:pt x="146" y="15553"/>
                      <a:pt x="2633" y="19454"/>
                      <a:pt x="6826" y="20283"/>
                    </a:cubicBezTo>
                    <a:cubicBezTo>
                      <a:pt x="7094" y="20356"/>
                      <a:pt x="7374" y="20392"/>
                      <a:pt x="7655" y="20392"/>
                    </a:cubicBezTo>
                    <a:cubicBezTo>
                      <a:pt x="7935" y="20392"/>
                      <a:pt x="8215" y="20356"/>
                      <a:pt x="8483" y="20283"/>
                    </a:cubicBezTo>
                    <a:cubicBezTo>
                      <a:pt x="9264" y="19990"/>
                      <a:pt x="9946" y="19503"/>
                      <a:pt x="10434" y="18869"/>
                    </a:cubicBezTo>
                    <a:cubicBezTo>
                      <a:pt x="16772" y="12384"/>
                      <a:pt x="24134" y="6290"/>
                      <a:pt x="32910" y="4193"/>
                    </a:cubicBezTo>
                    <a:cubicBezTo>
                      <a:pt x="31837" y="3072"/>
                      <a:pt x="31155" y="1609"/>
                      <a:pt x="310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2259620" y="1661271"/>
                <a:ext cx="355461" cy="38378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17431" extrusionOk="0">
                    <a:moveTo>
                      <a:pt x="0" y="1"/>
                    </a:moveTo>
                    <a:cubicBezTo>
                      <a:pt x="24" y="133"/>
                      <a:pt x="50" y="264"/>
                      <a:pt x="79" y="395"/>
                    </a:cubicBezTo>
                    <a:lnTo>
                      <a:pt x="79" y="395"/>
                    </a:lnTo>
                    <a:cubicBezTo>
                      <a:pt x="52" y="263"/>
                      <a:pt x="26" y="132"/>
                      <a:pt x="0" y="1"/>
                    </a:cubicBezTo>
                    <a:close/>
                    <a:moveTo>
                      <a:pt x="79" y="395"/>
                    </a:moveTo>
                    <a:cubicBezTo>
                      <a:pt x="389" y="1965"/>
                      <a:pt x="685" y="3550"/>
                      <a:pt x="985" y="5130"/>
                    </a:cubicBezTo>
                    <a:lnTo>
                      <a:pt x="985" y="5130"/>
                    </a:lnTo>
                    <a:cubicBezTo>
                      <a:pt x="1393" y="7554"/>
                      <a:pt x="1855" y="9999"/>
                      <a:pt x="2974" y="12238"/>
                    </a:cubicBezTo>
                    <a:cubicBezTo>
                      <a:pt x="4144" y="14627"/>
                      <a:pt x="6241" y="16724"/>
                      <a:pt x="8825" y="17358"/>
                    </a:cubicBezTo>
                    <a:cubicBezTo>
                      <a:pt x="8995" y="17406"/>
                      <a:pt x="9166" y="17431"/>
                      <a:pt x="9337" y="17431"/>
                    </a:cubicBezTo>
                    <a:cubicBezTo>
                      <a:pt x="9507" y="17431"/>
                      <a:pt x="9678" y="17406"/>
                      <a:pt x="9849" y="17358"/>
                    </a:cubicBezTo>
                    <a:cubicBezTo>
                      <a:pt x="10190" y="17163"/>
                      <a:pt x="10531" y="16919"/>
                      <a:pt x="10775" y="16578"/>
                    </a:cubicBezTo>
                    <a:cubicBezTo>
                      <a:pt x="14237" y="12287"/>
                      <a:pt x="16089" y="6973"/>
                      <a:pt x="16138" y="1512"/>
                    </a:cubicBezTo>
                    <a:lnTo>
                      <a:pt x="16138" y="1512"/>
                    </a:lnTo>
                    <a:lnTo>
                      <a:pt x="11750" y="5998"/>
                    </a:lnTo>
                    <a:cubicBezTo>
                      <a:pt x="11068" y="6875"/>
                      <a:pt x="10190" y="7558"/>
                      <a:pt x="9166" y="7997"/>
                    </a:cubicBezTo>
                    <a:cubicBezTo>
                      <a:pt x="8718" y="8169"/>
                      <a:pt x="8256" y="8247"/>
                      <a:pt x="7792" y="8247"/>
                    </a:cubicBezTo>
                    <a:cubicBezTo>
                      <a:pt x="6286" y="8247"/>
                      <a:pt x="4752" y="7431"/>
                      <a:pt x="3559" y="6388"/>
                    </a:cubicBezTo>
                    <a:cubicBezTo>
                      <a:pt x="1807" y="4820"/>
                      <a:pt x="578" y="2684"/>
                      <a:pt x="79" y="39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1912770" y="1778294"/>
                <a:ext cx="332908" cy="483064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21940" extrusionOk="0">
                    <a:moveTo>
                      <a:pt x="15114" y="1073"/>
                    </a:moveTo>
                    <a:cubicBezTo>
                      <a:pt x="14608" y="1816"/>
                      <a:pt x="14119" y="2570"/>
                      <a:pt x="13648" y="3336"/>
                    </a:cubicBezTo>
                    <a:lnTo>
                      <a:pt x="13648" y="3336"/>
                    </a:lnTo>
                    <a:cubicBezTo>
                      <a:pt x="13582" y="3463"/>
                      <a:pt x="13515" y="3590"/>
                      <a:pt x="13447" y="3716"/>
                    </a:cubicBezTo>
                    <a:lnTo>
                      <a:pt x="13447" y="3716"/>
                    </a:lnTo>
                    <a:lnTo>
                      <a:pt x="15114" y="1073"/>
                    </a:lnTo>
                    <a:close/>
                    <a:moveTo>
                      <a:pt x="15066" y="0"/>
                    </a:moveTo>
                    <a:lnTo>
                      <a:pt x="15066" y="0"/>
                    </a:lnTo>
                    <a:cubicBezTo>
                      <a:pt x="14285" y="1512"/>
                      <a:pt x="13359" y="2974"/>
                      <a:pt x="12335" y="4339"/>
                    </a:cubicBezTo>
                    <a:lnTo>
                      <a:pt x="0" y="21257"/>
                    </a:lnTo>
                    <a:cubicBezTo>
                      <a:pt x="1377" y="21131"/>
                      <a:pt x="2759" y="21066"/>
                      <a:pt x="4141" y="21066"/>
                    </a:cubicBezTo>
                    <a:cubicBezTo>
                      <a:pt x="7017" y="21066"/>
                      <a:pt x="9893" y="21347"/>
                      <a:pt x="12725" y="21940"/>
                    </a:cubicBezTo>
                    <a:cubicBezTo>
                      <a:pt x="11263" y="20770"/>
                      <a:pt x="9069" y="20672"/>
                      <a:pt x="8094" y="19063"/>
                    </a:cubicBezTo>
                    <a:cubicBezTo>
                      <a:pt x="7362" y="17845"/>
                      <a:pt x="7752" y="16284"/>
                      <a:pt x="8191" y="14968"/>
                    </a:cubicBezTo>
                    <a:cubicBezTo>
                      <a:pt x="9291" y="11701"/>
                      <a:pt x="10691" y="8542"/>
                      <a:pt x="12362" y="5533"/>
                    </a:cubicBezTo>
                    <a:lnTo>
                      <a:pt x="12362" y="5533"/>
                    </a:lnTo>
                    <a:cubicBezTo>
                      <a:pt x="12752" y="4941"/>
                      <a:pt x="13114" y="4335"/>
                      <a:pt x="13447" y="3716"/>
                    </a:cubicBezTo>
                    <a:lnTo>
                      <a:pt x="13447" y="3716"/>
                    </a:lnTo>
                    <a:lnTo>
                      <a:pt x="12921" y="4551"/>
                    </a:lnTo>
                    <a:lnTo>
                      <a:pt x="12921" y="4551"/>
                    </a:lnTo>
                    <a:cubicBezTo>
                      <a:pt x="13158" y="4143"/>
                      <a:pt x="13400" y="3738"/>
                      <a:pt x="13648" y="3336"/>
                    </a:cubicBezTo>
                    <a:lnTo>
                      <a:pt x="13648" y="3336"/>
                    </a:lnTo>
                    <a:cubicBezTo>
                      <a:pt x="14205" y="2256"/>
                      <a:pt x="14677" y="1140"/>
                      <a:pt x="15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5"/>
              <p:cNvSpPr/>
              <p:nvPr/>
            </p:nvSpPr>
            <p:spPr>
              <a:xfrm>
                <a:off x="1714831" y="1615123"/>
                <a:ext cx="218356" cy="280723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12750" extrusionOk="0">
                    <a:moveTo>
                      <a:pt x="1284" y="0"/>
                    </a:moveTo>
                    <a:cubicBezTo>
                      <a:pt x="1100" y="867"/>
                      <a:pt x="1001" y="1747"/>
                      <a:pt x="979" y="2634"/>
                    </a:cubicBezTo>
                    <a:lnTo>
                      <a:pt x="979" y="2634"/>
                    </a:lnTo>
                    <a:cubicBezTo>
                      <a:pt x="1" y="6343"/>
                      <a:pt x="1725" y="10341"/>
                      <a:pt x="5233" y="12140"/>
                    </a:cubicBezTo>
                    <a:cubicBezTo>
                      <a:pt x="5883" y="12547"/>
                      <a:pt x="6669" y="12750"/>
                      <a:pt x="7449" y="12750"/>
                    </a:cubicBezTo>
                    <a:cubicBezTo>
                      <a:pt x="7604" y="12750"/>
                      <a:pt x="7760" y="12742"/>
                      <a:pt x="7915" y="12725"/>
                    </a:cubicBezTo>
                    <a:cubicBezTo>
                      <a:pt x="8841" y="12579"/>
                      <a:pt x="9621" y="11897"/>
                      <a:pt x="9865" y="10970"/>
                    </a:cubicBezTo>
                    <a:cubicBezTo>
                      <a:pt x="9914" y="9995"/>
                      <a:pt x="9377" y="9020"/>
                      <a:pt x="8500" y="8532"/>
                    </a:cubicBezTo>
                    <a:cubicBezTo>
                      <a:pt x="7671" y="8045"/>
                      <a:pt x="6793" y="7655"/>
                      <a:pt x="5867" y="7265"/>
                    </a:cubicBezTo>
                    <a:cubicBezTo>
                      <a:pt x="3137" y="5900"/>
                      <a:pt x="1381" y="3072"/>
                      <a:pt x="1284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5"/>
              <p:cNvSpPr/>
              <p:nvPr/>
            </p:nvSpPr>
            <p:spPr>
              <a:xfrm>
                <a:off x="1826851" y="1946816"/>
                <a:ext cx="143933" cy="154717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027" extrusionOk="0">
                    <a:moveTo>
                      <a:pt x="147" y="1"/>
                    </a:moveTo>
                    <a:cubicBezTo>
                      <a:pt x="1" y="488"/>
                      <a:pt x="50" y="976"/>
                      <a:pt x="147" y="1415"/>
                    </a:cubicBezTo>
                    <a:lnTo>
                      <a:pt x="732" y="488"/>
                    </a:lnTo>
                    <a:lnTo>
                      <a:pt x="732" y="488"/>
                    </a:lnTo>
                    <a:cubicBezTo>
                      <a:pt x="488" y="1853"/>
                      <a:pt x="196" y="3267"/>
                      <a:pt x="586" y="4584"/>
                    </a:cubicBezTo>
                    <a:cubicBezTo>
                      <a:pt x="914" y="5850"/>
                      <a:pt x="2055" y="7027"/>
                      <a:pt x="3401" y="7027"/>
                    </a:cubicBezTo>
                    <a:cubicBezTo>
                      <a:pt x="3454" y="7027"/>
                      <a:pt x="3507" y="7025"/>
                      <a:pt x="3560" y="7021"/>
                    </a:cubicBezTo>
                    <a:cubicBezTo>
                      <a:pt x="4730" y="6924"/>
                      <a:pt x="5656" y="5900"/>
                      <a:pt x="6095" y="4779"/>
                    </a:cubicBezTo>
                    <a:cubicBezTo>
                      <a:pt x="6436" y="4145"/>
                      <a:pt x="6534" y="3365"/>
                      <a:pt x="6436" y="2633"/>
                    </a:cubicBezTo>
                    <a:cubicBezTo>
                      <a:pt x="6339" y="1902"/>
                      <a:pt x="5851" y="1268"/>
                      <a:pt x="5169" y="976"/>
                    </a:cubicBezTo>
                    <a:cubicBezTo>
                      <a:pt x="4779" y="878"/>
                      <a:pt x="4389" y="830"/>
                      <a:pt x="3999" y="830"/>
                    </a:cubicBezTo>
                    <a:cubicBezTo>
                      <a:pt x="2682" y="732"/>
                      <a:pt x="1366" y="488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2087803" y="893741"/>
                <a:ext cx="282427" cy="362364"/>
              </a:xfrm>
              <a:custGeom>
                <a:avLst/>
                <a:gdLst/>
                <a:ahLst/>
                <a:cxnLst/>
                <a:rect l="l" t="t" r="r" b="b"/>
                <a:pathLst>
                  <a:path w="12823" h="16458" extrusionOk="0">
                    <a:moveTo>
                      <a:pt x="1853" y="1561"/>
                    </a:moveTo>
                    <a:lnTo>
                      <a:pt x="1853" y="1853"/>
                    </a:lnTo>
                    <a:lnTo>
                      <a:pt x="2684" y="2110"/>
                    </a:lnTo>
                    <a:lnTo>
                      <a:pt x="2684" y="2110"/>
                    </a:lnTo>
                    <a:cubicBezTo>
                      <a:pt x="2388" y="1972"/>
                      <a:pt x="2107" y="1789"/>
                      <a:pt x="1853" y="1561"/>
                    </a:cubicBezTo>
                    <a:close/>
                    <a:moveTo>
                      <a:pt x="2684" y="2110"/>
                    </a:moveTo>
                    <a:lnTo>
                      <a:pt x="2684" y="2110"/>
                    </a:lnTo>
                    <a:cubicBezTo>
                      <a:pt x="2963" y="2240"/>
                      <a:pt x="3256" y="2330"/>
                      <a:pt x="3556" y="2380"/>
                    </a:cubicBezTo>
                    <a:lnTo>
                      <a:pt x="3556" y="2380"/>
                    </a:lnTo>
                    <a:lnTo>
                      <a:pt x="2684" y="2110"/>
                    </a:lnTo>
                    <a:close/>
                    <a:moveTo>
                      <a:pt x="7947" y="1"/>
                    </a:moveTo>
                    <a:cubicBezTo>
                      <a:pt x="7314" y="1025"/>
                      <a:pt x="6338" y="1853"/>
                      <a:pt x="5217" y="2244"/>
                    </a:cubicBezTo>
                    <a:cubicBezTo>
                      <a:pt x="4853" y="2365"/>
                      <a:pt x="4479" y="2425"/>
                      <a:pt x="4109" y="2425"/>
                    </a:cubicBezTo>
                    <a:cubicBezTo>
                      <a:pt x="3923" y="2425"/>
                      <a:pt x="3738" y="2410"/>
                      <a:pt x="3556" y="2380"/>
                    </a:cubicBezTo>
                    <a:lnTo>
                      <a:pt x="3556" y="2380"/>
                    </a:lnTo>
                    <a:lnTo>
                      <a:pt x="4535" y="2682"/>
                    </a:lnTo>
                    <a:cubicBezTo>
                      <a:pt x="4681" y="2682"/>
                      <a:pt x="4827" y="2780"/>
                      <a:pt x="4973" y="2877"/>
                    </a:cubicBezTo>
                    <a:cubicBezTo>
                      <a:pt x="5168" y="3072"/>
                      <a:pt x="5266" y="3316"/>
                      <a:pt x="5266" y="3560"/>
                    </a:cubicBezTo>
                    <a:cubicBezTo>
                      <a:pt x="5802" y="6875"/>
                      <a:pt x="6729" y="10142"/>
                      <a:pt x="8045" y="13213"/>
                    </a:cubicBezTo>
                    <a:cubicBezTo>
                      <a:pt x="7119" y="14432"/>
                      <a:pt x="5753" y="15212"/>
                      <a:pt x="4291" y="15359"/>
                    </a:cubicBezTo>
                    <a:cubicBezTo>
                      <a:pt x="4203" y="15364"/>
                      <a:pt x="4116" y="15367"/>
                      <a:pt x="4029" y="15367"/>
                    </a:cubicBezTo>
                    <a:cubicBezTo>
                      <a:pt x="2569" y="15367"/>
                      <a:pt x="1227" y="14602"/>
                      <a:pt x="537" y="13360"/>
                    </a:cubicBezTo>
                    <a:lnTo>
                      <a:pt x="537" y="13360"/>
                    </a:lnTo>
                    <a:cubicBezTo>
                      <a:pt x="0" y="14432"/>
                      <a:pt x="829" y="15797"/>
                      <a:pt x="1951" y="16236"/>
                    </a:cubicBezTo>
                    <a:cubicBezTo>
                      <a:pt x="2355" y="16395"/>
                      <a:pt x="2779" y="16458"/>
                      <a:pt x="3207" y="16458"/>
                    </a:cubicBezTo>
                    <a:cubicBezTo>
                      <a:pt x="3967" y="16458"/>
                      <a:pt x="4744" y="16259"/>
                      <a:pt x="5461" y="16041"/>
                    </a:cubicBezTo>
                    <a:cubicBezTo>
                      <a:pt x="8094" y="15261"/>
                      <a:pt x="10580" y="14091"/>
                      <a:pt x="12823" y="12580"/>
                    </a:cubicBezTo>
                    <a:cubicBezTo>
                      <a:pt x="9898" y="9021"/>
                      <a:pt x="8191" y="4584"/>
                      <a:pt x="7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2400293" y="1003234"/>
                <a:ext cx="107394" cy="165351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510" extrusionOk="0">
                    <a:moveTo>
                      <a:pt x="2194" y="732"/>
                    </a:moveTo>
                    <a:lnTo>
                      <a:pt x="2145" y="781"/>
                    </a:lnTo>
                    <a:cubicBezTo>
                      <a:pt x="2160" y="772"/>
                      <a:pt x="2176" y="763"/>
                      <a:pt x="2191" y="754"/>
                    </a:cubicBezTo>
                    <a:lnTo>
                      <a:pt x="2191" y="754"/>
                    </a:lnTo>
                    <a:cubicBezTo>
                      <a:pt x="2192" y="747"/>
                      <a:pt x="2193" y="740"/>
                      <a:pt x="2194" y="732"/>
                    </a:cubicBezTo>
                    <a:close/>
                    <a:moveTo>
                      <a:pt x="4876" y="1"/>
                    </a:moveTo>
                    <a:cubicBezTo>
                      <a:pt x="3918" y="1"/>
                      <a:pt x="3008" y="283"/>
                      <a:pt x="2191" y="754"/>
                    </a:cubicBezTo>
                    <a:lnTo>
                      <a:pt x="2191" y="754"/>
                    </a:lnTo>
                    <a:cubicBezTo>
                      <a:pt x="1848" y="3135"/>
                      <a:pt x="1118" y="5419"/>
                      <a:pt x="0" y="7509"/>
                    </a:cubicBezTo>
                    <a:cubicBezTo>
                      <a:pt x="1316" y="7265"/>
                      <a:pt x="2584" y="6827"/>
                      <a:pt x="3754" y="6144"/>
                    </a:cubicBezTo>
                    <a:cubicBezTo>
                      <a:pt x="3852" y="6046"/>
                      <a:pt x="3949" y="5949"/>
                      <a:pt x="4047" y="5851"/>
                    </a:cubicBezTo>
                    <a:cubicBezTo>
                      <a:pt x="4095" y="5705"/>
                      <a:pt x="4095" y="5510"/>
                      <a:pt x="4095" y="5364"/>
                    </a:cubicBezTo>
                    <a:cubicBezTo>
                      <a:pt x="3900" y="3511"/>
                      <a:pt x="4144" y="1707"/>
                      <a:pt x="4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2597329" y="1098790"/>
                <a:ext cx="149814" cy="193226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8776" extrusionOk="0">
                    <a:moveTo>
                      <a:pt x="4169" y="0"/>
                    </a:moveTo>
                    <a:cubicBezTo>
                      <a:pt x="3329" y="1961"/>
                      <a:pt x="1997" y="3653"/>
                      <a:pt x="345" y="4906"/>
                    </a:cubicBezTo>
                    <a:lnTo>
                      <a:pt x="345" y="4906"/>
                    </a:lnTo>
                    <a:cubicBezTo>
                      <a:pt x="292" y="4870"/>
                      <a:pt x="210" y="4851"/>
                      <a:pt x="141" y="4851"/>
                    </a:cubicBezTo>
                    <a:cubicBezTo>
                      <a:pt x="62" y="4851"/>
                      <a:pt x="1" y="4876"/>
                      <a:pt x="25" y="4924"/>
                    </a:cubicBezTo>
                    <a:lnTo>
                      <a:pt x="122" y="5071"/>
                    </a:lnTo>
                    <a:cubicBezTo>
                      <a:pt x="197" y="5017"/>
                      <a:pt x="271" y="4962"/>
                      <a:pt x="345" y="4906"/>
                    </a:cubicBezTo>
                    <a:lnTo>
                      <a:pt x="345" y="4906"/>
                    </a:lnTo>
                    <a:cubicBezTo>
                      <a:pt x="353" y="4912"/>
                      <a:pt x="360" y="4918"/>
                      <a:pt x="366" y="4924"/>
                    </a:cubicBezTo>
                    <a:cubicBezTo>
                      <a:pt x="1634" y="6094"/>
                      <a:pt x="2707" y="7362"/>
                      <a:pt x="3730" y="8776"/>
                    </a:cubicBezTo>
                    <a:cubicBezTo>
                      <a:pt x="3292" y="6046"/>
                      <a:pt x="4510" y="3315"/>
                      <a:pt x="6802" y="1853"/>
                    </a:cubicBezTo>
                    <a:cubicBezTo>
                      <a:pt x="5778" y="1463"/>
                      <a:pt x="4852" y="829"/>
                      <a:pt x="4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5"/>
              <p:cNvSpPr/>
              <p:nvPr/>
            </p:nvSpPr>
            <p:spPr>
              <a:xfrm>
                <a:off x="2964970" y="1318063"/>
                <a:ext cx="88232" cy="139525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6337" extrusionOk="0">
                    <a:moveTo>
                      <a:pt x="2162" y="0"/>
                    </a:moveTo>
                    <a:cubicBezTo>
                      <a:pt x="1473" y="0"/>
                      <a:pt x="825" y="402"/>
                      <a:pt x="561" y="1093"/>
                    </a:cubicBezTo>
                    <a:lnTo>
                      <a:pt x="561" y="1093"/>
                    </a:lnTo>
                    <a:cubicBezTo>
                      <a:pt x="168" y="1736"/>
                      <a:pt x="0" y="2534"/>
                      <a:pt x="56" y="3205"/>
                    </a:cubicBezTo>
                    <a:cubicBezTo>
                      <a:pt x="150" y="4187"/>
                      <a:pt x="647" y="6337"/>
                      <a:pt x="1979" y="6337"/>
                    </a:cubicBezTo>
                    <a:cubicBezTo>
                      <a:pt x="2036" y="6337"/>
                      <a:pt x="2093" y="6333"/>
                      <a:pt x="2152" y="6325"/>
                    </a:cubicBezTo>
                    <a:cubicBezTo>
                      <a:pt x="2884" y="6228"/>
                      <a:pt x="3274" y="5448"/>
                      <a:pt x="3518" y="4765"/>
                    </a:cubicBezTo>
                    <a:cubicBezTo>
                      <a:pt x="3664" y="4180"/>
                      <a:pt x="3810" y="3595"/>
                      <a:pt x="3859" y="3010"/>
                    </a:cubicBezTo>
                    <a:cubicBezTo>
                      <a:pt x="4005" y="2035"/>
                      <a:pt x="3908" y="865"/>
                      <a:pt x="3128" y="280"/>
                    </a:cubicBezTo>
                    <a:cubicBezTo>
                      <a:pt x="2820" y="89"/>
                      <a:pt x="2486" y="0"/>
                      <a:pt x="2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5"/>
              <p:cNvSpPr/>
              <p:nvPr/>
            </p:nvSpPr>
            <p:spPr>
              <a:xfrm>
                <a:off x="2527003" y="1826601"/>
                <a:ext cx="355461" cy="53187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24157" extrusionOk="0">
                    <a:moveTo>
                      <a:pt x="3120" y="0"/>
                    </a:moveTo>
                    <a:cubicBezTo>
                      <a:pt x="1219" y="6046"/>
                      <a:pt x="195" y="12335"/>
                      <a:pt x="49" y="18722"/>
                    </a:cubicBezTo>
                    <a:cubicBezTo>
                      <a:pt x="0" y="19161"/>
                      <a:pt x="146" y="19648"/>
                      <a:pt x="439" y="19990"/>
                    </a:cubicBezTo>
                    <a:cubicBezTo>
                      <a:pt x="681" y="20151"/>
                      <a:pt x="991" y="20246"/>
                      <a:pt x="1284" y="20246"/>
                    </a:cubicBezTo>
                    <a:cubicBezTo>
                      <a:pt x="1344" y="20246"/>
                      <a:pt x="1404" y="20242"/>
                      <a:pt x="1463" y="20234"/>
                    </a:cubicBezTo>
                    <a:cubicBezTo>
                      <a:pt x="4291" y="20331"/>
                      <a:pt x="7021" y="21404"/>
                      <a:pt x="9215" y="23208"/>
                    </a:cubicBezTo>
                    <a:cubicBezTo>
                      <a:pt x="9605" y="23646"/>
                      <a:pt x="10092" y="23988"/>
                      <a:pt x="10629" y="24134"/>
                    </a:cubicBezTo>
                    <a:cubicBezTo>
                      <a:pt x="10716" y="24149"/>
                      <a:pt x="10803" y="24157"/>
                      <a:pt x="10888" y="24157"/>
                    </a:cubicBezTo>
                    <a:cubicBezTo>
                      <a:pt x="11611" y="24157"/>
                      <a:pt x="12256" y="23633"/>
                      <a:pt x="12823" y="23110"/>
                    </a:cubicBezTo>
                    <a:cubicBezTo>
                      <a:pt x="14529" y="21355"/>
                      <a:pt x="15651" y="19112"/>
                      <a:pt x="16138" y="16674"/>
                    </a:cubicBezTo>
                    <a:lnTo>
                      <a:pt x="16138" y="16674"/>
                    </a:lnTo>
                    <a:cubicBezTo>
                      <a:pt x="14845" y="17787"/>
                      <a:pt x="13183" y="18636"/>
                      <a:pt x="11578" y="18636"/>
                    </a:cubicBezTo>
                    <a:cubicBezTo>
                      <a:pt x="11004" y="18636"/>
                      <a:pt x="10437" y="18527"/>
                      <a:pt x="9897" y="18283"/>
                    </a:cubicBezTo>
                    <a:cubicBezTo>
                      <a:pt x="8727" y="17698"/>
                      <a:pt x="7801" y="16772"/>
                      <a:pt x="7167" y="15651"/>
                    </a:cubicBezTo>
                    <a:cubicBezTo>
                      <a:pt x="4242" y="11263"/>
                      <a:pt x="2828" y="5997"/>
                      <a:pt x="3218" y="731"/>
                    </a:cubicBez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5"/>
              <p:cNvSpPr/>
              <p:nvPr/>
            </p:nvSpPr>
            <p:spPr>
              <a:xfrm>
                <a:off x="2596800" y="1733467"/>
                <a:ext cx="262031" cy="279930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12714" extrusionOk="0">
                    <a:moveTo>
                      <a:pt x="3876" y="1"/>
                    </a:moveTo>
                    <a:cubicBezTo>
                      <a:pt x="3815" y="1"/>
                      <a:pt x="3754" y="13"/>
                      <a:pt x="3706" y="37"/>
                    </a:cubicBezTo>
                    <a:cubicBezTo>
                      <a:pt x="3511" y="135"/>
                      <a:pt x="3364" y="281"/>
                      <a:pt x="3267" y="476"/>
                    </a:cubicBezTo>
                    <a:cubicBezTo>
                      <a:pt x="3023" y="1061"/>
                      <a:pt x="2682" y="1549"/>
                      <a:pt x="2243" y="1987"/>
                    </a:cubicBezTo>
                    <a:cubicBezTo>
                      <a:pt x="2010" y="2157"/>
                      <a:pt x="1722" y="2243"/>
                      <a:pt x="1447" y="2243"/>
                    </a:cubicBezTo>
                    <a:cubicBezTo>
                      <a:pt x="1088" y="2243"/>
                      <a:pt x="751" y="2096"/>
                      <a:pt x="585" y="1792"/>
                    </a:cubicBezTo>
                    <a:lnTo>
                      <a:pt x="0" y="5351"/>
                    </a:lnTo>
                    <a:lnTo>
                      <a:pt x="195" y="4864"/>
                    </a:lnTo>
                    <a:lnTo>
                      <a:pt x="3364" y="6327"/>
                    </a:lnTo>
                    <a:cubicBezTo>
                      <a:pt x="3608" y="6424"/>
                      <a:pt x="3852" y="6619"/>
                      <a:pt x="3998" y="6814"/>
                    </a:cubicBezTo>
                    <a:cubicBezTo>
                      <a:pt x="4144" y="7058"/>
                      <a:pt x="4193" y="7302"/>
                      <a:pt x="4193" y="7545"/>
                    </a:cubicBezTo>
                    <a:cubicBezTo>
                      <a:pt x="4486" y="9593"/>
                      <a:pt x="5607" y="11446"/>
                      <a:pt x="7265" y="12714"/>
                    </a:cubicBezTo>
                    <a:cubicBezTo>
                      <a:pt x="6192" y="10763"/>
                      <a:pt x="5705" y="8569"/>
                      <a:pt x="5802" y="6375"/>
                    </a:cubicBezTo>
                    <a:cubicBezTo>
                      <a:pt x="5802" y="6034"/>
                      <a:pt x="5900" y="5644"/>
                      <a:pt x="6046" y="5351"/>
                    </a:cubicBezTo>
                    <a:cubicBezTo>
                      <a:pt x="6351" y="4970"/>
                      <a:pt x="6805" y="4768"/>
                      <a:pt x="7292" y="4768"/>
                    </a:cubicBezTo>
                    <a:cubicBezTo>
                      <a:pt x="7428" y="4768"/>
                      <a:pt x="7566" y="4783"/>
                      <a:pt x="7704" y="4815"/>
                    </a:cubicBezTo>
                    <a:cubicBezTo>
                      <a:pt x="8240" y="5010"/>
                      <a:pt x="8776" y="5351"/>
                      <a:pt x="9215" y="5790"/>
                    </a:cubicBezTo>
                    <a:cubicBezTo>
                      <a:pt x="9751" y="4718"/>
                      <a:pt x="10726" y="3889"/>
                      <a:pt x="11896" y="3499"/>
                    </a:cubicBezTo>
                    <a:cubicBezTo>
                      <a:pt x="11159" y="2725"/>
                      <a:pt x="10144" y="2285"/>
                      <a:pt x="9102" y="2285"/>
                    </a:cubicBezTo>
                    <a:cubicBezTo>
                      <a:pt x="8766" y="2285"/>
                      <a:pt x="8427" y="2331"/>
                      <a:pt x="8094" y="2426"/>
                    </a:cubicBezTo>
                    <a:cubicBezTo>
                      <a:pt x="7972" y="2475"/>
                      <a:pt x="7838" y="2499"/>
                      <a:pt x="7704" y="2499"/>
                    </a:cubicBezTo>
                    <a:cubicBezTo>
                      <a:pt x="7569" y="2499"/>
                      <a:pt x="7435" y="2475"/>
                      <a:pt x="7313" y="2426"/>
                    </a:cubicBezTo>
                    <a:cubicBezTo>
                      <a:pt x="7167" y="2329"/>
                      <a:pt x="7070" y="2182"/>
                      <a:pt x="6972" y="1987"/>
                    </a:cubicBezTo>
                    <a:cubicBezTo>
                      <a:pt x="6387" y="866"/>
                      <a:pt x="5266" y="135"/>
                      <a:pt x="4047" y="37"/>
                    </a:cubicBezTo>
                    <a:cubicBezTo>
                      <a:pt x="3998" y="13"/>
                      <a:pt x="3937" y="1"/>
                      <a:pt x="3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5"/>
              <p:cNvSpPr/>
              <p:nvPr/>
            </p:nvSpPr>
            <p:spPr>
              <a:xfrm>
                <a:off x="2835177" y="1784723"/>
                <a:ext cx="282449" cy="91659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4163" extrusionOk="0">
                    <a:moveTo>
                      <a:pt x="976" y="1707"/>
                    </a:moveTo>
                    <a:cubicBezTo>
                      <a:pt x="1003" y="1724"/>
                      <a:pt x="1030" y="1740"/>
                      <a:pt x="1058" y="1756"/>
                    </a:cubicBezTo>
                    <a:lnTo>
                      <a:pt x="1058" y="1756"/>
                    </a:lnTo>
                    <a:cubicBezTo>
                      <a:pt x="1063" y="1756"/>
                      <a:pt x="1068" y="1756"/>
                      <a:pt x="1073" y="1756"/>
                    </a:cubicBezTo>
                    <a:lnTo>
                      <a:pt x="976" y="1707"/>
                    </a:lnTo>
                    <a:close/>
                    <a:moveTo>
                      <a:pt x="12823" y="1"/>
                    </a:moveTo>
                    <a:lnTo>
                      <a:pt x="12823" y="1"/>
                    </a:lnTo>
                    <a:cubicBezTo>
                      <a:pt x="9612" y="1323"/>
                      <a:pt x="6172" y="2051"/>
                      <a:pt x="2724" y="2051"/>
                    </a:cubicBezTo>
                    <a:cubicBezTo>
                      <a:pt x="2613" y="2051"/>
                      <a:pt x="2501" y="2050"/>
                      <a:pt x="2390" y="2048"/>
                    </a:cubicBezTo>
                    <a:cubicBezTo>
                      <a:pt x="2321" y="2055"/>
                      <a:pt x="2252" y="2058"/>
                      <a:pt x="2185" y="2058"/>
                    </a:cubicBezTo>
                    <a:cubicBezTo>
                      <a:pt x="1765" y="2058"/>
                      <a:pt x="1381" y="1940"/>
                      <a:pt x="1058" y="1756"/>
                    </a:cubicBezTo>
                    <a:lnTo>
                      <a:pt x="1058" y="1756"/>
                    </a:lnTo>
                    <a:cubicBezTo>
                      <a:pt x="625" y="1763"/>
                      <a:pt x="243" y="2054"/>
                      <a:pt x="98" y="2487"/>
                    </a:cubicBezTo>
                    <a:cubicBezTo>
                      <a:pt x="1" y="3072"/>
                      <a:pt x="342" y="3706"/>
                      <a:pt x="927" y="3950"/>
                    </a:cubicBezTo>
                    <a:cubicBezTo>
                      <a:pt x="1337" y="4099"/>
                      <a:pt x="1804" y="4162"/>
                      <a:pt x="2262" y="4162"/>
                    </a:cubicBezTo>
                    <a:cubicBezTo>
                      <a:pt x="2403" y="4162"/>
                      <a:pt x="2544" y="4156"/>
                      <a:pt x="2682" y="4145"/>
                    </a:cubicBezTo>
                    <a:cubicBezTo>
                      <a:pt x="5120" y="3901"/>
                      <a:pt x="7509" y="3560"/>
                      <a:pt x="9898" y="3121"/>
                    </a:cubicBezTo>
                    <a:cubicBezTo>
                      <a:pt x="10824" y="2926"/>
                      <a:pt x="11946" y="2633"/>
                      <a:pt x="12336" y="1756"/>
                    </a:cubicBezTo>
                    <a:cubicBezTo>
                      <a:pt x="12531" y="1171"/>
                      <a:pt x="12385" y="488"/>
                      <a:pt x="12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5"/>
              <p:cNvSpPr/>
              <p:nvPr/>
            </p:nvSpPr>
            <p:spPr>
              <a:xfrm>
                <a:off x="2916802" y="1968283"/>
                <a:ext cx="322160" cy="88048"/>
              </a:xfrm>
              <a:custGeom>
                <a:avLst/>
                <a:gdLst/>
                <a:ahLst/>
                <a:cxnLst/>
                <a:rect l="l" t="t" r="r" b="b"/>
                <a:pathLst>
                  <a:path w="14627" h="3999" extrusionOk="0">
                    <a:moveTo>
                      <a:pt x="293" y="1"/>
                    </a:moveTo>
                    <a:cubicBezTo>
                      <a:pt x="293" y="635"/>
                      <a:pt x="195" y="1268"/>
                      <a:pt x="0" y="1853"/>
                    </a:cubicBezTo>
                    <a:lnTo>
                      <a:pt x="390" y="1756"/>
                    </a:lnTo>
                    <a:cubicBezTo>
                      <a:pt x="4437" y="2292"/>
                      <a:pt x="8484" y="2829"/>
                      <a:pt x="12384" y="3999"/>
                    </a:cubicBezTo>
                    <a:cubicBezTo>
                      <a:pt x="13115" y="3462"/>
                      <a:pt x="13652" y="2682"/>
                      <a:pt x="14627" y="2585"/>
                    </a:cubicBezTo>
                    <a:cubicBezTo>
                      <a:pt x="12725" y="2390"/>
                      <a:pt x="10824" y="2049"/>
                      <a:pt x="9020" y="1415"/>
                    </a:cubicBezTo>
                    <a:cubicBezTo>
                      <a:pt x="6143" y="683"/>
                      <a:pt x="3218" y="196"/>
                      <a:pt x="2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3197070" y="2058467"/>
                <a:ext cx="62309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736" extrusionOk="0">
                    <a:moveTo>
                      <a:pt x="1073" y="0"/>
                    </a:moveTo>
                    <a:lnTo>
                      <a:pt x="1073" y="0"/>
                    </a:lnTo>
                    <a:cubicBezTo>
                      <a:pt x="683" y="98"/>
                      <a:pt x="342" y="439"/>
                      <a:pt x="195" y="829"/>
                    </a:cubicBezTo>
                    <a:cubicBezTo>
                      <a:pt x="49" y="1219"/>
                      <a:pt x="0" y="1609"/>
                      <a:pt x="0" y="2048"/>
                    </a:cubicBezTo>
                    <a:cubicBezTo>
                      <a:pt x="0" y="2633"/>
                      <a:pt x="98" y="3267"/>
                      <a:pt x="293" y="3852"/>
                    </a:cubicBezTo>
                    <a:cubicBezTo>
                      <a:pt x="439" y="4242"/>
                      <a:pt x="732" y="4583"/>
                      <a:pt x="1122" y="4729"/>
                    </a:cubicBezTo>
                    <a:cubicBezTo>
                      <a:pt x="1167" y="4734"/>
                      <a:pt x="1212" y="4736"/>
                      <a:pt x="1257" y="4736"/>
                    </a:cubicBezTo>
                    <a:cubicBezTo>
                      <a:pt x="1746" y="4736"/>
                      <a:pt x="2215" y="4494"/>
                      <a:pt x="2438" y="4047"/>
                    </a:cubicBezTo>
                    <a:cubicBezTo>
                      <a:pt x="2731" y="3364"/>
                      <a:pt x="2828" y="2633"/>
                      <a:pt x="2682" y="1853"/>
                    </a:cubicBezTo>
                    <a:cubicBezTo>
                      <a:pt x="2731" y="1365"/>
                      <a:pt x="2584" y="829"/>
                      <a:pt x="2292" y="439"/>
                    </a:cubicBezTo>
                    <a:cubicBezTo>
                      <a:pt x="2082" y="169"/>
                      <a:pt x="1779" y="28"/>
                      <a:pt x="1475" y="28"/>
                    </a:cubicBezTo>
                    <a:cubicBezTo>
                      <a:pt x="1285" y="28"/>
                      <a:pt x="1095" y="83"/>
                      <a:pt x="927" y="195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3127273" y="1807644"/>
                <a:ext cx="44050" cy="64049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2909" extrusionOk="0">
                    <a:moveTo>
                      <a:pt x="1221" y="1"/>
                    </a:moveTo>
                    <a:cubicBezTo>
                      <a:pt x="1005" y="1"/>
                      <a:pt x="800" y="115"/>
                      <a:pt x="641" y="277"/>
                    </a:cubicBezTo>
                    <a:lnTo>
                      <a:pt x="641" y="277"/>
                    </a:lnTo>
                    <a:cubicBezTo>
                      <a:pt x="467" y="284"/>
                      <a:pt x="334" y="339"/>
                      <a:pt x="244" y="520"/>
                    </a:cubicBezTo>
                    <a:cubicBezTo>
                      <a:pt x="146" y="666"/>
                      <a:pt x="98" y="812"/>
                      <a:pt x="98" y="1007"/>
                    </a:cubicBezTo>
                    <a:cubicBezTo>
                      <a:pt x="0" y="1397"/>
                      <a:pt x="49" y="1836"/>
                      <a:pt x="146" y="2226"/>
                    </a:cubicBezTo>
                    <a:cubicBezTo>
                      <a:pt x="293" y="2665"/>
                      <a:pt x="683" y="2909"/>
                      <a:pt x="1122" y="2909"/>
                    </a:cubicBezTo>
                    <a:cubicBezTo>
                      <a:pt x="1463" y="2860"/>
                      <a:pt x="1755" y="2568"/>
                      <a:pt x="1902" y="2226"/>
                    </a:cubicBezTo>
                    <a:cubicBezTo>
                      <a:pt x="1999" y="1885"/>
                      <a:pt x="1999" y="1495"/>
                      <a:pt x="1950" y="1154"/>
                    </a:cubicBezTo>
                    <a:cubicBezTo>
                      <a:pt x="1902" y="715"/>
                      <a:pt x="1804" y="179"/>
                      <a:pt x="1414" y="32"/>
                    </a:cubicBezTo>
                    <a:cubicBezTo>
                      <a:pt x="1350" y="11"/>
                      <a:pt x="1285" y="1"/>
                      <a:pt x="12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5"/>
              <p:cNvSpPr/>
              <p:nvPr/>
            </p:nvSpPr>
            <p:spPr>
              <a:xfrm>
                <a:off x="2891032" y="1971520"/>
                <a:ext cx="68740" cy="21883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9939" extrusionOk="0">
                    <a:moveTo>
                      <a:pt x="1853" y="0"/>
                    </a:moveTo>
                    <a:cubicBezTo>
                      <a:pt x="1658" y="49"/>
                      <a:pt x="1609" y="293"/>
                      <a:pt x="1560" y="488"/>
                    </a:cubicBezTo>
                    <a:cubicBezTo>
                      <a:pt x="1414" y="1219"/>
                      <a:pt x="1073" y="1853"/>
                      <a:pt x="536" y="2389"/>
                    </a:cubicBezTo>
                    <a:cubicBezTo>
                      <a:pt x="390" y="2487"/>
                      <a:pt x="293" y="2633"/>
                      <a:pt x="195" y="2779"/>
                    </a:cubicBezTo>
                    <a:cubicBezTo>
                      <a:pt x="49" y="3120"/>
                      <a:pt x="0" y="3510"/>
                      <a:pt x="98" y="3852"/>
                    </a:cubicBezTo>
                    <a:cubicBezTo>
                      <a:pt x="439" y="5851"/>
                      <a:pt x="439" y="7850"/>
                      <a:pt x="146" y="9849"/>
                    </a:cubicBezTo>
                    <a:cubicBezTo>
                      <a:pt x="234" y="9911"/>
                      <a:pt x="329" y="9939"/>
                      <a:pt x="425" y="9939"/>
                    </a:cubicBezTo>
                    <a:cubicBezTo>
                      <a:pt x="704" y="9939"/>
                      <a:pt x="1002" y="9712"/>
                      <a:pt x="1219" y="9459"/>
                    </a:cubicBezTo>
                    <a:lnTo>
                      <a:pt x="2828" y="7655"/>
                    </a:lnTo>
                    <a:cubicBezTo>
                      <a:pt x="2925" y="7557"/>
                      <a:pt x="3023" y="7411"/>
                      <a:pt x="3072" y="7265"/>
                    </a:cubicBezTo>
                    <a:cubicBezTo>
                      <a:pt x="3120" y="7021"/>
                      <a:pt x="2877" y="6777"/>
                      <a:pt x="2682" y="6582"/>
                    </a:cubicBezTo>
                    <a:cubicBezTo>
                      <a:pt x="780" y="4827"/>
                      <a:pt x="926" y="1755"/>
                      <a:pt x="2974" y="195"/>
                    </a:cubicBezTo>
                    <a:lnTo>
                      <a:pt x="2779" y="195"/>
                    </a:lnTo>
                    <a:cubicBezTo>
                      <a:pt x="2877" y="195"/>
                      <a:pt x="2828" y="341"/>
                      <a:pt x="2779" y="341"/>
                    </a:cubicBezTo>
                    <a:cubicBezTo>
                      <a:pt x="2682" y="341"/>
                      <a:pt x="2633" y="341"/>
                      <a:pt x="2584" y="293"/>
                    </a:cubicBezTo>
                    <a:lnTo>
                      <a:pt x="2145" y="98"/>
                    </a:lnTo>
                    <a:cubicBezTo>
                      <a:pt x="2048" y="49"/>
                      <a:pt x="1950" y="0"/>
                      <a:pt x="1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5"/>
              <p:cNvSpPr/>
              <p:nvPr/>
            </p:nvSpPr>
            <p:spPr>
              <a:xfrm>
                <a:off x="2724590" y="1913548"/>
                <a:ext cx="184702" cy="127812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5805" extrusionOk="0">
                    <a:moveTo>
                      <a:pt x="3218" y="0"/>
                    </a:moveTo>
                    <a:lnTo>
                      <a:pt x="3218" y="0"/>
                    </a:lnTo>
                    <a:cubicBezTo>
                      <a:pt x="3241" y="98"/>
                      <a:pt x="3268" y="193"/>
                      <a:pt x="3298" y="287"/>
                    </a:cubicBezTo>
                    <a:lnTo>
                      <a:pt x="3298" y="287"/>
                    </a:lnTo>
                    <a:cubicBezTo>
                      <a:pt x="3272" y="191"/>
                      <a:pt x="3246" y="95"/>
                      <a:pt x="3218" y="0"/>
                    </a:cubicBezTo>
                    <a:close/>
                    <a:moveTo>
                      <a:pt x="0" y="0"/>
                    </a:moveTo>
                    <a:cubicBezTo>
                      <a:pt x="293" y="1755"/>
                      <a:pt x="1073" y="3413"/>
                      <a:pt x="2243" y="4778"/>
                    </a:cubicBezTo>
                    <a:cubicBezTo>
                      <a:pt x="2584" y="5168"/>
                      <a:pt x="2974" y="5461"/>
                      <a:pt x="3413" y="5656"/>
                    </a:cubicBezTo>
                    <a:cubicBezTo>
                      <a:pt x="3728" y="5750"/>
                      <a:pt x="4083" y="5804"/>
                      <a:pt x="4427" y="5804"/>
                    </a:cubicBezTo>
                    <a:cubicBezTo>
                      <a:pt x="4615" y="5804"/>
                      <a:pt x="4800" y="5788"/>
                      <a:pt x="4973" y="5753"/>
                    </a:cubicBezTo>
                    <a:cubicBezTo>
                      <a:pt x="5461" y="5753"/>
                      <a:pt x="5899" y="5656"/>
                      <a:pt x="6338" y="5510"/>
                    </a:cubicBezTo>
                    <a:cubicBezTo>
                      <a:pt x="7167" y="5071"/>
                      <a:pt x="7850" y="4339"/>
                      <a:pt x="8191" y="3413"/>
                    </a:cubicBezTo>
                    <a:cubicBezTo>
                      <a:pt x="8288" y="3267"/>
                      <a:pt x="8386" y="3023"/>
                      <a:pt x="8191" y="2877"/>
                    </a:cubicBezTo>
                    <a:cubicBezTo>
                      <a:pt x="8142" y="2852"/>
                      <a:pt x="8081" y="2840"/>
                      <a:pt x="8020" y="2840"/>
                    </a:cubicBezTo>
                    <a:cubicBezTo>
                      <a:pt x="7959" y="2840"/>
                      <a:pt x="7898" y="2852"/>
                      <a:pt x="7850" y="2877"/>
                    </a:cubicBezTo>
                    <a:cubicBezTo>
                      <a:pt x="7554" y="2946"/>
                      <a:pt x="7259" y="2978"/>
                      <a:pt x="6970" y="2978"/>
                    </a:cubicBezTo>
                    <a:cubicBezTo>
                      <a:pt x="5304" y="2978"/>
                      <a:pt x="3811" y="1890"/>
                      <a:pt x="3298" y="287"/>
                    </a:cubicBezTo>
                    <a:lnTo>
                      <a:pt x="3298" y="287"/>
                    </a:lnTo>
                    <a:cubicBezTo>
                      <a:pt x="3493" y="1030"/>
                      <a:pt x="3608" y="1807"/>
                      <a:pt x="3608" y="2584"/>
                    </a:cubicBezTo>
                    <a:cubicBezTo>
                      <a:pt x="3705" y="2974"/>
                      <a:pt x="3559" y="3413"/>
                      <a:pt x="3267" y="3754"/>
                    </a:cubicBezTo>
                    <a:cubicBezTo>
                      <a:pt x="3090" y="3873"/>
                      <a:pt x="2877" y="3937"/>
                      <a:pt x="2671" y="3937"/>
                    </a:cubicBezTo>
                    <a:cubicBezTo>
                      <a:pt x="2538" y="3937"/>
                      <a:pt x="2407" y="3910"/>
                      <a:pt x="2292" y="3852"/>
                    </a:cubicBezTo>
                    <a:cubicBezTo>
                      <a:pt x="1950" y="3657"/>
                      <a:pt x="1707" y="3413"/>
                      <a:pt x="1511" y="3121"/>
                    </a:cubicBezTo>
                    <a:cubicBezTo>
                      <a:pt x="975" y="2536"/>
                      <a:pt x="585" y="1853"/>
                      <a:pt x="293" y="11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5"/>
              <p:cNvSpPr/>
              <p:nvPr/>
            </p:nvSpPr>
            <p:spPr>
              <a:xfrm>
                <a:off x="1564841" y="3455037"/>
                <a:ext cx="415590" cy="544273"/>
              </a:xfrm>
              <a:custGeom>
                <a:avLst/>
                <a:gdLst/>
                <a:ahLst/>
                <a:cxnLst/>
                <a:rect l="l" t="t" r="r" b="b"/>
                <a:pathLst>
                  <a:path w="18869" h="24720" extrusionOk="0">
                    <a:moveTo>
                      <a:pt x="4593" y="6993"/>
                    </a:moveTo>
                    <a:lnTo>
                      <a:pt x="4593" y="6993"/>
                    </a:lnTo>
                    <a:cubicBezTo>
                      <a:pt x="4346" y="7340"/>
                      <a:pt x="4135" y="7724"/>
                      <a:pt x="3963" y="8121"/>
                    </a:cubicBezTo>
                    <a:lnTo>
                      <a:pt x="3963" y="8121"/>
                    </a:lnTo>
                    <a:cubicBezTo>
                      <a:pt x="3782" y="8679"/>
                      <a:pt x="3673" y="9261"/>
                      <a:pt x="3639" y="9856"/>
                    </a:cubicBezTo>
                    <a:lnTo>
                      <a:pt x="3639" y="9856"/>
                    </a:lnTo>
                    <a:lnTo>
                      <a:pt x="4593" y="6993"/>
                    </a:lnTo>
                    <a:close/>
                    <a:moveTo>
                      <a:pt x="3459" y="9894"/>
                    </a:moveTo>
                    <a:cubicBezTo>
                      <a:pt x="3429" y="10117"/>
                      <a:pt x="3413" y="10331"/>
                      <a:pt x="3413" y="10532"/>
                    </a:cubicBez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01" y="10102"/>
                      <a:pt x="3480" y="9998"/>
                      <a:pt x="3459" y="9894"/>
                    </a:cubicBezTo>
                    <a:close/>
                    <a:moveTo>
                      <a:pt x="3639" y="9856"/>
                    </a:move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69" y="10444"/>
                      <a:pt x="3614" y="10683"/>
                      <a:pt x="3657" y="10922"/>
                    </a:cubicBezTo>
                    <a:cubicBezTo>
                      <a:pt x="3625" y="10563"/>
                      <a:pt x="3619" y="10207"/>
                      <a:pt x="3639" y="9856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597" y="3149"/>
                      <a:pt x="2750" y="6459"/>
                      <a:pt x="3459" y="9894"/>
                    </a:cubicBezTo>
                    <a:lnTo>
                      <a:pt x="3459" y="9894"/>
                    </a:lnTo>
                    <a:cubicBezTo>
                      <a:pt x="3535" y="9329"/>
                      <a:pt x="3706" y="8711"/>
                      <a:pt x="3963" y="8121"/>
                    </a:cubicBezTo>
                    <a:lnTo>
                      <a:pt x="3963" y="8121"/>
                    </a:lnTo>
                    <a:cubicBezTo>
                      <a:pt x="4155" y="7528"/>
                      <a:pt x="4428" y="6963"/>
                      <a:pt x="4779" y="6436"/>
                    </a:cubicBezTo>
                    <a:lnTo>
                      <a:pt x="4779" y="6436"/>
                    </a:lnTo>
                    <a:lnTo>
                      <a:pt x="4593" y="6993"/>
                    </a:lnTo>
                    <a:lnTo>
                      <a:pt x="4593" y="6993"/>
                    </a:lnTo>
                    <a:cubicBezTo>
                      <a:pt x="5098" y="6284"/>
                      <a:pt x="5754" y="5734"/>
                      <a:pt x="6534" y="5559"/>
                    </a:cubicBezTo>
                    <a:cubicBezTo>
                      <a:pt x="6712" y="5519"/>
                      <a:pt x="6895" y="5501"/>
                      <a:pt x="7081" y="5501"/>
                    </a:cubicBezTo>
                    <a:cubicBezTo>
                      <a:pt x="8731" y="5501"/>
                      <a:pt x="10631" y="6955"/>
                      <a:pt x="11507" y="8094"/>
                    </a:cubicBezTo>
                    <a:cubicBezTo>
                      <a:pt x="12872" y="9849"/>
                      <a:pt x="13457" y="12043"/>
                      <a:pt x="13750" y="14189"/>
                    </a:cubicBezTo>
                    <a:cubicBezTo>
                      <a:pt x="14091" y="16675"/>
                      <a:pt x="14140" y="19210"/>
                      <a:pt x="13896" y="21697"/>
                    </a:cubicBezTo>
                    <a:cubicBezTo>
                      <a:pt x="13141" y="21591"/>
                      <a:pt x="12386" y="21539"/>
                      <a:pt x="11635" y="21539"/>
                    </a:cubicBezTo>
                    <a:cubicBezTo>
                      <a:pt x="9622" y="21539"/>
                      <a:pt x="7636" y="21913"/>
                      <a:pt x="5754" y="22623"/>
                    </a:cubicBezTo>
                    <a:cubicBezTo>
                      <a:pt x="6192" y="23696"/>
                      <a:pt x="7606" y="23940"/>
                      <a:pt x="8728" y="24037"/>
                    </a:cubicBezTo>
                    <a:lnTo>
                      <a:pt x="17699" y="24720"/>
                    </a:lnTo>
                    <a:cubicBezTo>
                      <a:pt x="18479" y="19503"/>
                      <a:pt x="18869" y="14237"/>
                      <a:pt x="18869" y="9021"/>
                    </a:cubicBezTo>
                    <a:cubicBezTo>
                      <a:pt x="18869" y="8143"/>
                      <a:pt x="18820" y="7168"/>
                      <a:pt x="18284" y="6583"/>
                    </a:cubicBezTo>
                    <a:cubicBezTo>
                      <a:pt x="17796" y="6144"/>
                      <a:pt x="17260" y="5851"/>
                      <a:pt x="16675" y="5754"/>
                    </a:cubicBezTo>
                    <a:cubicBezTo>
                      <a:pt x="11068" y="3901"/>
                      <a:pt x="5510" y="200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5"/>
              <p:cNvSpPr/>
              <p:nvPr/>
            </p:nvSpPr>
            <p:spPr>
              <a:xfrm>
                <a:off x="1701044" y="3473290"/>
                <a:ext cx="274035" cy="413313"/>
              </a:xfrm>
              <a:custGeom>
                <a:avLst/>
                <a:gdLst/>
                <a:ahLst/>
                <a:cxnLst/>
                <a:rect l="l" t="t" r="r" b="b"/>
                <a:pathLst>
                  <a:path w="12442" h="18772" extrusionOk="0">
                    <a:moveTo>
                      <a:pt x="57" y="1"/>
                    </a:moveTo>
                    <a:lnTo>
                      <a:pt x="57" y="1"/>
                    </a:lnTo>
                    <a:cubicBezTo>
                      <a:pt x="0" y="266"/>
                      <a:pt x="10" y="538"/>
                      <a:pt x="77" y="797"/>
                    </a:cubicBezTo>
                    <a:lnTo>
                      <a:pt x="77" y="797"/>
                    </a:lnTo>
                    <a:lnTo>
                      <a:pt x="57" y="1"/>
                    </a:lnTo>
                    <a:close/>
                    <a:moveTo>
                      <a:pt x="77" y="797"/>
                    </a:moveTo>
                    <a:lnTo>
                      <a:pt x="106" y="2000"/>
                    </a:lnTo>
                    <a:cubicBezTo>
                      <a:pt x="3714" y="3413"/>
                      <a:pt x="7419" y="5364"/>
                      <a:pt x="9369" y="8728"/>
                    </a:cubicBezTo>
                    <a:cubicBezTo>
                      <a:pt x="11125" y="11751"/>
                      <a:pt x="11125" y="15505"/>
                      <a:pt x="12441" y="18771"/>
                    </a:cubicBezTo>
                    <a:lnTo>
                      <a:pt x="12002" y="7899"/>
                    </a:lnTo>
                    <a:cubicBezTo>
                      <a:pt x="12100" y="6973"/>
                      <a:pt x="11856" y="5998"/>
                      <a:pt x="11368" y="5217"/>
                    </a:cubicBezTo>
                    <a:cubicBezTo>
                      <a:pt x="10442" y="4047"/>
                      <a:pt x="8736" y="4047"/>
                      <a:pt x="7224" y="3901"/>
                    </a:cubicBezTo>
                    <a:cubicBezTo>
                      <a:pt x="5664" y="3657"/>
                      <a:pt x="4153" y="3267"/>
                      <a:pt x="2690" y="2780"/>
                    </a:cubicBezTo>
                    <a:cubicBezTo>
                      <a:pt x="2007" y="2585"/>
                      <a:pt x="1374" y="2292"/>
                      <a:pt x="789" y="1853"/>
                    </a:cubicBezTo>
                    <a:cubicBezTo>
                      <a:pt x="431" y="1585"/>
                      <a:pt x="182" y="1207"/>
                      <a:pt x="77" y="797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1963229" y="3581704"/>
                <a:ext cx="368346" cy="737080"/>
              </a:xfrm>
              <a:custGeom>
                <a:avLst/>
                <a:gdLst/>
                <a:ahLst/>
                <a:cxnLst/>
                <a:rect l="l" t="t" r="r" b="b"/>
                <a:pathLst>
                  <a:path w="16724" h="33477" extrusionOk="0">
                    <a:moveTo>
                      <a:pt x="537" y="1"/>
                    </a:moveTo>
                    <a:lnTo>
                      <a:pt x="537" y="1"/>
                    </a:lnTo>
                    <a:cubicBezTo>
                      <a:pt x="1073" y="4048"/>
                      <a:pt x="1171" y="8094"/>
                      <a:pt x="878" y="12190"/>
                    </a:cubicBezTo>
                    <a:lnTo>
                      <a:pt x="1220" y="9654"/>
                    </a:lnTo>
                    <a:cubicBezTo>
                      <a:pt x="1644" y="7650"/>
                      <a:pt x="3409" y="6346"/>
                      <a:pt x="5310" y="6346"/>
                    </a:cubicBezTo>
                    <a:cubicBezTo>
                      <a:pt x="5813" y="6346"/>
                      <a:pt x="6326" y="6438"/>
                      <a:pt x="6826" y="6632"/>
                    </a:cubicBezTo>
                    <a:cubicBezTo>
                      <a:pt x="9020" y="7704"/>
                      <a:pt x="9752" y="10386"/>
                      <a:pt x="10142" y="12726"/>
                    </a:cubicBezTo>
                    <a:cubicBezTo>
                      <a:pt x="11019" y="18382"/>
                      <a:pt x="11166" y="24135"/>
                      <a:pt x="10532" y="29790"/>
                    </a:cubicBezTo>
                    <a:cubicBezTo>
                      <a:pt x="7753" y="29010"/>
                      <a:pt x="4925" y="28523"/>
                      <a:pt x="2048" y="28376"/>
                    </a:cubicBezTo>
                    <a:cubicBezTo>
                      <a:pt x="1971" y="28372"/>
                      <a:pt x="1891" y="28369"/>
                      <a:pt x="1810" y="28369"/>
                    </a:cubicBezTo>
                    <a:cubicBezTo>
                      <a:pt x="1027" y="28369"/>
                      <a:pt x="138" y="28596"/>
                      <a:pt x="49" y="29303"/>
                    </a:cubicBezTo>
                    <a:cubicBezTo>
                      <a:pt x="1" y="29937"/>
                      <a:pt x="586" y="30424"/>
                      <a:pt x="1171" y="30717"/>
                    </a:cubicBezTo>
                    <a:cubicBezTo>
                      <a:pt x="4483" y="32548"/>
                      <a:pt x="8170" y="33477"/>
                      <a:pt x="11906" y="33477"/>
                    </a:cubicBezTo>
                    <a:cubicBezTo>
                      <a:pt x="12844" y="33477"/>
                      <a:pt x="13786" y="33418"/>
                      <a:pt x="14725" y="33301"/>
                    </a:cubicBezTo>
                    <a:cubicBezTo>
                      <a:pt x="15164" y="33301"/>
                      <a:pt x="15554" y="33154"/>
                      <a:pt x="15944" y="32959"/>
                    </a:cubicBezTo>
                    <a:cubicBezTo>
                      <a:pt x="16724" y="32374"/>
                      <a:pt x="16675" y="31253"/>
                      <a:pt x="16577" y="30327"/>
                    </a:cubicBezTo>
                    <a:cubicBezTo>
                      <a:pt x="15797" y="22672"/>
                      <a:pt x="15066" y="15164"/>
                      <a:pt x="15066" y="7460"/>
                    </a:cubicBezTo>
                    <a:cubicBezTo>
                      <a:pt x="15115" y="6924"/>
                      <a:pt x="15017" y="6437"/>
                      <a:pt x="14822" y="5949"/>
                    </a:cubicBezTo>
                    <a:cubicBezTo>
                      <a:pt x="14578" y="5657"/>
                      <a:pt x="14286" y="5364"/>
                      <a:pt x="13945" y="5218"/>
                    </a:cubicBezTo>
                    <a:cubicBezTo>
                      <a:pt x="12092" y="4096"/>
                      <a:pt x="9654" y="3463"/>
                      <a:pt x="7655" y="2585"/>
                    </a:cubicBezTo>
                    <a:cubicBezTo>
                      <a:pt x="5315" y="1561"/>
                      <a:pt x="2975" y="683"/>
                      <a:pt x="5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>
                <a:off x="1970762" y="3594716"/>
                <a:ext cx="328613" cy="340192"/>
              </a:xfrm>
              <a:custGeom>
                <a:avLst/>
                <a:gdLst/>
                <a:ahLst/>
                <a:cxnLst/>
                <a:rect l="l" t="t" r="r" b="b"/>
                <a:pathLst>
                  <a:path w="14920" h="15451" extrusionOk="0">
                    <a:moveTo>
                      <a:pt x="330" y="1"/>
                    </a:moveTo>
                    <a:cubicBezTo>
                      <a:pt x="193" y="1"/>
                      <a:pt x="69" y="52"/>
                      <a:pt x="0" y="190"/>
                    </a:cubicBezTo>
                    <a:cubicBezTo>
                      <a:pt x="0" y="288"/>
                      <a:pt x="0" y="385"/>
                      <a:pt x="0" y="483"/>
                    </a:cubicBezTo>
                    <a:cubicBezTo>
                      <a:pt x="244" y="2481"/>
                      <a:pt x="536" y="4529"/>
                      <a:pt x="926" y="6577"/>
                    </a:cubicBezTo>
                    <a:cubicBezTo>
                      <a:pt x="786" y="4575"/>
                      <a:pt x="1701" y="3876"/>
                      <a:pt x="3005" y="3876"/>
                    </a:cubicBezTo>
                    <a:cubicBezTo>
                      <a:pt x="5323" y="3876"/>
                      <a:pt x="8868" y="6084"/>
                      <a:pt x="9897" y="7113"/>
                    </a:cubicBezTo>
                    <a:cubicBezTo>
                      <a:pt x="12091" y="9453"/>
                      <a:pt x="13456" y="12476"/>
                      <a:pt x="14773" y="15450"/>
                    </a:cubicBezTo>
                    <a:cubicBezTo>
                      <a:pt x="14919" y="12818"/>
                      <a:pt x="14870" y="10185"/>
                      <a:pt x="14627" y="7552"/>
                    </a:cubicBezTo>
                    <a:cubicBezTo>
                      <a:pt x="14627" y="6967"/>
                      <a:pt x="14480" y="6333"/>
                      <a:pt x="14285" y="5797"/>
                    </a:cubicBezTo>
                    <a:cubicBezTo>
                      <a:pt x="13846" y="4822"/>
                      <a:pt x="12871" y="4285"/>
                      <a:pt x="11896" y="3798"/>
                    </a:cubicBezTo>
                    <a:cubicBezTo>
                      <a:pt x="10092" y="2872"/>
                      <a:pt x="8142" y="2091"/>
                      <a:pt x="6192" y="1506"/>
                    </a:cubicBezTo>
                    <a:cubicBezTo>
                      <a:pt x="4388" y="970"/>
                      <a:pt x="2438" y="873"/>
                      <a:pt x="780" y="141"/>
                    </a:cubicBezTo>
                    <a:cubicBezTo>
                      <a:pt x="652" y="64"/>
                      <a:pt x="482" y="1"/>
                      <a:pt x="33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5"/>
              <p:cNvSpPr/>
              <p:nvPr/>
            </p:nvSpPr>
            <p:spPr>
              <a:xfrm>
                <a:off x="1995452" y="3771561"/>
                <a:ext cx="141775" cy="370533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16829" extrusionOk="0">
                    <a:moveTo>
                      <a:pt x="3391" y="1"/>
                    </a:moveTo>
                    <a:cubicBezTo>
                      <a:pt x="2674" y="1"/>
                      <a:pt x="1989" y="825"/>
                      <a:pt x="1658" y="1909"/>
                    </a:cubicBezTo>
                    <a:cubicBezTo>
                      <a:pt x="1414" y="2689"/>
                      <a:pt x="1268" y="3567"/>
                      <a:pt x="1268" y="4444"/>
                    </a:cubicBezTo>
                    <a:cubicBezTo>
                      <a:pt x="1073" y="7223"/>
                      <a:pt x="1073" y="9807"/>
                      <a:pt x="537" y="12635"/>
                    </a:cubicBezTo>
                    <a:cubicBezTo>
                      <a:pt x="293" y="13610"/>
                      <a:pt x="98" y="14585"/>
                      <a:pt x="0" y="15609"/>
                    </a:cubicBezTo>
                    <a:cubicBezTo>
                      <a:pt x="0" y="15756"/>
                      <a:pt x="49" y="15951"/>
                      <a:pt x="147" y="16097"/>
                    </a:cubicBezTo>
                    <a:cubicBezTo>
                      <a:pt x="232" y="16154"/>
                      <a:pt x="335" y="16178"/>
                      <a:pt x="434" y="16178"/>
                    </a:cubicBezTo>
                    <a:cubicBezTo>
                      <a:pt x="505" y="16178"/>
                      <a:pt x="574" y="16166"/>
                      <a:pt x="634" y="16146"/>
                    </a:cubicBezTo>
                    <a:cubicBezTo>
                      <a:pt x="1541" y="16013"/>
                      <a:pt x="2507" y="15860"/>
                      <a:pt x="3429" y="15860"/>
                    </a:cubicBezTo>
                    <a:cubicBezTo>
                      <a:pt x="4541" y="15860"/>
                      <a:pt x="5588" y="16082"/>
                      <a:pt x="6387" y="16828"/>
                    </a:cubicBezTo>
                    <a:cubicBezTo>
                      <a:pt x="6241" y="14147"/>
                      <a:pt x="6436" y="11465"/>
                      <a:pt x="6387" y="8784"/>
                    </a:cubicBezTo>
                    <a:cubicBezTo>
                      <a:pt x="6339" y="6151"/>
                      <a:pt x="5948" y="3420"/>
                      <a:pt x="4681" y="1080"/>
                    </a:cubicBezTo>
                    <a:cubicBezTo>
                      <a:pt x="4290" y="316"/>
                      <a:pt x="3834" y="1"/>
                      <a:pt x="3391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5"/>
              <p:cNvSpPr/>
              <p:nvPr/>
            </p:nvSpPr>
            <p:spPr>
              <a:xfrm>
                <a:off x="1673424" y="3628491"/>
                <a:ext cx="137788" cy="250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11383" extrusionOk="0">
                    <a:moveTo>
                      <a:pt x="2010" y="1"/>
                    </a:moveTo>
                    <a:cubicBezTo>
                      <a:pt x="1" y="1"/>
                      <a:pt x="895" y="5521"/>
                      <a:pt x="1067" y="6554"/>
                    </a:cubicBezTo>
                    <a:cubicBezTo>
                      <a:pt x="1311" y="8115"/>
                      <a:pt x="1409" y="9723"/>
                      <a:pt x="1360" y="11332"/>
                    </a:cubicBezTo>
                    <a:cubicBezTo>
                      <a:pt x="2040" y="11192"/>
                      <a:pt x="2719" y="11119"/>
                      <a:pt x="3399" y="11119"/>
                    </a:cubicBezTo>
                    <a:cubicBezTo>
                      <a:pt x="4133" y="11119"/>
                      <a:pt x="4868" y="11204"/>
                      <a:pt x="5602" y="11381"/>
                    </a:cubicBezTo>
                    <a:cubicBezTo>
                      <a:pt x="5607" y="11382"/>
                      <a:pt x="5613" y="11383"/>
                      <a:pt x="5618" y="11383"/>
                    </a:cubicBezTo>
                    <a:cubicBezTo>
                      <a:pt x="6256" y="11383"/>
                      <a:pt x="4526" y="2598"/>
                      <a:pt x="4139" y="1776"/>
                    </a:cubicBezTo>
                    <a:cubicBezTo>
                      <a:pt x="3895" y="1191"/>
                      <a:pt x="3505" y="655"/>
                      <a:pt x="2969" y="314"/>
                    </a:cubicBezTo>
                    <a:cubicBezTo>
                      <a:pt x="2593" y="97"/>
                      <a:pt x="2276" y="1"/>
                      <a:pt x="2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1971819" y="4206230"/>
                <a:ext cx="250226" cy="77546"/>
              </a:xfrm>
              <a:custGeom>
                <a:avLst/>
                <a:gdLst/>
                <a:ahLst/>
                <a:cxnLst/>
                <a:rect l="l" t="t" r="r" b="b"/>
                <a:pathLst>
                  <a:path w="11361" h="3522" extrusionOk="0">
                    <a:moveTo>
                      <a:pt x="1722" y="1"/>
                    </a:moveTo>
                    <a:cubicBezTo>
                      <a:pt x="1017" y="1"/>
                      <a:pt x="260" y="160"/>
                      <a:pt x="50" y="792"/>
                    </a:cubicBezTo>
                    <a:cubicBezTo>
                      <a:pt x="1" y="1279"/>
                      <a:pt x="147" y="1767"/>
                      <a:pt x="488" y="2157"/>
                    </a:cubicBezTo>
                    <a:cubicBezTo>
                      <a:pt x="924" y="2767"/>
                      <a:pt x="1516" y="3455"/>
                      <a:pt x="2193" y="3455"/>
                    </a:cubicBezTo>
                    <a:cubicBezTo>
                      <a:pt x="2274" y="3455"/>
                      <a:pt x="2356" y="3445"/>
                      <a:pt x="2439" y="3424"/>
                    </a:cubicBezTo>
                    <a:lnTo>
                      <a:pt x="2926" y="3522"/>
                    </a:lnTo>
                    <a:lnTo>
                      <a:pt x="11361" y="2352"/>
                    </a:lnTo>
                    <a:cubicBezTo>
                      <a:pt x="8387" y="1084"/>
                      <a:pt x="5266" y="304"/>
                      <a:pt x="2048" y="11"/>
                    </a:cubicBezTo>
                    <a:cubicBezTo>
                      <a:pt x="1942" y="5"/>
                      <a:pt x="1833" y="1"/>
                      <a:pt x="1722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1706594" y="3939180"/>
                <a:ext cx="258816" cy="62288"/>
              </a:xfrm>
              <a:custGeom>
                <a:avLst/>
                <a:gdLst/>
                <a:ahLst/>
                <a:cxnLst/>
                <a:rect l="l" t="t" r="r" b="b"/>
                <a:pathLst>
                  <a:path w="11751" h="2829" extrusionOk="0">
                    <a:moveTo>
                      <a:pt x="1365" y="0"/>
                    </a:moveTo>
                    <a:lnTo>
                      <a:pt x="1804" y="195"/>
                    </a:lnTo>
                    <a:cubicBezTo>
                      <a:pt x="1721" y="187"/>
                      <a:pt x="1637" y="183"/>
                      <a:pt x="1553" y="183"/>
                    </a:cubicBezTo>
                    <a:cubicBezTo>
                      <a:pt x="1151" y="183"/>
                      <a:pt x="754" y="278"/>
                      <a:pt x="390" y="439"/>
                    </a:cubicBezTo>
                    <a:cubicBezTo>
                      <a:pt x="244" y="537"/>
                      <a:pt x="49" y="634"/>
                      <a:pt x="0" y="829"/>
                    </a:cubicBezTo>
                    <a:cubicBezTo>
                      <a:pt x="0" y="976"/>
                      <a:pt x="244" y="1219"/>
                      <a:pt x="439" y="1317"/>
                    </a:cubicBezTo>
                    <a:cubicBezTo>
                      <a:pt x="3559" y="2828"/>
                      <a:pt x="7265" y="2194"/>
                      <a:pt x="10678" y="2682"/>
                    </a:cubicBezTo>
                    <a:cubicBezTo>
                      <a:pt x="10775" y="2706"/>
                      <a:pt x="10873" y="2719"/>
                      <a:pt x="10970" y="2719"/>
                    </a:cubicBezTo>
                    <a:cubicBezTo>
                      <a:pt x="11068" y="2719"/>
                      <a:pt x="11165" y="2706"/>
                      <a:pt x="11263" y="2682"/>
                    </a:cubicBezTo>
                    <a:cubicBezTo>
                      <a:pt x="11653" y="2536"/>
                      <a:pt x="11701" y="1999"/>
                      <a:pt x="11750" y="1609"/>
                    </a:cubicBezTo>
                    <a:cubicBezTo>
                      <a:pt x="11750" y="1414"/>
                      <a:pt x="11701" y="1219"/>
                      <a:pt x="11653" y="1024"/>
                    </a:cubicBezTo>
                    <a:cubicBezTo>
                      <a:pt x="11458" y="585"/>
                      <a:pt x="10873" y="488"/>
                      <a:pt x="10434" y="488"/>
                    </a:cubicBezTo>
                    <a:cubicBezTo>
                      <a:pt x="7411" y="244"/>
                      <a:pt x="4388" y="98"/>
                      <a:pt x="1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1990078" y="2027334"/>
                <a:ext cx="547674" cy="330637"/>
              </a:xfrm>
              <a:custGeom>
                <a:avLst/>
                <a:gdLst/>
                <a:ahLst/>
                <a:cxnLst/>
                <a:rect l="l" t="t" r="r" b="b"/>
                <a:pathLst>
                  <a:path w="24866" h="15017" extrusionOk="0">
                    <a:moveTo>
                      <a:pt x="2351" y="9391"/>
                    </a:moveTo>
                    <a:cubicBezTo>
                      <a:pt x="1741" y="9394"/>
                      <a:pt x="1135" y="9433"/>
                      <a:pt x="537" y="9508"/>
                    </a:cubicBezTo>
                    <a:lnTo>
                      <a:pt x="1" y="9654"/>
                    </a:lnTo>
                    <a:cubicBezTo>
                      <a:pt x="782" y="9550"/>
                      <a:pt x="1566" y="9462"/>
                      <a:pt x="2351" y="9391"/>
                    </a:cubicBezTo>
                    <a:close/>
                    <a:moveTo>
                      <a:pt x="24866" y="0"/>
                    </a:moveTo>
                    <a:lnTo>
                      <a:pt x="24866" y="0"/>
                    </a:lnTo>
                    <a:cubicBezTo>
                      <a:pt x="23647" y="2779"/>
                      <a:pt x="22867" y="5753"/>
                      <a:pt x="22525" y="8776"/>
                    </a:cubicBezTo>
                    <a:cubicBezTo>
                      <a:pt x="22574" y="9361"/>
                      <a:pt x="22379" y="9946"/>
                      <a:pt x="21989" y="10385"/>
                    </a:cubicBezTo>
                    <a:cubicBezTo>
                      <a:pt x="21687" y="10662"/>
                      <a:pt x="21306" y="10757"/>
                      <a:pt x="20908" y="10757"/>
                    </a:cubicBezTo>
                    <a:cubicBezTo>
                      <a:pt x="20536" y="10757"/>
                      <a:pt x="20148" y="10674"/>
                      <a:pt x="19795" y="10580"/>
                    </a:cubicBezTo>
                    <a:cubicBezTo>
                      <a:pt x="15724" y="9631"/>
                      <a:pt x="11556" y="9163"/>
                      <a:pt x="7389" y="9163"/>
                    </a:cubicBezTo>
                    <a:cubicBezTo>
                      <a:pt x="5708" y="9163"/>
                      <a:pt x="4026" y="9239"/>
                      <a:pt x="2351" y="9391"/>
                    </a:cubicBezTo>
                    <a:lnTo>
                      <a:pt x="2351" y="9391"/>
                    </a:lnTo>
                    <a:cubicBezTo>
                      <a:pt x="2377" y="9391"/>
                      <a:pt x="2403" y="9391"/>
                      <a:pt x="2429" y="9391"/>
                    </a:cubicBezTo>
                    <a:cubicBezTo>
                      <a:pt x="3384" y="9391"/>
                      <a:pt x="4350" y="9478"/>
                      <a:pt x="5315" y="9654"/>
                    </a:cubicBezTo>
                    <a:cubicBezTo>
                      <a:pt x="11994" y="10531"/>
                      <a:pt x="18869" y="11458"/>
                      <a:pt x="24573" y="15017"/>
                    </a:cubicBezTo>
                    <a:cubicBezTo>
                      <a:pt x="24573" y="9995"/>
                      <a:pt x="24671" y="4973"/>
                      <a:pt x="24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1736658" y="1851679"/>
                <a:ext cx="92373" cy="277663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2611" extrusionOk="0">
                    <a:moveTo>
                      <a:pt x="1953" y="1"/>
                    </a:moveTo>
                    <a:cubicBezTo>
                      <a:pt x="1840" y="1"/>
                      <a:pt x="1725" y="11"/>
                      <a:pt x="1609" y="31"/>
                    </a:cubicBezTo>
                    <a:cubicBezTo>
                      <a:pt x="1073" y="226"/>
                      <a:pt x="683" y="714"/>
                      <a:pt x="147" y="909"/>
                    </a:cubicBezTo>
                    <a:lnTo>
                      <a:pt x="0" y="860"/>
                    </a:lnTo>
                    <a:lnTo>
                      <a:pt x="0" y="860"/>
                    </a:lnTo>
                    <a:cubicBezTo>
                      <a:pt x="683" y="1299"/>
                      <a:pt x="1122" y="1981"/>
                      <a:pt x="1366" y="2762"/>
                    </a:cubicBezTo>
                    <a:cubicBezTo>
                      <a:pt x="2584" y="5931"/>
                      <a:pt x="3413" y="9246"/>
                      <a:pt x="3852" y="12610"/>
                    </a:cubicBezTo>
                    <a:cubicBezTo>
                      <a:pt x="4145" y="9538"/>
                      <a:pt x="4193" y="6418"/>
                      <a:pt x="4096" y="3347"/>
                    </a:cubicBezTo>
                    <a:cubicBezTo>
                      <a:pt x="4145" y="2518"/>
                      <a:pt x="3950" y="1738"/>
                      <a:pt x="3608" y="1006"/>
                    </a:cubicBezTo>
                    <a:cubicBezTo>
                      <a:pt x="3273" y="377"/>
                      <a:pt x="2649" y="1"/>
                      <a:pt x="1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1175043" y="1750156"/>
                <a:ext cx="560272" cy="1199822"/>
              </a:xfrm>
              <a:custGeom>
                <a:avLst/>
                <a:gdLst/>
                <a:ahLst/>
                <a:cxnLst/>
                <a:rect l="l" t="t" r="r" b="b"/>
                <a:pathLst>
                  <a:path w="25438" h="54494" extrusionOk="0">
                    <a:moveTo>
                      <a:pt x="25373" y="1"/>
                    </a:moveTo>
                    <a:cubicBezTo>
                      <a:pt x="25367" y="1"/>
                      <a:pt x="25360" y="4"/>
                      <a:pt x="25353" y="10"/>
                    </a:cubicBezTo>
                    <a:cubicBezTo>
                      <a:pt x="20380" y="1668"/>
                      <a:pt x="15163" y="3521"/>
                      <a:pt x="11702" y="7616"/>
                    </a:cubicBezTo>
                    <a:cubicBezTo>
                      <a:pt x="10190" y="9274"/>
                      <a:pt x="9118" y="11322"/>
                      <a:pt x="8581" y="13467"/>
                    </a:cubicBezTo>
                    <a:cubicBezTo>
                      <a:pt x="8191" y="14978"/>
                      <a:pt x="7899" y="16197"/>
                      <a:pt x="6826" y="17416"/>
                    </a:cubicBezTo>
                    <a:cubicBezTo>
                      <a:pt x="6046" y="18294"/>
                      <a:pt x="5120" y="19074"/>
                      <a:pt x="4632" y="20146"/>
                    </a:cubicBezTo>
                    <a:cubicBezTo>
                      <a:pt x="4340" y="20780"/>
                      <a:pt x="4242" y="21512"/>
                      <a:pt x="4340" y="22194"/>
                    </a:cubicBezTo>
                    <a:cubicBezTo>
                      <a:pt x="4340" y="22194"/>
                      <a:pt x="4681" y="23120"/>
                      <a:pt x="4681" y="23169"/>
                    </a:cubicBezTo>
                    <a:cubicBezTo>
                      <a:pt x="4583" y="23559"/>
                      <a:pt x="4193" y="23754"/>
                      <a:pt x="3901" y="24047"/>
                    </a:cubicBezTo>
                    <a:cubicBezTo>
                      <a:pt x="2682" y="25266"/>
                      <a:pt x="1999" y="26972"/>
                      <a:pt x="2048" y="28727"/>
                    </a:cubicBezTo>
                    <a:cubicBezTo>
                      <a:pt x="2048" y="29459"/>
                      <a:pt x="2682" y="30385"/>
                      <a:pt x="2633" y="31019"/>
                    </a:cubicBezTo>
                    <a:cubicBezTo>
                      <a:pt x="2585" y="31653"/>
                      <a:pt x="1366" y="32823"/>
                      <a:pt x="1073" y="33554"/>
                    </a:cubicBezTo>
                    <a:cubicBezTo>
                      <a:pt x="293" y="35212"/>
                      <a:pt x="244" y="37064"/>
                      <a:pt x="829" y="38771"/>
                    </a:cubicBezTo>
                    <a:cubicBezTo>
                      <a:pt x="1171" y="39648"/>
                      <a:pt x="1268" y="40624"/>
                      <a:pt x="1024" y="41550"/>
                    </a:cubicBezTo>
                    <a:cubicBezTo>
                      <a:pt x="878" y="42086"/>
                      <a:pt x="537" y="42574"/>
                      <a:pt x="391" y="43159"/>
                    </a:cubicBezTo>
                    <a:cubicBezTo>
                      <a:pt x="98" y="44378"/>
                      <a:pt x="0" y="45694"/>
                      <a:pt x="196" y="46962"/>
                    </a:cubicBezTo>
                    <a:cubicBezTo>
                      <a:pt x="586" y="49643"/>
                      <a:pt x="1658" y="52179"/>
                      <a:pt x="3267" y="54373"/>
                    </a:cubicBezTo>
                    <a:cubicBezTo>
                      <a:pt x="3324" y="54458"/>
                      <a:pt x="3406" y="54494"/>
                      <a:pt x="3489" y="54494"/>
                    </a:cubicBezTo>
                    <a:cubicBezTo>
                      <a:pt x="3689" y="54494"/>
                      <a:pt x="3893" y="54287"/>
                      <a:pt x="3755" y="54080"/>
                    </a:cubicBezTo>
                    <a:cubicBezTo>
                      <a:pt x="2487" y="52325"/>
                      <a:pt x="1561" y="50326"/>
                      <a:pt x="1024" y="48229"/>
                    </a:cubicBezTo>
                    <a:cubicBezTo>
                      <a:pt x="732" y="47108"/>
                      <a:pt x="634" y="45987"/>
                      <a:pt x="732" y="44817"/>
                    </a:cubicBezTo>
                    <a:cubicBezTo>
                      <a:pt x="829" y="43354"/>
                      <a:pt x="1463" y="42476"/>
                      <a:pt x="1853" y="41160"/>
                    </a:cubicBezTo>
                    <a:cubicBezTo>
                      <a:pt x="2292" y="39746"/>
                      <a:pt x="1171" y="38576"/>
                      <a:pt x="1024" y="37113"/>
                    </a:cubicBezTo>
                    <a:cubicBezTo>
                      <a:pt x="829" y="34968"/>
                      <a:pt x="1658" y="32872"/>
                      <a:pt x="3267" y="31458"/>
                    </a:cubicBezTo>
                    <a:cubicBezTo>
                      <a:pt x="3365" y="31409"/>
                      <a:pt x="3413" y="31263"/>
                      <a:pt x="3316" y="31116"/>
                    </a:cubicBezTo>
                    <a:cubicBezTo>
                      <a:pt x="1902" y="28532"/>
                      <a:pt x="2731" y="25266"/>
                      <a:pt x="5266" y="23657"/>
                    </a:cubicBezTo>
                    <a:cubicBezTo>
                      <a:pt x="5412" y="23608"/>
                      <a:pt x="5461" y="23413"/>
                      <a:pt x="5364" y="23315"/>
                    </a:cubicBezTo>
                    <a:cubicBezTo>
                      <a:pt x="3316" y="20293"/>
                      <a:pt x="7509" y="18294"/>
                      <a:pt x="8484" y="15807"/>
                    </a:cubicBezTo>
                    <a:cubicBezTo>
                      <a:pt x="9313" y="13662"/>
                      <a:pt x="9508" y="11468"/>
                      <a:pt x="10873" y="9420"/>
                    </a:cubicBezTo>
                    <a:cubicBezTo>
                      <a:pt x="14188" y="4447"/>
                      <a:pt x="19990" y="2204"/>
                      <a:pt x="25353" y="157"/>
                    </a:cubicBezTo>
                    <a:cubicBezTo>
                      <a:pt x="25437" y="115"/>
                      <a:pt x="25413" y="1"/>
                      <a:pt x="25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2772758" y="2035943"/>
                <a:ext cx="142986" cy="337066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5309" extrusionOk="0">
                    <a:moveTo>
                      <a:pt x="5392" y="0"/>
                    </a:moveTo>
                    <a:cubicBezTo>
                      <a:pt x="5231" y="0"/>
                      <a:pt x="5048" y="135"/>
                      <a:pt x="5078" y="341"/>
                    </a:cubicBezTo>
                    <a:cubicBezTo>
                      <a:pt x="5955" y="5655"/>
                      <a:pt x="4931" y="11554"/>
                      <a:pt x="202" y="14821"/>
                    </a:cubicBezTo>
                    <a:cubicBezTo>
                      <a:pt x="1" y="14982"/>
                      <a:pt x="132" y="15309"/>
                      <a:pt x="348" y="15309"/>
                    </a:cubicBezTo>
                    <a:cubicBezTo>
                      <a:pt x="394" y="15309"/>
                      <a:pt x="443" y="15294"/>
                      <a:pt x="495" y="15260"/>
                    </a:cubicBezTo>
                    <a:cubicBezTo>
                      <a:pt x="5419" y="11847"/>
                      <a:pt x="6491" y="5801"/>
                      <a:pt x="5614" y="194"/>
                    </a:cubicBezTo>
                    <a:cubicBezTo>
                      <a:pt x="5595" y="59"/>
                      <a:pt x="5498" y="0"/>
                      <a:pt x="5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2672699" y="1724307"/>
                <a:ext cx="102328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3047" extrusionOk="0">
                    <a:moveTo>
                      <a:pt x="466" y="0"/>
                    </a:moveTo>
                    <a:cubicBezTo>
                      <a:pt x="208" y="0"/>
                      <a:pt x="1" y="370"/>
                      <a:pt x="308" y="502"/>
                    </a:cubicBezTo>
                    <a:cubicBezTo>
                      <a:pt x="1674" y="1087"/>
                      <a:pt x="2990" y="1916"/>
                      <a:pt x="4111" y="2988"/>
                    </a:cubicBezTo>
                    <a:cubicBezTo>
                      <a:pt x="4162" y="3029"/>
                      <a:pt x="4216" y="3046"/>
                      <a:pt x="4269" y="3046"/>
                    </a:cubicBezTo>
                    <a:cubicBezTo>
                      <a:pt x="4471" y="3046"/>
                      <a:pt x="4646" y="2792"/>
                      <a:pt x="4453" y="2598"/>
                    </a:cubicBezTo>
                    <a:cubicBezTo>
                      <a:pt x="3331" y="1526"/>
                      <a:pt x="2015" y="648"/>
                      <a:pt x="552" y="14"/>
                    </a:cubicBezTo>
                    <a:cubicBezTo>
                      <a:pt x="523" y="5"/>
                      <a:pt x="495" y="0"/>
                      <a:pt x="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2514119" y="1674350"/>
                <a:ext cx="125873" cy="695577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31592" extrusionOk="0">
                    <a:moveTo>
                      <a:pt x="5096" y="1"/>
                    </a:moveTo>
                    <a:cubicBezTo>
                      <a:pt x="4899" y="1"/>
                      <a:pt x="4709" y="103"/>
                      <a:pt x="4632" y="333"/>
                    </a:cubicBezTo>
                    <a:cubicBezTo>
                      <a:pt x="2145" y="10377"/>
                      <a:pt x="0" y="20664"/>
                      <a:pt x="829" y="31098"/>
                    </a:cubicBezTo>
                    <a:cubicBezTo>
                      <a:pt x="854" y="31420"/>
                      <a:pt x="1144" y="31592"/>
                      <a:pt x="1417" y="31592"/>
                    </a:cubicBezTo>
                    <a:cubicBezTo>
                      <a:pt x="1679" y="31592"/>
                      <a:pt x="1925" y="31433"/>
                      <a:pt x="1902" y="31098"/>
                    </a:cubicBezTo>
                    <a:cubicBezTo>
                      <a:pt x="1073" y="20762"/>
                      <a:pt x="3169" y="10572"/>
                      <a:pt x="5656" y="626"/>
                    </a:cubicBezTo>
                    <a:cubicBezTo>
                      <a:pt x="5715" y="242"/>
                      <a:pt x="5398" y="1"/>
                      <a:pt x="5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2344438" y="1296023"/>
                <a:ext cx="637205" cy="156677"/>
              </a:xfrm>
              <a:custGeom>
                <a:avLst/>
                <a:gdLst/>
                <a:ahLst/>
                <a:cxnLst/>
                <a:rect l="l" t="t" r="r" b="b"/>
                <a:pathLst>
                  <a:path w="28931" h="7116" extrusionOk="0">
                    <a:moveTo>
                      <a:pt x="28465" y="0"/>
                    </a:moveTo>
                    <a:cubicBezTo>
                      <a:pt x="28436" y="0"/>
                      <a:pt x="28407" y="4"/>
                      <a:pt x="28376" y="13"/>
                    </a:cubicBezTo>
                    <a:cubicBezTo>
                      <a:pt x="26329" y="403"/>
                      <a:pt x="24330" y="1622"/>
                      <a:pt x="22428" y="2451"/>
                    </a:cubicBezTo>
                    <a:cubicBezTo>
                      <a:pt x="20088" y="3475"/>
                      <a:pt x="17650" y="4401"/>
                      <a:pt x="15164" y="5132"/>
                    </a:cubicBezTo>
                    <a:cubicBezTo>
                      <a:pt x="11417" y="6187"/>
                      <a:pt x="7753" y="6401"/>
                      <a:pt x="3987" y="6401"/>
                    </a:cubicBezTo>
                    <a:cubicBezTo>
                      <a:pt x="2705" y="6401"/>
                      <a:pt x="1411" y="6376"/>
                      <a:pt x="98" y="6351"/>
                    </a:cubicBezTo>
                    <a:cubicBezTo>
                      <a:pt x="1" y="6351"/>
                      <a:pt x="1" y="6497"/>
                      <a:pt x="98" y="6497"/>
                    </a:cubicBezTo>
                    <a:lnTo>
                      <a:pt x="50" y="6497"/>
                    </a:lnTo>
                    <a:cubicBezTo>
                      <a:pt x="2390" y="6888"/>
                      <a:pt x="4709" y="7116"/>
                      <a:pt x="7017" y="7116"/>
                    </a:cubicBezTo>
                    <a:cubicBezTo>
                      <a:pt x="9612" y="7116"/>
                      <a:pt x="12193" y="6827"/>
                      <a:pt x="14774" y="6156"/>
                    </a:cubicBezTo>
                    <a:cubicBezTo>
                      <a:pt x="17211" y="5522"/>
                      <a:pt x="19600" y="4694"/>
                      <a:pt x="21941" y="3718"/>
                    </a:cubicBezTo>
                    <a:cubicBezTo>
                      <a:pt x="24135" y="2841"/>
                      <a:pt x="26719" y="2061"/>
                      <a:pt x="28620" y="647"/>
                    </a:cubicBezTo>
                    <a:cubicBezTo>
                      <a:pt x="28931" y="425"/>
                      <a:pt x="28756" y="0"/>
                      <a:pt x="28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2455290" y="1484074"/>
                <a:ext cx="549281" cy="374738"/>
              </a:xfrm>
              <a:custGeom>
                <a:avLst/>
                <a:gdLst/>
                <a:ahLst/>
                <a:cxnLst/>
                <a:rect l="l" t="t" r="r" b="b"/>
                <a:pathLst>
                  <a:path w="24939" h="17020" extrusionOk="0">
                    <a:moveTo>
                      <a:pt x="24505" y="1"/>
                    </a:moveTo>
                    <a:cubicBezTo>
                      <a:pt x="24492" y="1"/>
                      <a:pt x="24478" y="2"/>
                      <a:pt x="24465" y="4"/>
                    </a:cubicBezTo>
                    <a:cubicBezTo>
                      <a:pt x="19443" y="1467"/>
                      <a:pt x="14762" y="3758"/>
                      <a:pt x="10521" y="6732"/>
                    </a:cubicBezTo>
                    <a:cubicBezTo>
                      <a:pt x="8570" y="8098"/>
                      <a:pt x="6669" y="9609"/>
                      <a:pt x="4914" y="11218"/>
                    </a:cubicBezTo>
                    <a:cubicBezTo>
                      <a:pt x="3305" y="12729"/>
                      <a:pt x="965" y="14680"/>
                      <a:pt x="38" y="16776"/>
                    </a:cubicBezTo>
                    <a:cubicBezTo>
                      <a:pt x="1" y="16889"/>
                      <a:pt x="138" y="17003"/>
                      <a:pt x="248" y="17003"/>
                    </a:cubicBezTo>
                    <a:cubicBezTo>
                      <a:pt x="279" y="17003"/>
                      <a:pt x="309" y="16993"/>
                      <a:pt x="331" y="16971"/>
                    </a:cubicBezTo>
                    <a:lnTo>
                      <a:pt x="380" y="17020"/>
                    </a:lnTo>
                    <a:cubicBezTo>
                      <a:pt x="1355" y="16386"/>
                      <a:pt x="2037" y="15411"/>
                      <a:pt x="2817" y="14582"/>
                    </a:cubicBezTo>
                    <a:cubicBezTo>
                      <a:pt x="3695" y="13656"/>
                      <a:pt x="4621" y="12778"/>
                      <a:pt x="5596" y="11900"/>
                    </a:cubicBezTo>
                    <a:cubicBezTo>
                      <a:pt x="7449" y="10243"/>
                      <a:pt x="9399" y="8731"/>
                      <a:pt x="11496" y="7317"/>
                    </a:cubicBezTo>
                    <a:cubicBezTo>
                      <a:pt x="15640" y="4685"/>
                      <a:pt x="20077" y="2393"/>
                      <a:pt x="24660" y="540"/>
                    </a:cubicBezTo>
                    <a:cubicBezTo>
                      <a:pt x="24938" y="448"/>
                      <a:pt x="24775" y="1"/>
                      <a:pt x="24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2924312" y="1269470"/>
                <a:ext cx="154593" cy="236622"/>
              </a:xfrm>
              <a:custGeom>
                <a:avLst/>
                <a:gdLst/>
                <a:ahLst/>
                <a:cxnLst/>
                <a:rect l="l" t="t" r="r" b="b"/>
                <a:pathLst>
                  <a:path w="7019" h="10747" extrusionOk="0">
                    <a:moveTo>
                      <a:pt x="4161" y="1026"/>
                    </a:moveTo>
                    <a:cubicBezTo>
                      <a:pt x="4588" y="1026"/>
                      <a:pt x="5060" y="1183"/>
                      <a:pt x="5607" y="1512"/>
                    </a:cubicBezTo>
                    <a:cubicBezTo>
                      <a:pt x="5620" y="1519"/>
                      <a:pt x="5634" y="1526"/>
                      <a:pt x="5647" y="1531"/>
                    </a:cubicBezTo>
                    <a:lnTo>
                      <a:pt x="5647" y="1531"/>
                    </a:lnTo>
                    <a:cubicBezTo>
                      <a:pt x="6712" y="3323"/>
                      <a:pt x="6501" y="6364"/>
                      <a:pt x="5705" y="8191"/>
                    </a:cubicBezTo>
                    <a:cubicBezTo>
                      <a:pt x="5214" y="9270"/>
                      <a:pt x="4551" y="9794"/>
                      <a:pt x="3889" y="9794"/>
                    </a:cubicBezTo>
                    <a:cubicBezTo>
                      <a:pt x="3235" y="9794"/>
                      <a:pt x="2582" y="9282"/>
                      <a:pt x="2097" y="8289"/>
                    </a:cubicBezTo>
                    <a:cubicBezTo>
                      <a:pt x="1414" y="7070"/>
                      <a:pt x="1171" y="5656"/>
                      <a:pt x="1317" y="4291"/>
                    </a:cubicBezTo>
                    <a:cubicBezTo>
                      <a:pt x="1463" y="3559"/>
                      <a:pt x="1804" y="2877"/>
                      <a:pt x="2243" y="2292"/>
                    </a:cubicBezTo>
                    <a:cubicBezTo>
                      <a:pt x="2854" y="1468"/>
                      <a:pt x="3445" y="1026"/>
                      <a:pt x="4161" y="1026"/>
                    </a:cubicBezTo>
                    <a:close/>
                    <a:moveTo>
                      <a:pt x="4334" y="0"/>
                    </a:moveTo>
                    <a:cubicBezTo>
                      <a:pt x="2939" y="0"/>
                      <a:pt x="1521" y="1508"/>
                      <a:pt x="878" y="2828"/>
                    </a:cubicBezTo>
                    <a:cubicBezTo>
                      <a:pt x="1" y="4778"/>
                      <a:pt x="488" y="7362"/>
                      <a:pt x="1561" y="9166"/>
                    </a:cubicBezTo>
                    <a:cubicBezTo>
                      <a:pt x="2191" y="10179"/>
                      <a:pt x="2990" y="10747"/>
                      <a:pt x="3820" y="10747"/>
                    </a:cubicBezTo>
                    <a:cubicBezTo>
                      <a:pt x="4468" y="10747"/>
                      <a:pt x="5134" y="10401"/>
                      <a:pt x="5754" y="9654"/>
                    </a:cubicBezTo>
                    <a:cubicBezTo>
                      <a:pt x="6777" y="8435"/>
                      <a:pt x="6924" y="6777"/>
                      <a:pt x="6972" y="5217"/>
                    </a:cubicBezTo>
                    <a:cubicBezTo>
                      <a:pt x="7018" y="3757"/>
                      <a:pt x="6978" y="2341"/>
                      <a:pt x="6135" y="1246"/>
                    </a:cubicBezTo>
                    <a:lnTo>
                      <a:pt x="6135" y="1246"/>
                    </a:lnTo>
                    <a:cubicBezTo>
                      <a:pt x="6153" y="1174"/>
                      <a:pt x="6144" y="1098"/>
                      <a:pt x="6095" y="1024"/>
                    </a:cubicBezTo>
                    <a:cubicBezTo>
                      <a:pt x="5558" y="293"/>
                      <a:pt x="4948" y="0"/>
                      <a:pt x="4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2952240" y="1309145"/>
                <a:ext cx="112548" cy="157513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7154" extrusionOk="0">
                    <a:moveTo>
                      <a:pt x="2792" y="542"/>
                    </a:moveTo>
                    <a:cubicBezTo>
                      <a:pt x="3092" y="542"/>
                      <a:pt x="3417" y="645"/>
                      <a:pt x="3780" y="865"/>
                    </a:cubicBezTo>
                    <a:lnTo>
                      <a:pt x="3780" y="865"/>
                    </a:lnTo>
                    <a:cubicBezTo>
                      <a:pt x="4629" y="2044"/>
                      <a:pt x="4480" y="4257"/>
                      <a:pt x="3901" y="5560"/>
                    </a:cubicBezTo>
                    <a:cubicBezTo>
                      <a:pt x="3556" y="6347"/>
                      <a:pt x="3064" y="6724"/>
                      <a:pt x="2572" y="6724"/>
                    </a:cubicBezTo>
                    <a:cubicBezTo>
                      <a:pt x="2089" y="6724"/>
                      <a:pt x="1606" y="6359"/>
                      <a:pt x="1268" y="5658"/>
                    </a:cubicBezTo>
                    <a:cubicBezTo>
                      <a:pt x="829" y="4780"/>
                      <a:pt x="634" y="3805"/>
                      <a:pt x="731" y="2830"/>
                    </a:cubicBezTo>
                    <a:cubicBezTo>
                      <a:pt x="829" y="2342"/>
                      <a:pt x="1073" y="1855"/>
                      <a:pt x="1365" y="1465"/>
                    </a:cubicBezTo>
                    <a:cubicBezTo>
                      <a:pt x="1800" y="875"/>
                      <a:pt x="2255" y="542"/>
                      <a:pt x="2792" y="542"/>
                    </a:cubicBezTo>
                    <a:close/>
                    <a:moveTo>
                      <a:pt x="2859" y="0"/>
                    </a:moveTo>
                    <a:cubicBezTo>
                      <a:pt x="1862" y="0"/>
                      <a:pt x="873" y="1188"/>
                      <a:pt x="488" y="2099"/>
                    </a:cubicBezTo>
                    <a:cubicBezTo>
                      <a:pt x="0" y="3415"/>
                      <a:pt x="390" y="5073"/>
                      <a:pt x="1122" y="6243"/>
                    </a:cubicBezTo>
                    <a:cubicBezTo>
                      <a:pt x="1507" y="6833"/>
                      <a:pt x="2013" y="7153"/>
                      <a:pt x="2535" y="7153"/>
                    </a:cubicBezTo>
                    <a:cubicBezTo>
                      <a:pt x="3004" y="7153"/>
                      <a:pt x="3485" y="6894"/>
                      <a:pt x="3901" y="6340"/>
                    </a:cubicBezTo>
                    <a:cubicBezTo>
                      <a:pt x="4900" y="5007"/>
                      <a:pt x="5110" y="2140"/>
                      <a:pt x="4029" y="735"/>
                    </a:cubicBezTo>
                    <a:lnTo>
                      <a:pt x="4029" y="735"/>
                    </a:lnTo>
                    <a:cubicBezTo>
                      <a:pt x="4031" y="696"/>
                      <a:pt x="4022" y="660"/>
                      <a:pt x="3998" y="636"/>
                    </a:cubicBezTo>
                    <a:cubicBezTo>
                      <a:pt x="3641" y="183"/>
                      <a:pt x="3249" y="0"/>
                      <a:pt x="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2713841" y="1783865"/>
                <a:ext cx="215867" cy="26674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12115" extrusionOk="0">
                    <a:moveTo>
                      <a:pt x="3949" y="1"/>
                    </a:moveTo>
                    <a:cubicBezTo>
                      <a:pt x="3134" y="1"/>
                      <a:pt x="2326" y="315"/>
                      <a:pt x="1707" y="1015"/>
                    </a:cubicBezTo>
                    <a:cubicBezTo>
                      <a:pt x="98" y="2867"/>
                      <a:pt x="1" y="5939"/>
                      <a:pt x="781" y="8182"/>
                    </a:cubicBezTo>
                    <a:cubicBezTo>
                      <a:pt x="1549" y="10441"/>
                      <a:pt x="3406" y="12114"/>
                      <a:pt x="5808" y="12114"/>
                    </a:cubicBezTo>
                    <a:cubicBezTo>
                      <a:pt x="5998" y="12114"/>
                      <a:pt x="6191" y="12104"/>
                      <a:pt x="6387" y="12082"/>
                    </a:cubicBezTo>
                    <a:cubicBezTo>
                      <a:pt x="8581" y="11838"/>
                      <a:pt x="9605" y="10425"/>
                      <a:pt x="9800" y="8279"/>
                    </a:cubicBezTo>
                    <a:cubicBezTo>
                      <a:pt x="9800" y="8231"/>
                      <a:pt x="9764" y="8206"/>
                      <a:pt x="9721" y="8206"/>
                    </a:cubicBezTo>
                    <a:cubicBezTo>
                      <a:pt x="9678" y="8206"/>
                      <a:pt x="9630" y="8231"/>
                      <a:pt x="9605" y="8279"/>
                    </a:cubicBezTo>
                    <a:lnTo>
                      <a:pt x="9654" y="8328"/>
                    </a:lnTo>
                    <a:cubicBezTo>
                      <a:pt x="9410" y="10327"/>
                      <a:pt x="8435" y="11546"/>
                      <a:pt x="6387" y="11741"/>
                    </a:cubicBezTo>
                    <a:cubicBezTo>
                      <a:pt x="6185" y="11765"/>
                      <a:pt x="5985" y="11777"/>
                      <a:pt x="5790" y="11777"/>
                    </a:cubicBezTo>
                    <a:cubicBezTo>
                      <a:pt x="3640" y="11777"/>
                      <a:pt x="1975" y="10339"/>
                      <a:pt x="1171" y="8328"/>
                    </a:cubicBezTo>
                    <a:cubicBezTo>
                      <a:pt x="537" y="6622"/>
                      <a:pt x="439" y="4769"/>
                      <a:pt x="1024" y="3062"/>
                    </a:cubicBezTo>
                    <a:cubicBezTo>
                      <a:pt x="1219" y="2234"/>
                      <a:pt x="1658" y="1502"/>
                      <a:pt x="2243" y="917"/>
                    </a:cubicBezTo>
                    <a:cubicBezTo>
                      <a:pt x="2752" y="494"/>
                      <a:pt x="3337" y="311"/>
                      <a:pt x="3925" y="311"/>
                    </a:cubicBezTo>
                    <a:cubicBezTo>
                      <a:pt x="5028" y="311"/>
                      <a:pt x="6141" y="953"/>
                      <a:pt x="6777" y="1844"/>
                    </a:cubicBezTo>
                    <a:cubicBezTo>
                      <a:pt x="6792" y="1872"/>
                      <a:pt x="6819" y="1884"/>
                      <a:pt x="6848" y="1884"/>
                    </a:cubicBezTo>
                    <a:cubicBezTo>
                      <a:pt x="6920" y="1884"/>
                      <a:pt x="7007" y="1815"/>
                      <a:pt x="6973" y="1746"/>
                    </a:cubicBezTo>
                    <a:cubicBezTo>
                      <a:pt x="6311" y="653"/>
                      <a:pt x="5123" y="1"/>
                      <a:pt x="3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>
                <a:off x="2865241" y="1776027"/>
                <a:ext cx="257516" cy="57862"/>
              </a:xfrm>
              <a:custGeom>
                <a:avLst/>
                <a:gdLst/>
                <a:ahLst/>
                <a:cxnLst/>
                <a:rect l="l" t="t" r="r" b="b"/>
                <a:pathLst>
                  <a:path w="11692" h="2628" extrusionOk="0">
                    <a:moveTo>
                      <a:pt x="11500" y="0"/>
                    </a:moveTo>
                    <a:cubicBezTo>
                      <a:pt x="11487" y="0"/>
                      <a:pt x="11473" y="2"/>
                      <a:pt x="11458" y="6"/>
                    </a:cubicBezTo>
                    <a:cubicBezTo>
                      <a:pt x="9703" y="688"/>
                      <a:pt x="8094" y="1517"/>
                      <a:pt x="6242" y="1858"/>
                    </a:cubicBezTo>
                    <a:cubicBezTo>
                      <a:pt x="5076" y="2057"/>
                      <a:pt x="3893" y="2157"/>
                      <a:pt x="2713" y="2157"/>
                    </a:cubicBezTo>
                    <a:cubicBezTo>
                      <a:pt x="1870" y="2157"/>
                      <a:pt x="1029" y="2106"/>
                      <a:pt x="196" y="2005"/>
                    </a:cubicBezTo>
                    <a:cubicBezTo>
                      <a:pt x="50" y="2005"/>
                      <a:pt x="1" y="2200"/>
                      <a:pt x="196" y="2248"/>
                    </a:cubicBezTo>
                    <a:lnTo>
                      <a:pt x="147" y="2248"/>
                    </a:lnTo>
                    <a:cubicBezTo>
                      <a:pt x="1244" y="2497"/>
                      <a:pt x="2432" y="2627"/>
                      <a:pt x="3642" y="2627"/>
                    </a:cubicBezTo>
                    <a:cubicBezTo>
                      <a:pt x="6466" y="2627"/>
                      <a:pt x="9405" y="1917"/>
                      <a:pt x="11556" y="347"/>
                    </a:cubicBezTo>
                    <a:cubicBezTo>
                      <a:pt x="11691" y="257"/>
                      <a:pt x="11660" y="0"/>
                      <a:pt x="11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5"/>
              <p:cNvSpPr/>
              <p:nvPr/>
            </p:nvSpPr>
            <p:spPr>
              <a:xfrm>
                <a:off x="2767538" y="1814623"/>
                <a:ext cx="394115" cy="169799"/>
              </a:xfrm>
              <a:custGeom>
                <a:avLst/>
                <a:gdLst/>
                <a:ahLst/>
                <a:cxnLst/>
                <a:rect l="l" t="t" r="r" b="b"/>
                <a:pathLst>
                  <a:path w="17894" h="7712" extrusionOk="0">
                    <a:moveTo>
                      <a:pt x="3799" y="0"/>
                    </a:moveTo>
                    <a:cubicBezTo>
                      <a:pt x="3785" y="0"/>
                      <a:pt x="3770" y="2"/>
                      <a:pt x="3754" y="8"/>
                    </a:cubicBezTo>
                    <a:cubicBezTo>
                      <a:pt x="488" y="934"/>
                      <a:pt x="0" y="5858"/>
                      <a:pt x="3169" y="7321"/>
                    </a:cubicBezTo>
                    <a:cubicBezTo>
                      <a:pt x="3754" y="7595"/>
                      <a:pt x="4387" y="7712"/>
                      <a:pt x="5030" y="7712"/>
                    </a:cubicBezTo>
                    <a:cubicBezTo>
                      <a:pt x="6101" y="7712"/>
                      <a:pt x="7198" y="7388"/>
                      <a:pt x="8142" y="6931"/>
                    </a:cubicBezTo>
                    <a:cubicBezTo>
                      <a:pt x="11029" y="5464"/>
                      <a:pt x="14191" y="4686"/>
                      <a:pt x="17405" y="4686"/>
                    </a:cubicBezTo>
                    <a:cubicBezTo>
                      <a:pt x="17503" y="4686"/>
                      <a:pt x="17601" y="4687"/>
                      <a:pt x="17698" y="4688"/>
                    </a:cubicBezTo>
                    <a:cubicBezTo>
                      <a:pt x="17893" y="4688"/>
                      <a:pt x="17893" y="4396"/>
                      <a:pt x="17698" y="4396"/>
                    </a:cubicBezTo>
                    <a:cubicBezTo>
                      <a:pt x="17272" y="4373"/>
                      <a:pt x="16848" y="4361"/>
                      <a:pt x="16426" y="4361"/>
                    </a:cubicBezTo>
                    <a:cubicBezTo>
                      <a:pt x="15015" y="4361"/>
                      <a:pt x="13627" y="4497"/>
                      <a:pt x="12238" y="4835"/>
                    </a:cubicBezTo>
                    <a:cubicBezTo>
                      <a:pt x="10531" y="5225"/>
                      <a:pt x="9117" y="6053"/>
                      <a:pt x="7509" y="6687"/>
                    </a:cubicBezTo>
                    <a:cubicBezTo>
                      <a:pt x="6754" y="6997"/>
                      <a:pt x="5884" y="7199"/>
                      <a:pt x="5042" y="7199"/>
                    </a:cubicBezTo>
                    <a:cubicBezTo>
                      <a:pt x="3763" y="7199"/>
                      <a:pt x="2549" y="6733"/>
                      <a:pt x="1902" y="5468"/>
                    </a:cubicBezTo>
                    <a:cubicBezTo>
                      <a:pt x="829" y="3518"/>
                      <a:pt x="2048" y="1178"/>
                      <a:pt x="3852" y="203"/>
                    </a:cubicBezTo>
                    <a:cubicBezTo>
                      <a:pt x="3939" y="159"/>
                      <a:pt x="3910" y="0"/>
                      <a:pt x="3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3085381" y="1768739"/>
                <a:ext cx="121380" cy="143686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6526" extrusionOk="0">
                    <a:moveTo>
                      <a:pt x="2656" y="0"/>
                    </a:moveTo>
                    <a:cubicBezTo>
                      <a:pt x="2292" y="0"/>
                      <a:pt x="1931" y="103"/>
                      <a:pt x="1610" y="337"/>
                    </a:cubicBezTo>
                    <a:cubicBezTo>
                      <a:pt x="1476" y="470"/>
                      <a:pt x="1586" y="684"/>
                      <a:pt x="1754" y="684"/>
                    </a:cubicBezTo>
                    <a:cubicBezTo>
                      <a:pt x="1771" y="684"/>
                      <a:pt x="1787" y="682"/>
                      <a:pt x="1805" y="678"/>
                    </a:cubicBezTo>
                    <a:cubicBezTo>
                      <a:pt x="2079" y="552"/>
                      <a:pt x="2364" y="494"/>
                      <a:pt x="2643" y="494"/>
                    </a:cubicBezTo>
                    <a:cubicBezTo>
                      <a:pt x="3556" y="494"/>
                      <a:pt x="4409" y="1121"/>
                      <a:pt x="4633" y="2092"/>
                    </a:cubicBezTo>
                    <a:cubicBezTo>
                      <a:pt x="4974" y="3116"/>
                      <a:pt x="4779" y="5310"/>
                      <a:pt x="3755" y="5895"/>
                    </a:cubicBezTo>
                    <a:cubicBezTo>
                      <a:pt x="3520" y="6029"/>
                      <a:pt x="3272" y="6089"/>
                      <a:pt x="3025" y="6089"/>
                    </a:cubicBezTo>
                    <a:cubicBezTo>
                      <a:pt x="2198" y="6089"/>
                      <a:pt x="1385" y="5416"/>
                      <a:pt x="1122" y="4627"/>
                    </a:cubicBezTo>
                    <a:cubicBezTo>
                      <a:pt x="683" y="3359"/>
                      <a:pt x="1171" y="1994"/>
                      <a:pt x="1561" y="775"/>
                    </a:cubicBezTo>
                    <a:cubicBezTo>
                      <a:pt x="1591" y="655"/>
                      <a:pt x="1491" y="572"/>
                      <a:pt x="1398" y="572"/>
                    </a:cubicBezTo>
                    <a:cubicBezTo>
                      <a:pt x="1341" y="572"/>
                      <a:pt x="1287" y="603"/>
                      <a:pt x="1268" y="678"/>
                    </a:cubicBezTo>
                    <a:cubicBezTo>
                      <a:pt x="635" y="2189"/>
                      <a:pt x="1" y="4286"/>
                      <a:pt x="1268" y="5651"/>
                    </a:cubicBezTo>
                    <a:cubicBezTo>
                      <a:pt x="1724" y="6163"/>
                      <a:pt x="2428" y="6526"/>
                      <a:pt x="3110" y="6526"/>
                    </a:cubicBezTo>
                    <a:cubicBezTo>
                      <a:pt x="3597" y="6526"/>
                      <a:pt x="4072" y="6341"/>
                      <a:pt x="4437" y="5895"/>
                    </a:cubicBezTo>
                    <a:cubicBezTo>
                      <a:pt x="5364" y="4530"/>
                      <a:pt x="5510" y="2774"/>
                      <a:pt x="4828" y="1312"/>
                    </a:cubicBezTo>
                    <a:cubicBezTo>
                      <a:pt x="4384" y="560"/>
                      <a:pt x="3509" y="0"/>
                      <a:pt x="2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3113309" y="1801082"/>
                <a:ext cx="67661" cy="7803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544" extrusionOk="0">
                    <a:moveTo>
                      <a:pt x="1392" y="465"/>
                    </a:moveTo>
                    <a:cubicBezTo>
                      <a:pt x="1853" y="465"/>
                      <a:pt x="2274" y="745"/>
                      <a:pt x="2389" y="1208"/>
                    </a:cubicBezTo>
                    <a:cubicBezTo>
                      <a:pt x="2536" y="1695"/>
                      <a:pt x="2487" y="2768"/>
                      <a:pt x="1999" y="3061"/>
                    </a:cubicBezTo>
                    <a:cubicBezTo>
                      <a:pt x="1896" y="3112"/>
                      <a:pt x="1789" y="3135"/>
                      <a:pt x="1683" y="3135"/>
                    </a:cubicBezTo>
                    <a:cubicBezTo>
                      <a:pt x="1284" y="3135"/>
                      <a:pt x="896" y="2811"/>
                      <a:pt x="780" y="2427"/>
                    </a:cubicBezTo>
                    <a:cubicBezTo>
                      <a:pt x="635" y="1796"/>
                      <a:pt x="731" y="1116"/>
                      <a:pt x="972" y="533"/>
                    </a:cubicBezTo>
                    <a:lnTo>
                      <a:pt x="972" y="533"/>
                    </a:lnTo>
                    <a:cubicBezTo>
                      <a:pt x="974" y="533"/>
                      <a:pt x="976" y="533"/>
                      <a:pt x="978" y="533"/>
                    </a:cubicBezTo>
                    <a:cubicBezTo>
                      <a:pt x="993" y="533"/>
                      <a:pt x="1009" y="530"/>
                      <a:pt x="1024" y="525"/>
                    </a:cubicBezTo>
                    <a:cubicBezTo>
                      <a:pt x="1146" y="485"/>
                      <a:pt x="1271" y="465"/>
                      <a:pt x="1392" y="465"/>
                    </a:cubicBezTo>
                    <a:close/>
                    <a:moveTo>
                      <a:pt x="1463" y="0"/>
                    </a:moveTo>
                    <a:cubicBezTo>
                      <a:pt x="1248" y="0"/>
                      <a:pt x="1042" y="68"/>
                      <a:pt x="878" y="233"/>
                    </a:cubicBezTo>
                    <a:cubicBezTo>
                      <a:pt x="843" y="268"/>
                      <a:pt x="825" y="306"/>
                      <a:pt x="819" y="343"/>
                    </a:cubicBezTo>
                    <a:lnTo>
                      <a:pt x="819" y="343"/>
                    </a:lnTo>
                    <a:cubicBezTo>
                      <a:pt x="819" y="343"/>
                      <a:pt x="819" y="343"/>
                      <a:pt x="819" y="343"/>
                    </a:cubicBezTo>
                    <a:cubicBezTo>
                      <a:pt x="759" y="343"/>
                      <a:pt x="702" y="370"/>
                      <a:pt x="683" y="428"/>
                    </a:cubicBezTo>
                    <a:cubicBezTo>
                      <a:pt x="342" y="1257"/>
                      <a:pt x="0" y="2378"/>
                      <a:pt x="683" y="3109"/>
                    </a:cubicBezTo>
                    <a:cubicBezTo>
                      <a:pt x="918" y="3397"/>
                      <a:pt x="1265" y="3544"/>
                      <a:pt x="1619" y="3544"/>
                    </a:cubicBezTo>
                    <a:cubicBezTo>
                      <a:pt x="1926" y="3544"/>
                      <a:pt x="2238" y="3433"/>
                      <a:pt x="2487" y="3207"/>
                    </a:cubicBezTo>
                    <a:cubicBezTo>
                      <a:pt x="2974" y="2475"/>
                      <a:pt x="3072" y="1549"/>
                      <a:pt x="2682" y="720"/>
                    </a:cubicBezTo>
                    <a:cubicBezTo>
                      <a:pt x="2479" y="348"/>
                      <a:pt x="1948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2891759" y="2108799"/>
                <a:ext cx="306786" cy="87079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3955" extrusionOk="0">
                    <a:moveTo>
                      <a:pt x="5937" y="0"/>
                    </a:moveTo>
                    <a:cubicBezTo>
                      <a:pt x="5155" y="0"/>
                      <a:pt x="4372" y="174"/>
                      <a:pt x="3672" y="542"/>
                    </a:cubicBezTo>
                    <a:cubicBezTo>
                      <a:pt x="2307" y="1322"/>
                      <a:pt x="1479" y="2785"/>
                      <a:pt x="162" y="3614"/>
                    </a:cubicBezTo>
                    <a:cubicBezTo>
                      <a:pt x="1" y="3694"/>
                      <a:pt x="107" y="3942"/>
                      <a:pt x="258" y="3942"/>
                    </a:cubicBezTo>
                    <a:cubicBezTo>
                      <a:pt x="290" y="3942"/>
                      <a:pt x="324" y="3931"/>
                      <a:pt x="357" y="3906"/>
                    </a:cubicBezTo>
                    <a:lnTo>
                      <a:pt x="406" y="3955"/>
                    </a:lnTo>
                    <a:cubicBezTo>
                      <a:pt x="1235" y="3321"/>
                      <a:pt x="2015" y="2639"/>
                      <a:pt x="2649" y="1907"/>
                    </a:cubicBezTo>
                    <a:cubicBezTo>
                      <a:pt x="3568" y="948"/>
                      <a:pt x="4815" y="415"/>
                      <a:pt x="6094" y="415"/>
                    </a:cubicBezTo>
                    <a:cubicBezTo>
                      <a:pt x="6375" y="415"/>
                      <a:pt x="6658" y="441"/>
                      <a:pt x="6939" y="493"/>
                    </a:cubicBezTo>
                    <a:cubicBezTo>
                      <a:pt x="9426" y="883"/>
                      <a:pt x="11425" y="2297"/>
                      <a:pt x="13619" y="3272"/>
                    </a:cubicBezTo>
                    <a:cubicBezTo>
                      <a:pt x="13650" y="3288"/>
                      <a:pt x="13680" y="3295"/>
                      <a:pt x="13708" y="3295"/>
                    </a:cubicBezTo>
                    <a:cubicBezTo>
                      <a:pt x="13852" y="3295"/>
                      <a:pt x="13928" y="3110"/>
                      <a:pt x="13765" y="3029"/>
                    </a:cubicBezTo>
                    <a:cubicBezTo>
                      <a:pt x="11717" y="1468"/>
                      <a:pt x="9279" y="445"/>
                      <a:pt x="6695" y="54"/>
                    </a:cubicBezTo>
                    <a:cubicBezTo>
                      <a:pt x="6444" y="19"/>
                      <a:pt x="6191" y="0"/>
                      <a:pt x="5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2928607" y="1970375"/>
                <a:ext cx="315728" cy="58236"/>
              </a:xfrm>
              <a:custGeom>
                <a:avLst/>
                <a:gdLst/>
                <a:ahLst/>
                <a:cxnLst/>
                <a:rect l="l" t="t" r="r" b="b"/>
                <a:pathLst>
                  <a:path w="14335" h="2645" extrusionOk="0">
                    <a:moveTo>
                      <a:pt x="385" y="0"/>
                    </a:moveTo>
                    <a:cubicBezTo>
                      <a:pt x="289" y="0"/>
                      <a:pt x="194" y="1"/>
                      <a:pt x="98" y="3"/>
                    </a:cubicBezTo>
                    <a:cubicBezTo>
                      <a:pt x="1" y="3"/>
                      <a:pt x="1" y="150"/>
                      <a:pt x="98" y="198"/>
                    </a:cubicBezTo>
                    <a:cubicBezTo>
                      <a:pt x="2487" y="540"/>
                      <a:pt x="4876" y="1027"/>
                      <a:pt x="7216" y="1515"/>
                    </a:cubicBezTo>
                    <a:cubicBezTo>
                      <a:pt x="9276" y="1972"/>
                      <a:pt x="11507" y="2645"/>
                      <a:pt x="13669" y="2645"/>
                    </a:cubicBezTo>
                    <a:cubicBezTo>
                      <a:pt x="13810" y="2645"/>
                      <a:pt x="13950" y="2642"/>
                      <a:pt x="14091" y="2636"/>
                    </a:cubicBezTo>
                    <a:cubicBezTo>
                      <a:pt x="14286" y="2636"/>
                      <a:pt x="14335" y="2392"/>
                      <a:pt x="14140" y="2344"/>
                    </a:cubicBezTo>
                    <a:cubicBezTo>
                      <a:pt x="11702" y="1807"/>
                      <a:pt x="9215" y="1515"/>
                      <a:pt x="6777" y="978"/>
                    </a:cubicBezTo>
                    <a:cubicBezTo>
                      <a:pt x="4677" y="512"/>
                      <a:pt x="2532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3170221" y="2024296"/>
                <a:ext cx="109552" cy="175237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7959" extrusionOk="0">
                    <a:moveTo>
                      <a:pt x="2663" y="487"/>
                    </a:moveTo>
                    <a:cubicBezTo>
                      <a:pt x="3394" y="487"/>
                      <a:pt x="4125" y="1054"/>
                      <a:pt x="4388" y="1845"/>
                    </a:cubicBezTo>
                    <a:cubicBezTo>
                      <a:pt x="4535" y="2576"/>
                      <a:pt x="4583" y="3356"/>
                      <a:pt x="4535" y="4087"/>
                    </a:cubicBezTo>
                    <a:cubicBezTo>
                      <a:pt x="4486" y="5111"/>
                      <a:pt x="4388" y="6281"/>
                      <a:pt x="3608" y="7013"/>
                    </a:cubicBezTo>
                    <a:cubicBezTo>
                      <a:pt x="3283" y="7381"/>
                      <a:pt x="2832" y="7557"/>
                      <a:pt x="2381" y="7557"/>
                    </a:cubicBezTo>
                    <a:cubicBezTo>
                      <a:pt x="1843" y="7557"/>
                      <a:pt x="1303" y="7308"/>
                      <a:pt x="973" y="6838"/>
                    </a:cubicBezTo>
                    <a:lnTo>
                      <a:pt x="973" y="6838"/>
                    </a:lnTo>
                    <a:cubicBezTo>
                      <a:pt x="985" y="6817"/>
                      <a:pt x="988" y="6793"/>
                      <a:pt x="976" y="6769"/>
                    </a:cubicBezTo>
                    <a:cubicBezTo>
                      <a:pt x="439" y="5014"/>
                      <a:pt x="244" y="2332"/>
                      <a:pt x="1658" y="918"/>
                    </a:cubicBezTo>
                    <a:cubicBezTo>
                      <a:pt x="1959" y="618"/>
                      <a:pt x="2311" y="487"/>
                      <a:pt x="2663" y="487"/>
                    </a:cubicBezTo>
                    <a:close/>
                    <a:moveTo>
                      <a:pt x="2837" y="1"/>
                    </a:moveTo>
                    <a:cubicBezTo>
                      <a:pt x="1907" y="1"/>
                      <a:pt x="1068" y="836"/>
                      <a:pt x="683" y="1747"/>
                    </a:cubicBezTo>
                    <a:cubicBezTo>
                      <a:pt x="0" y="3405"/>
                      <a:pt x="49" y="5258"/>
                      <a:pt x="781" y="6867"/>
                    </a:cubicBezTo>
                    <a:cubicBezTo>
                      <a:pt x="795" y="6895"/>
                      <a:pt x="822" y="6907"/>
                      <a:pt x="851" y="6907"/>
                    </a:cubicBezTo>
                    <a:cubicBezTo>
                      <a:pt x="858" y="6907"/>
                      <a:pt x="864" y="6906"/>
                      <a:pt x="871" y="6905"/>
                    </a:cubicBezTo>
                    <a:lnTo>
                      <a:pt x="871" y="6905"/>
                    </a:lnTo>
                    <a:cubicBezTo>
                      <a:pt x="1227" y="7621"/>
                      <a:pt x="1825" y="7958"/>
                      <a:pt x="2452" y="7958"/>
                    </a:cubicBezTo>
                    <a:cubicBezTo>
                      <a:pt x="3071" y="7958"/>
                      <a:pt x="3719" y="7630"/>
                      <a:pt x="4193" y="7013"/>
                    </a:cubicBezTo>
                    <a:cubicBezTo>
                      <a:pt x="4973" y="5989"/>
                      <a:pt x="4973" y="4478"/>
                      <a:pt x="4925" y="3210"/>
                    </a:cubicBezTo>
                    <a:cubicBezTo>
                      <a:pt x="4925" y="2186"/>
                      <a:pt x="4778" y="1113"/>
                      <a:pt x="3950" y="431"/>
                    </a:cubicBezTo>
                    <a:cubicBezTo>
                      <a:pt x="3579" y="129"/>
                      <a:pt x="3201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3187401" y="2051091"/>
                <a:ext cx="78409" cy="1221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5549" extrusionOk="0">
                    <a:moveTo>
                      <a:pt x="1895" y="445"/>
                    </a:moveTo>
                    <a:cubicBezTo>
                      <a:pt x="2363" y="445"/>
                      <a:pt x="2811" y="804"/>
                      <a:pt x="2975" y="1359"/>
                    </a:cubicBezTo>
                    <a:cubicBezTo>
                      <a:pt x="3121" y="1847"/>
                      <a:pt x="3121" y="2334"/>
                      <a:pt x="3072" y="2822"/>
                    </a:cubicBezTo>
                    <a:cubicBezTo>
                      <a:pt x="3121" y="3553"/>
                      <a:pt x="2926" y="4236"/>
                      <a:pt x="2438" y="4772"/>
                    </a:cubicBezTo>
                    <a:cubicBezTo>
                      <a:pt x="2215" y="5018"/>
                      <a:pt x="1920" y="5141"/>
                      <a:pt x="1623" y="5141"/>
                    </a:cubicBezTo>
                    <a:cubicBezTo>
                      <a:pt x="1311" y="5141"/>
                      <a:pt x="997" y="5004"/>
                      <a:pt x="764" y="4731"/>
                    </a:cubicBezTo>
                    <a:lnTo>
                      <a:pt x="764" y="4731"/>
                    </a:lnTo>
                    <a:cubicBezTo>
                      <a:pt x="785" y="4703"/>
                      <a:pt x="794" y="4666"/>
                      <a:pt x="781" y="4626"/>
                    </a:cubicBezTo>
                    <a:cubicBezTo>
                      <a:pt x="439" y="3456"/>
                      <a:pt x="244" y="1652"/>
                      <a:pt x="1219" y="725"/>
                    </a:cubicBezTo>
                    <a:cubicBezTo>
                      <a:pt x="1429" y="532"/>
                      <a:pt x="1664" y="445"/>
                      <a:pt x="1895" y="445"/>
                    </a:cubicBezTo>
                    <a:close/>
                    <a:moveTo>
                      <a:pt x="1992" y="1"/>
                    </a:moveTo>
                    <a:cubicBezTo>
                      <a:pt x="1372" y="1"/>
                      <a:pt x="785" y="504"/>
                      <a:pt x="488" y="1164"/>
                    </a:cubicBezTo>
                    <a:cubicBezTo>
                      <a:pt x="1" y="2285"/>
                      <a:pt x="1" y="3602"/>
                      <a:pt x="537" y="4723"/>
                    </a:cubicBezTo>
                    <a:cubicBezTo>
                      <a:pt x="554" y="4774"/>
                      <a:pt x="594" y="4795"/>
                      <a:pt x="638" y="4796"/>
                    </a:cubicBezTo>
                    <a:lnTo>
                      <a:pt x="638" y="4796"/>
                    </a:lnTo>
                    <a:cubicBezTo>
                      <a:pt x="882" y="5307"/>
                      <a:pt x="1304" y="5549"/>
                      <a:pt x="1746" y="5549"/>
                    </a:cubicBezTo>
                    <a:cubicBezTo>
                      <a:pt x="2167" y="5549"/>
                      <a:pt x="2605" y="5330"/>
                      <a:pt x="2926" y="4918"/>
                    </a:cubicBezTo>
                    <a:cubicBezTo>
                      <a:pt x="3365" y="4187"/>
                      <a:pt x="3560" y="3358"/>
                      <a:pt x="3462" y="2529"/>
                    </a:cubicBezTo>
                    <a:cubicBezTo>
                      <a:pt x="3462" y="1798"/>
                      <a:pt x="3462" y="920"/>
                      <a:pt x="2877" y="384"/>
                    </a:cubicBezTo>
                    <a:cubicBezTo>
                      <a:pt x="2593" y="116"/>
                      <a:pt x="2289" y="1"/>
                      <a:pt x="1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1432977" y="996189"/>
                <a:ext cx="204899" cy="918746"/>
              </a:xfrm>
              <a:custGeom>
                <a:avLst/>
                <a:gdLst/>
                <a:ahLst/>
                <a:cxnLst/>
                <a:rect l="l" t="t" r="r" b="b"/>
                <a:pathLst>
                  <a:path w="9303" h="41728" extrusionOk="0">
                    <a:moveTo>
                      <a:pt x="2647" y="1"/>
                    </a:moveTo>
                    <a:cubicBezTo>
                      <a:pt x="2525" y="1"/>
                      <a:pt x="2397" y="116"/>
                      <a:pt x="2428" y="272"/>
                    </a:cubicBezTo>
                    <a:cubicBezTo>
                      <a:pt x="3452" y="3977"/>
                      <a:pt x="4720" y="7585"/>
                      <a:pt x="5500" y="11340"/>
                    </a:cubicBezTo>
                    <a:cubicBezTo>
                      <a:pt x="6280" y="15094"/>
                      <a:pt x="6573" y="18945"/>
                      <a:pt x="6329" y="22797"/>
                    </a:cubicBezTo>
                    <a:cubicBezTo>
                      <a:pt x="5939" y="29525"/>
                      <a:pt x="3745" y="36010"/>
                      <a:pt x="39" y="41617"/>
                    </a:cubicBezTo>
                    <a:cubicBezTo>
                      <a:pt x="0" y="41656"/>
                      <a:pt x="56" y="41727"/>
                      <a:pt x="105" y="41727"/>
                    </a:cubicBezTo>
                    <a:cubicBezTo>
                      <a:pt x="117" y="41727"/>
                      <a:pt x="128" y="41723"/>
                      <a:pt x="137" y="41714"/>
                    </a:cubicBezTo>
                    <a:lnTo>
                      <a:pt x="88" y="41714"/>
                    </a:lnTo>
                    <a:cubicBezTo>
                      <a:pt x="9303" y="30549"/>
                      <a:pt x="8328" y="12656"/>
                      <a:pt x="2819" y="126"/>
                    </a:cubicBezTo>
                    <a:cubicBezTo>
                      <a:pt x="2783" y="38"/>
                      <a:pt x="2716" y="1"/>
                      <a:pt x="2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1790355" y="806794"/>
                <a:ext cx="223025" cy="448364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20364" extrusionOk="0">
                    <a:moveTo>
                      <a:pt x="49" y="1"/>
                    </a:moveTo>
                    <a:cubicBezTo>
                      <a:pt x="0" y="1"/>
                      <a:pt x="0" y="1"/>
                      <a:pt x="0" y="49"/>
                    </a:cubicBezTo>
                    <a:cubicBezTo>
                      <a:pt x="4047" y="3121"/>
                      <a:pt x="4681" y="8582"/>
                      <a:pt x="5753" y="13165"/>
                    </a:cubicBezTo>
                    <a:cubicBezTo>
                      <a:pt x="5970" y="14074"/>
                      <a:pt x="7416" y="20363"/>
                      <a:pt x="9273" y="20363"/>
                    </a:cubicBezTo>
                    <a:cubicBezTo>
                      <a:pt x="9508" y="20363"/>
                      <a:pt x="9749" y="20263"/>
                      <a:pt x="9995" y="20039"/>
                    </a:cubicBezTo>
                    <a:cubicBezTo>
                      <a:pt x="10125" y="19952"/>
                      <a:pt x="10023" y="19788"/>
                      <a:pt x="9896" y="19788"/>
                    </a:cubicBezTo>
                    <a:cubicBezTo>
                      <a:pt x="9880" y="19788"/>
                      <a:pt x="9865" y="19790"/>
                      <a:pt x="9849" y="19795"/>
                    </a:cubicBezTo>
                    <a:cubicBezTo>
                      <a:pt x="9736" y="19842"/>
                      <a:pt x="9625" y="19864"/>
                      <a:pt x="9515" y="19864"/>
                    </a:cubicBezTo>
                    <a:cubicBezTo>
                      <a:pt x="7098" y="19864"/>
                      <a:pt x="5295" y="9052"/>
                      <a:pt x="4876" y="7606"/>
                    </a:cubicBezTo>
                    <a:cubicBezTo>
                      <a:pt x="3998" y="4681"/>
                      <a:pt x="2682" y="1707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1442426" y="804879"/>
                <a:ext cx="403784" cy="225085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10223" extrusionOk="0">
                    <a:moveTo>
                      <a:pt x="13735" y="452"/>
                    </a:moveTo>
                    <a:cubicBezTo>
                      <a:pt x="14403" y="452"/>
                      <a:pt x="15065" y="536"/>
                      <a:pt x="15700" y="721"/>
                    </a:cubicBezTo>
                    <a:cubicBezTo>
                      <a:pt x="17699" y="1404"/>
                      <a:pt x="17065" y="3208"/>
                      <a:pt x="16236" y="4622"/>
                    </a:cubicBezTo>
                    <a:cubicBezTo>
                      <a:pt x="16218" y="4649"/>
                      <a:pt x="16212" y="4678"/>
                      <a:pt x="16214" y="4706"/>
                    </a:cubicBezTo>
                    <a:lnTo>
                      <a:pt x="16214" y="4706"/>
                    </a:lnTo>
                    <a:cubicBezTo>
                      <a:pt x="13955" y="7351"/>
                      <a:pt x="9861" y="9597"/>
                      <a:pt x="6387" y="9790"/>
                    </a:cubicBezTo>
                    <a:cubicBezTo>
                      <a:pt x="6245" y="9800"/>
                      <a:pt x="6097" y="9805"/>
                      <a:pt x="5948" y="9805"/>
                    </a:cubicBezTo>
                    <a:cubicBezTo>
                      <a:pt x="3845" y="9805"/>
                      <a:pt x="1190" y="8825"/>
                      <a:pt x="2146" y="6231"/>
                    </a:cubicBezTo>
                    <a:cubicBezTo>
                      <a:pt x="2633" y="4817"/>
                      <a:pt x="3950" y="3793"/>
                      <a:pt x="5169" y="3013"/>
                    </a:cubicBezTo>
                    <a:cubicBezTo>
                      <a:pt x="7265" y="1794"/>
                      <a:pt x="9605" y="965"/>
                      <a:pt x="12043" y="624"/>
                    </a:cubicBezTo>
                    <a:cubicBezTo>
                      <a:pt x="12601" y="512"/>
                      <a:pt x="13170" y="452"/>
                      <a:pt x="13735" y="452"/>
                    </a:cubicBezTo>
                    <a:close/>
                    <a:moveTo>
                      <a:pt x="13674" y="1"/>
                    </a:moveTo>
                    <a:cubicBezTo>
                      <a:pt x="10333" y="1"/>
                      <a:pt x="6578" y="1349"/>
                      <a:pt x="3998" y="3305"/>
                    </a:cubicBezTo>
                    <a:cubicBezTo>
                      <a:pt x="1756" y="5012"/>
                      <a:pt x="1" y="8522"/>
                      <a:pt x="3608" y="9839"/>
                    </a:cubicBezTo>
                    <a:cubicBezTo>
                      <a:pt x="4357" y="10102"/>
                      <a:pt x="5157" y="10222"/>
                      <a:pt x="5980" y="10222"/>
                    </a:cubicBezTo>
                    <a:cubicBezTo>
                      <a:pt x="9828" y="10222"/>
                      <a:pt x="14200" y="7609"/>
                      <a:pt x="16401" y="4868"/>
                    </a:cubicBezTo>
                    <a:lnTo>
                      <a:pt x="16401" y="4868"/>
                    </a:lnTo>
                    <a:cubicBezTo>
                      <a:pt x="16431" y="4864"/>
                      <a:pt x="16459" y="4849"/>
                      <a:pt x="16480" y="4817"/>
                    </a:cubicBezTo>
                    <a:cubicBezTo>
                      <a:pt x="18332" y="2525"/>
                      <a:pt x="17504" y="283"/>
                      <a:pt x="14627" y="39"/>
                    </a:cubicBezTo>
                    <a:cubicBezTo>
                      <a:pt x="14314" y="13"/>
                      <a:pt x="13996" y="1"/>
                      <a:pt x="13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1500418" y="835725"/>
                <a:ext cx="293175" cy="164339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464" extrusionOk="0">
                    <a:moveTo>
                      <a:pt x="10043" y="531"/>
                    </a:moveTo>
                    <a:cubicBezTo>
                      <a:pt x="11705" y="531"/>
                      <a:pt x="12753" y="1204"/>
                      <a:pt x="11653" y="3318"/>
                    </a:cubicBezTo>
                    <a:cubicBezTo>
                      <a:pt x="11639" y="3345"/>
                      <a:pt x="11633" y="3371"/>
                      <a:pt x="11631" y="3395"/>
                    </a:cubicBezTo>
                    <a:lnTo>
                      <a:pt x="11631" y="3395"/>
                    </a:lnTo>
                    <a:cubicBezTo>
                      <a:pt x="9983" y="5158"/>
                      <a:pt x="7865" y="6398"/>
                      <a:pt x="5510" y="6926"/>
                    </a:cubicBezTo>
                    <a:cubicBezTo>
                      <a:pt x="5095" y="6999"/>
                      <a:pt x="4595" y="7073"/>
                      <a:pt x="4108" y="7073"/>
                    </a:cubicBezTo>
                    <a:cubicBezTo>
                      <a:pt x="3620" y="7073"/>
                      <a:pt x="3145" y="6999"/>
                      <a:pt x="2779" y="6780"/>
                    </a:cubicBezTo>
                    <a:cubicBezTo>
                      <a:pt x="2097" y="6341"/>
                      <a:pt x="1268" y="5025"/>
                      <a:pt x="1804" y="4098"/>
                    </a:cubicBezTo>
                    <a:cubicBezTo>
                      <a:pt x="2292" y="3318"/>
                      <a:pt x="3023" y="2636"/>
                      <a:pt x="3901" y="2197"/>
                    </a:cubicBezTo>
                    <a:cubicBezTo>
                      <a:pt x="4879" y="1599"/>
                      <a:pt x="7949" y="531"/>
                      <a:pt x="10043" y="531"/>
                    </a:cubicBezTo>
                    <a:close/>
                    <a:moveTo>
                      <a:pt x="10113" y="1"/>
                    </a:moveTo>
                    <a:cubicBezTo>
                      <a:pt x="7509" y="1"/>
                      <a:pt x="4962" y="827"/>
                      <a:pt x="2877" y="2343"/>
                    </a:cubicBezTo>
                    <a:cubicBezTo>
                      <a:pt x="1365" y="3465"/>
                      <a:pt x="0" y="5854"/>
                      <a:pt x="2292" y="6975"/>
                    </a:cubicBezTo>
                    <a:cubicBezTo>
                      <a:pt x="2941" y="7315"/>
                      <a:pt x="3660" y="7463"/>
                      <a:pt x="4408" y="7463"/>
                    </a:cubicBezTo>
                    <a:cubicBezTo>
                      <a:pt x="7173" y="7463"/>
                      <a:pt x="10336" y="5436"/>
                      <a:pt x="11853" y="3567"/>
                    </a:cubicBezTo>
                    <a:lnTo>
                      <a:pt x="11853" y="3567"/>
                    </a:lnTo>
                    <a:cubicBezTo>
                      <a:pt x="11886" y="3559"/>
                      <a:pt x="11917" y="3541"/>
                      <a:pt x="11945" y="3513"/>
                    </a:cubicBezTo>
                    <a:cubicBezTo>
                      <a:pt x="13310" y="1661"/>
                      <a:pt x="12530" y="149"/>
                      <a:pt x="10336" y="3"/>
                    </a:cubicBezTo>
                    <a:cubicBezTo>
                      <a:pt x="10262" y="2"/>
                      <a:pt x="10187" y="1"/>
                      <a:pt x="10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2280015" y="3718587"/>
                <a:ext cx="65524" cy="572059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25982" extrusionOk="0">
                    <a:moveTo>
                      <a:pt x="586" y="0"/>
                    </a:moveTo>
                    <a:cubicBezTo>
                      <a:pt x="488" y="0"/>
                      <a:pt x="391" y="73"/>
                      <a:pt x="391" y="220"/>
                    </a:cubicBezTo>
                    <a:cubicBezTo>
                      <a:pt x="0" y="4510"/>
                      <a:pt x="634" y="9142"/>
                      <a:pt x="1073" y="13432"/>
                    </a:cubicBezTo>
                    <a:cubicBezTo>
                      <a:pt x="1414" y="17625"/>
                      <a:pt x="1951" y="21769"/>
                      <a:pt x="2731" y="25914"/>
                    </a:cubicBezTo>
                    <a:cubicBezTo>
                      <a:pt x="2731" y="25957"/>
                      <a:pt x="2780" y="25982"/>
                      <a:pt x="2834" y="25982"/>
                    </a:cubicBezTo>
                    <a:cubicBezTo>
                      <a:pt x="2901" y="25982"/>
                      <a:pt x="2975" y="25945"/>
                      <a:pt x="2975" y="25865"/>
                    </a:cubicBezTo>
                    <a:cubicBezTo>
                      <a:pt x="2487" y="21623"/>
                      <a:pt x="1853" y="17333"/>
                      <a:pt x="1512" y="13091"/>
                    </a:cubicBezTo>
                    <a:cubicBezTo>
                      <a:pt x="1122" y="8801"/>
                      <a:pt x="1317" y="4413"/>
                      <a:pt x="781" y="220"/>
                    </a:cubicBezTo>
                    <a:cubicBezTo>
                      <a:pt x="781" y="73"/>
                      <a:pt x="683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1950345" y="4207815"/>
                <a:ext cx="366210" cy="117441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5334" extrusionOk="0">
                    <a:moveTo>
                      <a:pt x="2901" y="0"/>
                    </a:moveTo>
                    <a:cubicBezTo>
                      <a:pt x="1795" y="0"/>
                      <a:pt x="603" y="182"/>
                      <a:pt x="391" y="1061"/>
                    </a:cubicBezTo>
                    <a:cubicBezTo>
                      <a:pt x="1" y="2572"/>
                      <a:pt x="2877" y="3596"/>
                      <a:pt x="3950" y="3742"/>
                    </a:cubicBezTo>
                    <a:cubicBezTo>
                      <a:pt x="4096" y="3742"/>
                      <a:pt x="4145" y="3450"/>
                      <a:pt x="3999" y="3450"/>
                    </a:cubicBezTo>
                    <a:cubicBezTo>
                      <a:pt x="3170" y="3352"/>
                      <a:pt x="2390" y="3011"/>
                      <a:pt x="1805" y="2426"/>
                    </a:cubicBezTo>
                    <a:cubicBezTo>
                      <a:pt x="1122" y="2085"/>
                      <a:pt x="1073" y="1500"/>
                      <a:pt x="1610" y="671"/>
                    </a:cubicBezTo>
                    <a:cubicBezTo>
                      <a:pt x="1951" y="622"/>
                      <a:pt x="2243" y="622"/>
                      <a:pt x="2585" y="573"/>
                    </a:cubicBezTo>
                    <a:cubicBezTo>
                      <a:pt x="3365" y="573"/>
                      <a:pt x="4194" y="573"/>
                      <a:pt x="5022" y="671"/>
                    </a:cubicBezTo>
                    <a:cubicBezTo>
                      <a:pt x="7168" y="915"/>
                      <a:pt x="9313" y="1402"/>
                      <a:pt x="11361" y="2085"/>
                    </a:cubicBezTo>
                    <a:cubicBezTo>
                      <a:pt x="12287" y="2377"/>
                      <a:pt x="13213" y="2767"/>
                      <a:pt x="14140" y="3255"/>
                    </a:cubicBezTo>
                    <a:cubicBezTo>
                      <a:pt x="14530" y="3450"/>
                      <a:pt x="14871" y="3645"/>
                      <a:pt x="15261" y="3889"/>
                    </a:cubicBezTo>
                    <a:cubicBezTo>
                      <a:pt x="15409" y="4000"/>
                      <a:pt x="15558" y="4111"/>
                      <a:pt x="15706" y="4244"/>
                    </a:cubicBezTo>
                    <a:lnTo>
                      <a:pt x="15706" y="4244"/>
                    </a:lnTo>
                    <a:cubicBezTo>
                      <a:pt x="15667" y="4261"/>
                      <a:pt x="15617" y="4290"/>
                      <a:pt x="15554" y="4327"/>
                    </a:cubicBezTo>
                    <a:cubicBezTo>
                      <a:pt x="15037" y="4715"/>
                      <a:pt x="14264" y="4827"/>
                      <a:pt x="13449" y="4827"/>
                    </a:cubicBezTo>
                    <a:cubicBezTo>
                      <a:pt x="12417" y="4827"/>
                      <a:pt x="11316" y="4647"/>
                      <a:pt x="10581" y="4620"/>
                    </a:cubicBezTo>
                    <a:cubicBezTo>
                      <a:pt x="10337" y="4620"/>
                      <a:pt x="10288" y="5010"/>
                      <a:pt x="10532" y="5059"/>
                    </a:cubicBezTo>
                    <a:cubicBezTo>
                      <a:pt x="11313" y="5246"/>
                      <a:pt x="12115" y="5334"/>
                      <a:pt x="12923" y="5334"/>
                    </a:cubicBezTo>
                    <a:cubicBezTo>
                      <a:pt x="13376" y="5334"/>
                      <a:pt x="13831" y="5306"/>
                      <a:pt x="14286" y="5254"/>
                    </a:cubicBezTo>
                    <a:cubicBezTo>
                      <a:pt x="14920" y="5156"/>
                      <a:pt x="16139" y="5010"/>
                      <a:pt x="16529" y="4522"/>
                    </a:cubicBezTo>
                    <a:cubicBezTo>
                      <a:pt x="16626" y="4376"/>
                      <a:pt x="16577" y="4230"/>
                      <a:pt x="16480" y="4132"/>
                    </a:cubicBezTo>
                    <a:cubicBezTo>
                      <a:pt x="13457" y="1402"/>
                      <a:pt x="8484" y="378"/>
                      <a:pt x="4584" y="86"/>
                    </a:cubicBezTo>
                    <a:cubicBezTo>
                      <a:pt x="4215" y="67"/>
                      <a:pt x="3574" y="0"/>
                      <a:pt x="2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1687498" y="2062871"/>
                <a:ext cx="146907" cy="369894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6800" extrusionOk="0">
                    <a:moveTo>
                      <a:pt x="6529" y="0"/>
                    </a:moveTo>
                    <a:cubicBezTo>
                      <a:pt x="6489" y="0"/>
                      <a:pt x="6447" y="27"/>
                      <a:pt x="6425" y="93"/>
                    </a:cubicBezTo>
                    <a:cubicBezTo>
                      <a:pt x="5889" y="2969"/>
                      <a:pt x="5499" y="5748"/>
                      <a:pt x="4426" y="8527"/>
                    </a:cubicBezTo>
                    <a:cubicBezTo>
                      <a:pt x="3305" y="11501"/>
                      <a:pt x="1696" y="13988"/>
                      <a:pt x="38" y="16621"/>
                    </a:cubicBezTo>
                    <a:cubicBezTo>
                      <a:pt x="1" y="16696"/>
                      <a:pt x="78" y="16799"/>
                      <a:pt x="139" y="16799"/>
                    </a:cubicBezTo>
                    <a:cubicBezTo>
                      <a:pt x="157" y="16799"/>
                      <a:pt x="173" y="16790"/>
                      <a:pt x="185" y="16767"/>
                    </a:cubicBezTo>
                    <a:lnTo>
                      <a:pt x="185" y="16718"/>
                    </a:lnTo>
                    <a:cubicBezTo>
                      <a:pt x="3890" y="12525"/>
                      <a:pt x="6669" y="5748"/>
                      <a:pt x="6620" y="93"/>
                    </a:cubicBezTo>
                    <a:cubicBezTo>
                      <a:pt x="6620" y="39"/>
                      <a:pt x="6576" y="0"/>
                      <a:pt x="6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1897000" y="1904058"/>
                <a:ext cx="261789" cy="352258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5999" extrusionOk="0">
                    <a:moveTo>
                      <a:pt x="11207" y="1"/>
                    </a:moveTo>
                    <a:cubicBezTo>
                      <a:pt x="11053" y="1"/>
                      <a:pt x="10901" y="84"/>
                      <a:pt x="10809" y="285"/>
                    </a:cubicBezTo>
                    <a:cubicBezTo>
                      <a:pt x="8029" y="5697"/>
                      <a:pt x="4519" y="10670"/>
                      <a:pt x="375" y="15107"/>
                    </a:cubicBezTo>
                    <a:cubicBezTo>
                      <a:pt x="1" y="15481"/>
                      <a:pt x="345" y="15999"/>
                      <a:pt x="745" y="15999"/>
                    </a:cubicBezTo>
                    <a:cubicBezTo>
                      <a:pt x="866" y="15999"/>
                      <a:pt x="993" y="15951"/>
                      <a:pt x="1106" y="15838"/>
                    </a:cubicBezTo>
                    <a:cubicBezTo>
                      <a:pt x="5348" y="11352"/>
                      <a:pt x="8907" y="6282"/>
                      <a:pt x="11686" y="821"/>
                    </a:cubicBezTo>
                    <a:cubicBezTo>
                      <a:pt x="11886" y="388"/>
                      <a:pt x="11540" y="1"/>
                      <a:pt x="1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1812028" y="1839019"/>
                <a:ext cx="257230" cy="95468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336" extrusionOk="0">
                    <a:moveTo>
                      <a:pt x="11653" y="1"/>
                    </a:moveTo>
                    <a:cubicBezTo>
                      <a:pt x="11648" y="1"/>
                      <a:pt x="11644" y="7"/>
                      <a:pt x="11644" y="21"/>
                    </a:cubicBezTo>
                    <a:cubicBezTo>
                      <a:pt x="9447" y="1695"/>
                      <a:pt x="6403" y="3842"/>
                      <a:pt x="3509" y="3842"/>
                    </a:cubicBezTo>
                    <a:cubicBezTo>
                      <a:pt x="2357" y="3842"/>
                      <a:pt x="1228" y="3501"/>
                      <a:pt x="186" y="2654"/>
                    </a:cubicBezTo>
                    <a:cubicBezTo>
                      <a:pt x="168" y="2645"/>
                      <a:pt x="150" y="2641"/>
                      <a:pt x="134" y="2641"/>
                    </a:cubicBezTo>
                    <a:cubicBezTo>
                      <a:pt x="58" y="2641"/>
                      <a:pt x="0" y="2721"/>
                      <a:pt x="40" y="2800"/>
                    </a:cubicBezTo>
                    <a:cubicBezTo>
                      <a:pt x="921" y="3905"/>
                      <a:pt x="2038" y="4336"/>
                      <a:pt x="3245" y="4336"/>
                    </a:cubicBezTo>
                    <a:cubicBezTo>
                      <a:pt x="6246" y="4336"/>
                      <a:pt x="9801" y="1670"/>
                      <a:pt x="11644" y="70"/>
                    </a:cubicBezTo>
                    <a:cubicBezTo>
                      <a:pt x="11678" y="35"/>
                      <a:pt x="11664" y="1"/>
                      <a:pt x="11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2485883" y="1141174"/>
                <a:ext cx="255049" cy="266764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12116" extrusionOk="0">
                    <a:moveTo>
                      <a:pt x="307" y="0"/>
                    </a:moveTo>
                    <a:cubicBezTo>
                      <a:pt x="83" y="0"/>
                      <a:pt x="0" y="427"/>
                      <a:pt x="258" y="513"/>
                    </a:cubicBezTo>
                    <a:cubicBezTo>
                      <a:pt x="5426" y="2414"/>
                      <a:pt x="9424" y="6656"/>
                      <a:pt x="10984" y="11922"/>
                    </a:cubicBezTo>
                    <a:cubicBezTo>
                      <a:pt x="11023" y="12057"/>
                      <a:pt x="11131" y="12116"/>
                      <a:pt x="11241" y="12116"/>
                    </a:cubicBezTo>
                    <a:cubicBezTo>
                      <a:pt x="11408" y="12116"/>
                      <a:pt x="11579" y="11981"/>
                      <a:pt x="11521" y="11775"/>
                    </a:cubicBezTo>
                    <a:cubicBezTo>
                      <a:pt x="9863" y="6315"/>
                      <a:pt x="5768" y="1975"/>
                      <a:pt x="404" y="25"/>
                    </a:cubicBezTo>
                    <a:cubicBezTo>
                      <a:pt x="370" y="8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703356" y="1183359"/>
                <a:ext cx="544326" cy="977423"/>
              </a:xfrm>
              <a:custGeom>
                <a:avLst/>
                <a:gdLst/>
                <a:ahLst/>
                <a:cxnLst/>
                <a:rect l="l" t="t" r="r" b="b"/>
                <a:pathLst>
                  <a:path w="24714" h="44393" extrusionOk="0">
                    <a:moveTo>
                      <a:pt x="17404" y="1"/>
                    </a:moveTo>
                    <a:cubicBezTo>
                      <a:pt x="17326" y="1"/>
                      <a:pt x="17244" y="19"/>
                      <a:pt x="17163" y="59"/>
                    </a:cubicBezTo>
                    <a:lnTo>
                      <a:pt x="17212" y="108"/>
                    </a:lnTo>
                    <a:cubicBezTo>
                      <a:pt x="12482" y="2595"/>
                      <a:pt x="8436" y="6203"/>
                      <a:pt x="5413" y="10639"/>
                    </a:cubicBezTo>
                    <a:cubicBezTo>
                      <a:pt x="2683" y="14832"/>
                      <a:pt x="1" y="20000"/>
                      <a:pt x="586" y="25168"/>
                    </a:cubicBezTo>
                    <a:cubicBezTo>
                      <a:pt x="684" y="26095"/>
                      <a:pt x="927" y="26972"/>
                      <a:pt x="1269" y="27801"/>
                    </a:cubicBezTo>
                    <a:cubicBezTo>
                      <a:pt x="1805" y="28923"/>
                      <a:pt x="2731" y="29605"/>
                      <a:pt x="3463" y="30580"/>
                    </a:cubicBezTo>
                    <a:cubicBezTo>
                      <a:pt x="5120" y="32725"/>
                      <a:pt x="5023" y="35505"/>
                      <a:pt x="5120" y="38089"/>
                    </a:cubicBezTo>
                    <a:cubicBezTo>
                      <a:pt x="5218" y="40185"/>
                      <a:pt x="5267" y="42379"/>
                      <a:pt x="7119" y="43744"/>
                    </a:cubicBezTo>
                    <a:cubicBezTo>
                      <a:pt x="7763" y="44204"/>
                      <a:pt x="8496" y="44393"/>
                      <a:pt x="9246" y="44393"/>
                    </a:cubicBezTo>
                    <a:cubicBezTo>
                      <a:pt x="10486" y="44393"/>
                      <a:pt x="11772" y="43876"/>
                      <a:pt x="12775" y="43208"/>
                    </a:cubicBezTo>
                    <a:cubicBezTo>
                      <a:pt x="15213" y="41550"/>
                      <a:pt x="16821" y="38430"/>
                      <a:pt x="18528" y="36090"/>
                    </a:cubicBezTo>
                    <a:cubicBezTo>
                      <a:pt x="19601" y="34676"/>
                      <a:pt x="20771" y="33359"/>
                      <a:pt x="21843" y="31945"/>
                    </a:cubicBezTo>
                    <a:cubicBezTo>
                      <a:pt x="22916" y="30580"/>
                      <a:pt x="23598" y="28971"/>
                      <a:pt x="24476" y="27509"/>
                    </a:cubicBezTo>
                    <a:cubicBezTo>
                      <a:pt x="24713" y="27102"/>
                      <a:pt x="24362" y="26720"/>
                      <a:pt x="23995" y="26720"/>
                    </a:cubicBezTo>
                    <a:cubicBezTo>
                      <a:pt x="23834" y="26720"/>
                      <a:pt x="23669" y="26794"/>
                      <a:pt x="23550" y="26972"/>
                    </a:cubicBezTo>
                    <a:cubicBezTo>
                      <a:pt x="22770" y="28289"/>
                      <a:pt x="22136" y="29703"/>
                      <a:pt x="21258" y="30970"/>
                    </a:cubicBezTo>
                    <a:cubicBezTo>
                      <a:pt x="20283" y="32384"/>
                      <a:pt x="19064" y="33652"/>
                      <a:pt x="17992" y="35066"/>
                    </a:cubicBezTo>
                    <a:cubicBezTo>
                      <a:pt x="16188" y="37503"/>
                      <a:pt x="14335" y="41306"/>
                      <a:pt x="11556" y="42720"/>
                    </a:cubicBezTo>
                    <a:cubicBezTo>
                      <a:pt x="10840" y="43078"/>
                      <a:pt x="10076" y="43281"/>
                      <a:pt x="9358" y="43281"/>
                    </a:cubicBezTo>
                    <a:cubicBezTo>
                      <a:pt x="8024" y="43281"/>
                      <a:pt x="6849" y="42580"/>
                      <a:pt x="6437" y="40868"/>
                    </a:cubicBezTo>
                    <a:cubicBezTo>
                      <a:pt x="6242" y="39454"/>
                      <a:pt x="6144" y="38040"/>
                      <a:pt x="6144" y="36626"/>
                    </a:cubicBezTo>
                    <a:cubicBezTo>
                      <a:pt x="6047" y="34432"/>
                      <a:pt x="5852" y="32189"/>
                      <a:pt x="4633" y="30336"/>
                    </a:cubicBezTo>
                    <a:cubicBezTo>
                      <a:pt x="3853" y="29118"/>
                      <a:pt x="2585" y="28338"/>
                      <a:pt x="2049" y="26924"/>
                    </a:cubicBezTo>
                    <a:cubicBezTo>
                      <a:pt x="1659" y="25705"/>
                      <a:pt x="1464" y="24437"/>
                      <a:pt x="1610" y="23169"/>
                    </a:cubicBezTo>
                    <a:cubicBezTo>
                      <a:pt x="1756" y="19903"/>
                      <a:pt x="3073" y="16734"/>
                      <a:pt x="4633" y="13906"/>
                    </a:cubicBezTo>
                    <a:cubicBezTo>
                      <a:pt x="7656" y="8445"/>
                      <a:pt x="12190" y="3960"/>
                      <a:pt x="17699" y="986"/>
                    </a:cubicBezTo>
                    <a:cubicBezTo>
                      <a:pt x="18245" y="692"/>
                      <a:pt x="17887" y="1"/>
                      <a:pt x="17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2257461" y="895084"/>
                <a:ext cx="115301" cy="274888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2485" extrusionOk="0">
                    <a:moveTo>
                      <a:pt x="360" y="1"/>
                    </a:moveTo>
                    <a:cubicBezTo>
                      <a:pt x="342" y="1"/>
                      <a:pt x="318" y="13"/>
                      <a:pt x="293" y="37"/>
                    </a:cubicBezTo>
                    <a:lnTo>
                      <a:pt x="342" y="37"/>
                    </a:lnTo>
                    <a:cubicBezTo>
                      <a:pt x="1" y="2085"/>
                      <a:pt x="829" y="4328"/>
                      <a:pt x="1610" y="6180"/>
                    </a:cubicBezTo>
                    <a:cubicBezTo>
                      <a:pt x="2487" y="8326"/>
                      <a:pt x="3560" y="10422"/>
                      <a:pt x="4827" y="12372"/>
                    </a:cubicBezTo>
                    <a:cubicBezTo>
                      <a:pt x="4859" y="12452"/>
                      <a:pt x="4916" y="12484"/>
                      <a:pt x="4976" y="12484"/>
                    </a:cubicBezTo>
                    <a:cubicBezTo>
                      <a:pt x="5100" y="12484"/>
                      <a:pt x="5235" y="12342"/>
                      <a:pt x="5169" y="12177"/>
                    </a:cubicBezTo>
                    <a:cubicBezTo>
                      <a:pt x="4145" y="10227"/>
                      <a:pt x="2975" y="8374"/>
                      <a:pt x="2097" y="6327"/>
                    </a:cubicBezTo>
                    <a:cubicBezTo>
                      <a:pt x="1219" y="4328"/>
                      <a:pt x="927" y="2183"/>
                      <a:pt x="391" y="37"/>
                    </a:cubicBezTo>
                    <a:cubicBezTo>
                      <a:pt x="391" y="13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2109277" y="880553"/>
                <a:ext cx="151422" cy="63719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2894" extrusionOk="0">
                    <a:moveTo>
                      <a:pt x="5180" y="386"/>
                    </a:moveTo>
                    <a:cubicBezTo>
                      <a:pt x="5449" y="386"/>
                      <a:pt x="5699" y="431"/>
                      <a:pt x="5949" y="502"/>
                    </a:cubicBezTo>
                    <a:cubicBezTo>
                      <a:pt x="6382" y="980"/>
                      <a:pt x="6430" y="1418"/>
                      <a:pt x="6092" y="1784"/>
                    </a:cubicBezTo>
                    <a:lnTo>
                      <a:pt x="6092" y="1784"/>
                    </a:lnTo>
                    <a:cubicBezTo>
                      <a:pt x="6062" y="1755"/>
                      <a:pt x="6026" y="1738"/>
                      <a:pt x="5988" y="1738"/>
                    </a:cubicBezTo>
                    <a:cubicBezTo>
                      <a:pt x="5960" y="1738"/>
                      <a:pt x="5930" y="1747"/>
                      <a:pt x="5900" y="1770"/>
                    </a:cubicBezTo>
                    <a:cubicBezTo>
                      <a:pt x="5128" y="2248"/>
                      <a:pt x="4245" y="2476"/>
                      <a:pt x="3356" y="2476"/>
                    </a:cubicBezTo>
                    <a:cubicBezTo>
                      <a:pt x="3066" y="2476"/>
                      <a:pt x="2775" y="2452"/>
                      <a:pt x="2487" y="2404"/>
                    </a:cubicBezTo>
                    <a:cubicBezTo>
                      <a:pt x="1999" y="2404"/>
                      <a:pt x="1463" y="2257"/>
                      <a:pt x="1024" y="2014"/>
                    </a:cubicBezTo>
                    <a:cubicBezTo>
                      <a:pt x="98" y="1136"/>
                      <a:pt x="1219" y="697"/>
                      <a:pt x="1756" y="551"/>
                    </a:cubicBezTo>
                    <a:cubicBezTo>
                      <a:pt x="2304" y="441"/>
                      <a:pt x="2853" y="386"/>
                      <a:pt x="3401" y="386"/>
                    </a:cubicBezTo>
                    <a:cubicBezTo>
                      <a:pt x="3584" y="386"/>
                      <a:pt x="3767" y="393"/>
                      <a:pt x="3950" y="405"/>
                    </a:cubicBezTo>
                    <a:lnTo>
                      <a:pt x="4876" y="405"/>
                    </a:lnTo>
                    <a:cubicBezTo>
                      <a:pt x="4980" y="392"/>
                      <a:pt x="5081" y="386"/>
                      <a:pt x="5180" y="386"/>
                    </a:cubicBezTo>
                    <a:close/>
                    <a:moveTo>
                      <a:pt x="4521" y="0"/>
                    </a:moveTo>
                    <a:cubicBezTo>
                      <a:pt x="3981" y="0"/>
                      <a:pt x="3437" y="44"/>
                      <a:pt x="2926" y="63"/>
                    </a:cubicBezTo>
                    <a:cubicBezTo>
                      <a:pt x="2097" y="112"/>
                      <a:pt x="732" y="161"/>
                      <a:pt x="390" y="1136"/>
                    </a:cubicBezTo>
                    <a:cubicBezTo>
                      <a:pt x="0" y="2062"/>
                      <a:pt x="1073" y="2501"/>
                      <a:pt x="1804" y="2696"/>
                    </a:cubicBezTo>
                    <a:cubicBezTo>
                      <a:pt x="2299" y="2828"/>
                      <a:pt x="2799" y="2893"/>
                      <a:pt x="3295" y="2893"/>
                    </a:cubicBezTo>
                    <a:cubicBezTo>
                      <a:pt x="4267" y="2893"/>
                      <a:pt x="5223" y="2644"/>
                      <a:pt x="6095" y="2160"/>
                    </a:cubicBezTo>
                    <a:cubicBezTo>
                      <a:pt x="6175" y="2100"/>
                      <a:pt x="6189" y="1998"/>
                      <a:pt x="6164" y="1909"/>
                    </a:cubicBezTo>
                    <a:lnTo>
                      <a:pt x="6164" y="1909"/>
                    </a:lnTo>
                    <a:cubicBezTo>
                      <a:pt x="6595" y="1603"/>
                      <a:pt x="6831" y="1121"/>
                      <a:pt x="6875" y="600"/>
                    </a:cubicBezTo>
                    <a:cubicBezTo>
                      <a:pt x="6875" y="551"/>
                      <a:pt x="6826" y="502"/>
                      <a:pt x="6777" y="502"/>
                    </a:cubicBezTo>
                    <a:cubicBezTo>
                      <a:pt x="6109" y="95"/>
                      <a:pt x="5319" y="0"/>
                      <a:pt x="4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2326179" y="962986"/>
                <a:ext cx="60172" cy="138446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6288" extrusionOk="0">
                    <a:moveTo>
                      <a:pt x="2652" y="1"/>
                    </a:moveTo>
                    <a:cubicBezTo>
                      <a:pt x="2609" y="1"/>
                      <a:pt x="2561" y="25"/>
                      <a:pt x="2536" y="74"/>
                    </a:cubicBezTo>
                    <a:cubicBezTo>
                      <a:pt x="1805" y="2219"/>
                      <a:pt x="1317" y="4364"/>
                      <a:pt x="1" y="6266"/>
                    </a:cubicBezTo>
                    <a:cubicBezTo>
                      <a:pt x="1" y="6266"/>
                      <a:pt x="1" y="6287"/>
                      <a:pt x="15" y="6287"/>
                    </a:cubicBezTo>
                    <a:cubicBezTo>
                      <a:pt x="23" y="6287"/>
                      <a:pt x="33" y="6282"/>
                      <a:pt x="50" y="6266"/>
                    </a:cubicBezTo>
                    <a:cubicBezTo>
                      <a:pt x="1366" y="4510"/>
                      <a:pt x="2682" y="2365"/>
                      <a:pt x="2731" y="74"/>
                    </a:cubicBezTo>
                    <a:cubicBezTo>
                      <a:pt x="2731" y="25"/>
                      <a:pt x="2695" y="1"/>
                      <a:pt x="2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2366992" y="946341"/>
                <a:ext cx="156223" cy="71447"/>
              </a:xfrm>
              <a:custGeom>
                <a:avLst/>
                <a:gdLst/>
                <a:ahLst/>
                <a:cxnLst/>
                <a:rect l="l" t="t" r="r" b="b"/>
                <a:pathLst>
                  <a:path w="7093" h="3245" extrusionOk="0">
                    <a:moveTo>
                      <a:pt x="2642" y="383"/>
                    </a:moveTo>
                    <a:cubicBezTo>
                      <a:pt x="3378" y="383"/>
                      <a:pt x="4078" y="572"/>
                      <a:pt x="4779" y="878"/>
                    </a:cubicBezTo>
                    <a:cubicBezTo>
                      <a:pt x="5297" y="1114"/>
                      <a:pt x="6997" y="1941"/>
                      <a:pt x="6102" y="2612"/>
                    </a:cubicBezTo>
                    <a:lnTo>
                      <a:pt x="6102" y="2612"/>
                    </a:lnTo>
                    <a:cubicBezTo>
                      <a:pt x="6073" y="2592"/>
                      <a:pt x="6036" y="2580"/>
                      <a:pt x="5995" y="2580"/>
                    </a:cubicBezTo>
                    <a:cubicBezTo>
                      <a:pt x="5980" y="2580"/>
                      <a:pt x="5965" y="2582"/>
                      <a:pt x="5949" y="2585"/>
                    </a:cubicBezTo>
                    <a:cubicBezTo>
                      <a:pt x="5492" y="2772"/>
                      <a:pt x="5009" y="2861"/>
                      <a:pt x="4530" y="2861"/>
                    </a:cubicBezTo>
                    <a:cubicBezTo>
                      <a:pt x="3883" y="2861"/>
                      <a:pt x="3242" y="2698"/>
                      <a:pt x="2682" y="2390"/>
                    </a:cubicBezTo>
                    <a:cubicBezTo>
                      <a:pt x="2195" y="2195"/>
                      <a:pt x="1805" y="1951"/>
                      <a:pt x="1463" y="1610"/>
                    </a:cubicBezTo>
                    <a:cubicBezTo>
                      <a:pt x="683" y="440"/>
                      <a:pt x="1756" y="391"/>
                      <a:pt x="2390" y="391"/>
                    </a:cubicBezTo>
                    <a:cubicBezTo>
                      <a:pt x="2474" y="386"/>
                      <a:pt x="2558" y="383"/>
                      <a:pt x="2642" y="383"/>
                    </a:cubicBezTo>
                    <a:close/>
                    <a:moveTo>
                      <a:pt x="2623" y="0"/>
                    </a:moveTo>
                    <a:cubicBezTo>
                      <a:pt x="2384" y="0"/>
                      <a:pt x="2143" y="16"/>
                      <a:pt x="1902" y="50"/>
                    </a:cubicBezTo>
                    <a:cubicBezTo>
                      <a:pt x="927" y="147"/>
                      <a:pt x="1" y="878"/>
                      <a:pt x="927" y="1707"/>
                    </a:cubicBezTo>
                    <a:cubicBezTo>
                      <a:pt x="1922" y="2631"/>
                      <a:pt x="3254" y="3245"/>
                      <a:pt x="4602" y="3245"/>
                    </a:cubicBezTo>
                    <a:cubicBezTo>
                      <a:pt x="5103" y="3245"/>
                      <a:pt x="5606" y="3160"/>
                      <a:pt x="6095" y="2975"/>
                    </a:cubicBezTo>
                    <a:cubicBezTo>
                      <a:pt x="6138" y="2953"/>
                      <a:pt x="6167" y="2920"/>
                      <a:pt x="6183" y="2882"/>
                    </a:cubicBezTo>
                    <a:lnTo>
                      <a:pt x="6183" y="2882"/>
                    </a:lnTo>
                    <a:cubicBezTo>
                      <a:pt x="7092" y="2392"/>
                      <a:pt x="6657" y="1641"/>
                      <a:pt x="5900" y="1073"/>
                    </a:cubicBezTo>
                    <a:cubicBezTo>
                      <a:pt x="4929" y="386"/>
                      <a:pt x="3790" y="0"/>
                      <a:pt x="2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2485112" y="1000900"/>
                <a:ext cx="31430" cy="14163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6433" extrusionOk="0">
                    <a:moveTo>
                      <a:pt x="1238" y="1"/>
                    </a:moveTo>
                    <a:cubicBezTo>
                      <a:pt x="1176" y="1"/>
                      <a:pt x="1111" y="32"/>
                      <a:pt x="1073" y="107"/>
                    </a:cubicBezTo>
                    <a:lnTo>
                      <a:pt x="1073" y="156"/>
                    </a:lnTo>
                    <a:cubicBezTo>
                      <a:pt x="293" y="2057"/>
                      <a:pt x="1" y="4154"/>
                      <a:pt x="196" y="6250"/>
                    </a:cubicBezTo>
                    <a:cubicBezTo>
                      <a:pt x="196" y="6372"/>
                      <a:pt x="293" y="6433"/>
                      <a:pt x="391" y="6433"/>
                    </a:cubicBezTo>
                    <a:cubicBezTo>
                      <a:pt x="488" y="6433"/>
                      <a:pt x="586" y="6372"/>
                      <a:pt x="586" y="6250"/>
                    </a:cubicBezTo>
                    <a:cubicBezTo>
                      <a:pt x="391" y="4154"/>
                      <a:pt x="683" y="2106"/>
                      <a:pt x="1366" y="204"/>
                    </a:cubicBezTo>
                    <a:cubicBezTo>
                      <a:pt x="1426" y="84"/>
                      <a:pt x="1337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2563499" y="1063959"/>
                <a:ext cx="113847" cy="118564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5385" extrusionOk="0">
                    <a:moveTo>
                      <a:pt x="4995" y="0"/>
                    </a:moveTo>
                    <a:cubicBezTo>
                      <a:pt x="4952" y="0"/>
                      <a:pt x="4909" y="22"/>
                      <a:pt x="4876" y="71"/>
                    </a:cubicBezTo>
                    <a:cubicBezTo>
                      <a:pt x="3804" y="2313"/>
                      <a:pt x="2585" y="4459"/>
                      <a:pt x="50" y="5239"/>
                    </a:cubicBezTo>
                    <a:cubicBezTo>
                      <a:pt x="1" y="5239"/>
                      <a:pt x="1" y="5385"/>
                      <a:pt x="50" y="5385"/>
                    </a:cubicBezTo>
                    <a:lnTo>
                      <a:pt x="98" y="5385"/>
                    </a:lnTo>
                    <a:cubicBezTo>
                      <a:pt x="2585" y="4751"/>
                      <a:pt x="4584" y="2752"/>
                      <a:pt x="5169" y="217"/>
                    </a:cubicBezTo>
                    <a:cubicBezTo>
                      <a:pt x="5169" y="87"/>
                      <a:pt x="5082" y="0"/>
                      <a:pt x="4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2668976" y="1055041"/>
                <a:ext cx="106667" cy="88510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020" extrusionOk="0">
                    <a:moveTo>
                      <a:pt x="1218" y="1"/>
                    </a:moveTo>
                    <a:cubicBezTo>
                      <a:pt x="793" y="1"/>
                      <a:pt x="400" y="142"/>
                      <a:pt x="87" y="476"/>
                    </a:cubicBezTo>
                    <a:cubicBezTo>
                      <a:pt x="0" y="563"/>
                      <a:pt x="107" y="727"/>
                      <a:pt x="235" y="727"/>
                    </a:cubicBezTo>
                    <a:cubicBezTo>
                      <a:pt x="251" y="727"/>
                      <a:pt x="267" y="725"/>
                      <a:pt x="282" y="719"/>
                    </a:cubicBezTo>
                    <a:cubicBezTo>
                      <a:pt x="578" y="577"/>
                      <a:pt x="891" y="513"/>
                      <a:pt x="1208" y="513"/>
                    </a:cubicBezTo>
                    <a:cubicBezTo>
                      <a:pt x="2402" y="513"/>
                      <a:pt x="3643" y="1424"/>
                      <a:pt x="4183" y="2426"/>
                    </a:cubicBezTo>
                    <a:cubicBezTo>
                      <a:pt x="4280" y="2572"/>
                      <a:pt x="4329" y="2767"/>
                      <a:pt x="4378" y="2913"/>
                    </a:cubicBezTo>
                    <a:lnTo>
                      <a:pt x="4378" y="3206"/>
                    </a:lnTo>
                    <a:lnTo>
                      <a:pt x="3354" y="3450"/>
                    </a:lnTo>
                    <a:cubicBezTo>
                      <a:pt x="3013" y="3401"/>
                      <a:pt x="2623" y="2913"/>
                      <a:pt x="2330" y="2670"/>
                    </a:cubicBezTo>
                    <a:cubicBezTo>
                      <a:pt x="1696" y="2133"/>
                      <a:pt x="1111" y="1548"/>
                      <a:pt x="575" y="914"/>
                    </a:cubicBezTo>
                    <a:cubicBezTo>
                      <a:pt x="550" y="878"/>
                      <a:pt x="517" y="863"/>
                      <a:pt x="482" y="863"/>
                    </a:cubicBezTo>
                    <a:cubicBezTo>
                      <a:pt x="377" y="863"/>
                      <a:pt x="258" y="1000"/>
                      <a:pt x="331" y="1109"/>
                    </a:cubicBezTo>
                    <a:cubicBezTo>
                      <a:pt x="1111" y="2133"/>
                      <a:pt x="2233" y="3401"/>
                      <a:pt x="3451" y="3889"/>
                    </a:cubicBezTo>
                    <a:cubicBezTo>
                      <a:pt x="3598" y="3979"/>
                      <a:pt x="3753" y="4020"/>
                      <a:pt x="3903" y="4020"/>
                    </a:cubicBezTo>
                    <a:cubicBezTo>
                      <a:pt x="4400" y="4020"/>
                      <a:pt x="4843" y="3573"/>
                      <a:pt x="4768" y="3011"/>
                    </a:cubicBezTo>
                    <a:cubicBezTo>
                      <a:pt x="4616" y="1757"/>
                      <a:pt x="2718" y="1"/>
                      <a:pt x="1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2679482" y="1129901"/>
                <a:ext cx="99883" cy="147892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6717" extrusionOk="0">
                    <a:moveTo>
                      <a:pt x="4486" y="1"/>
                    </a:moveTo>
                    <a:cubicBezTo>
                      <a:pt x="3169" y="293"/>
                      <a:pt x="2048" y="1074"/>
                      <a:pt x="1317" y="2195"/>
                    </a:cubicBezTo>
                    <a:cubicBezTo>
                      <a:pt x="439" y="3463"/>
                      <a:pt x="0" y="4974"/>
                      <a:pt x="49" y="6534"/>
                    </a:cubicBezTo>
                    <a:cubicBezTo>
                      <a:pt x="73" y="6656"/>
                      <a:pt x="183" y="6717"/>
                      <a:pt x="287" y="6717"/>
                    </a:cubicBezTo>
                    <a:cubicBezTo>
                      <a:pt x="390" y="6717"/>
                      <a:pt x="488" y="6656"/>
                      <a:pt x="488" y="6534"/>
                    </a:cubicBezTo>
                    <a:cubicBezTo>
                      <a:pt x="488" y="3950"/>
                      <a:pt x="1902" y="976"/>
                      <a:pt x="4535" y="50"/>
                    </a:cubicBezTo>
                    <a:lnTo>
                      <a:pt x="4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1187927" y="2497518"/>
                <a:ext cx="212431" cy="209761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527" extrusionOk="0">
                    <a:moveTo>
                      <a:pt x="9557" y="0"/>
                    </a:moveTo>
                    <a:cubicBezTo>
                      <a:pt x="5510" y="1463"/>
                      <a:pt x="1463" y="5363"/>
                      <a:pt x="1" y="9410"/>
                    </a:cubicBezTo>
                    <a:cubicBezTo>
                      <a:pt x="1" y="9481"/>
                      <a:pt x="53" y="9527"/>
                      <a:pt x="119" y="9527"/>
                    </a:cubicBezTo>
                    <a:cubicBezTo>
                      <a:pt x="143" y="9527"/>
                      <a:pt x="169" y="9520"/>
                      <a:pt x="196" y="9507"/>
                    </a:cubicBezTo>
                    <a:cubicBezTo>
                      <a:pt x="1219" y="7508"/>
                      <a:pt x="2536" y="5656"/>
                      <a:pt x="4047" y="3998"/>
                    </a:cubicBezTo>
                    <a:cubicBezTo>
                      <a:pt x="5705" y="2487"/>
                      <a:pt x="7558" y="1170"/>
                      <a:pt x="9605" y="146"/>
                    </a:cubicBezTo>
                    <a:cubicBezTo>
                      <a:pt x="9645" y="107"/>
                      <a:pt x="9620" y="36"/>
                      <a:pt x="9584" y="36"/>
                    </a:cubicBezTo>
                    <a:cubicBezTo>
                      <a:pt x="9575" y="36"/>
                      <a:pt x="9566" y="40"/>
                      <a:pt x="9557" y="49"/>
                    </a:cubicBezTo>
                    <a:lnTo>
                      <a:pt x="95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1278648" y="2061682"/>
                <a:ext cx="327027" cy="213063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9677" extrusionOk="0">
                    <a:moveTo>
                      <a:pt x="14750" y="0"/>
                    </a:moveTo>
                    <a:cubicBezTo>
                      <a:pt x="9777" y="2975"/>
                      <a:pt x="4804" y="6095"/>
                      <a:pt x="123" y="9410"/>
                    </a:cubicBezTo>
                    <a:cubicBezTo>
                      <a:pt x="1" y="9492"/>
                      <a:pt x="84" y="9677"/>
                      <a:pt x="200" y="9677"/>
                    </a:cubicBezTo>
                    <a:cubicBezTo>
                      <a:pt x="222" y="9677"/>
                      <a:pt x="246" y="9670"/>
                      <a:pt x="270" y="9654"/>
                    </a:cubicBezTo>
                    <a:cubicBezTo>
                      <a:pt x="5243" y="6680"/>
                      <a:pt x="10118" y="3413"/>
                      <a:pt x="14799" y="98"/>
                    </a:cubicBezTo>
                    <a:cubicBezTo>
                      <a:pt x="14847" y="98"/>
                      <a:pt x="14799" y="0"/>
                      <a:pt x="14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1811829" y="2229059"/>
                <a:ext cx="772967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35095" h="7234" extrusionOk="0">
                    <a:moveTo>
                      <a:pt x="7443" y="1"/>
                    </a:moveTo>
                    <a:cubicBezTo>
                      <a:pt x="3960" y="1"/>
                      <a:pt x="470" y="770"/>
                      <a:pt x="49" y="4587"/>
                    </a:cubicBezTo>
                    <a:cubicBezTo>
                      <a:pt x="0" y="4929"/>
                      <a:pt x="244" y="5099"/>
                      <a:pt x="506" y="5099"/>
                    </a:cubicBezTo>
                    <a:cubicBezTo>
                      <a:pt x="768" y="5099"/>
                      <a:pt x="1048" y="4929"/>
                      <a:pt x="1073" y="4587"/>
                    </a:cubicBezTo>
                    <a:lnTo>
                      <a:pt x="1073" y="4539"/>
                    </a:lnTo>
                    <a:cubicBezTo>
                      <a:pt x="1414" y="1857"/>
                      <a:pt x="3998" y="1223"/>
                      <a:pt x="6290" y="1077"/>
                    </a:cubicBezTo>
                    <a:cubicBezTo>
                      <a:pt x="6722" y="1069"/>
                      <a:pt x="7153" y="1065"/>
                      <a:pt x="7583" y="1065"/>
                    </a:cubicBezTo>
                    <a:cubicBezTo>
                      <a:pt x="9870" y="1065"/>
                      <a:pt x="12134" y="1180"/>
                      <a:pt x="14432" y="1467"/>
                    </a:cubicBezTo>
                    <a:cubicBezTo>
                      <a:pt x="17942" y="1906"/>
                      <a:pt x="21452" y="2540"/>
                      <a:pt x="24865" y="3466"/>
                    </a:cubicBezTo>
                    <a:cubicBezTo>
                      <a:pt x="28083" y="4197"/>
                      <a:pt x="31350" y="4929"/>
                      <a:pt x="33934" y="7123"/>
                    </a:cubicBezTo>
                    <a:cubicBezTo>
                      <a:pt x="34031" y="7200"/>
                      <a:pt x="34139" y="7233"/>
                      <a:pt x="34247" y="7233"/>
                    </a:cubicBezTo>
                    <a:cubicBezTo>
                      <a:pt x="34680" y="7233"/>
                      <a:pt x="35095" y="6694"/>
                      <a:pt x="34665" y="6342"/>
                    </a:cubicBezTo>
                    <a:cubicBezTo>
                      <a:pt x="31837" y="4002"/>
                      <a:pt x="28327" y="3222"/>
                      <a:pt x="24817" y="2393"/>
                    </a:cubicBezTo>
                    <a:cubicBezTo>
                      <a:pt x="20721" y="1321"/>
                      <a:pt x="16577" y="638"/>
                      <a:pt x="12335" y="297"/>
                    </a:cubicBezTo>
                    <a:cubicBezTo>
                      <a:pt x="10974" y="198"/>
                      <a:pt x="9209" y="1"/>
                      <a:pt x="7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2545240" y="2268800"/>
                <a:ext cx="508711" cy="214142"/>
              </a:xfrm>
              <a:custGeom>
                <a:avLst/>
                <a:gdLst/>
                <a:ahLst/>
                <a:cxnLst/>
                <a:rect l="l" t="t" r="r" b="b"/>
                <a:pathLst>
                  <a:path w="23097" h="9726" extrusionOk="0">
                    <a:moveTo>
                      <a:pt x="714" y="1"/>
                    </a:moveTo>
                    <a:cubicBezTo>
                      <a:pt x="639" y="1"/>
                      <a:pt x="564" y="2"/>
                      <a:pt x="489" y="3"/>
                    </a:cubicBezTo>
                    <a:cubicBezTo>
                      <a:pt x="1" y="3"/>
                      <a:pt x="1" y="735"/>
                      <a:pt x="489" y="735"/>
                    </a:cubicBezTo>
                    <a:cubicBezTo>
                      <a:pt x="3024" y="735"/>
                      <a:pt x="5462" y="1661"/>
                      <a:pt x="7412" y="3270"/>
                    </a:cubicBezTo>
                    <a:cubicBezTo>
                      <a:pt x="8484" y="4245"/>
                      <a:pt x="9801" y="4879"/>
                      <a:pt x="11166" y="5171"/>
                    </a:cubicBezTo>
                    <a:cubicBezTo>
                      <a:pt x="13165" y="5464"/>
                      <a:pt x="15115" y="5464"/>
                      <a:pt x="17065" y="6098"/>
                    </a:cubicBezTo>
                    <a:cubicBezTo>
                      <a:pt x="19357" y="6926"/>
                      <a:pt x="21063" y="8243"/>
                      <a:pt x="22965" y="9706"/>
                    </a:cubicBezTo>
                    <a:cubicBezTo>
                      <a:pt x="22979" y="9720"/>
                      <a:pt x="22997" y="9726"/>
                      <a:pt x="23015" y="9726"/>
                    </a:cubicBezTo>
                    <a:cubicBezTo>
                      <a:pt x="23058" y="9726"/>
                      <a:pt x="23097" y="9691"/>
                      <a:pt x="23062" y="9657"/>
                    </a:cubicBezTo>
                    <a:cubicBezTo>
                      <a:pt x="20673" y="6634"/>
                      <a:pt x="16626" y="5171"/>
                      <a:pt x="12921" y="4781"/>
                    </a:cubicBezTo>
                    <a:cubicBezTo>
                      <a:pt x="11458" y="4635"/>
                      <a:pt x="10191" y="4489"/>
                      <a:pt x="8923" y="3709"/>
                    </a:cubicBezTo>
                    <a:cubicBezTo>
                      <a:pt x="8046" y="3075"/>
                      <a:pt x="7265" y="2392"/>
                      <a:pt x="6388" y="1758"/>
                    </a:cubicBezTo>
                    <a:cubicBezTo>
                      <a:pt x="4696" y="630"/>
                      <a:pt x="2731" y="1"/>
                      <a:pt x="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1245919" y="2937890"/>
                <a:ext cx="170760" cy="364742"/>
              </a:xfrm>
              <a:custGeom>
                <a:avLst/>
                <a:gdLst/>
                <a:ahLst/>
                <a:cxnLst/>
                <a:rect l="l" t="t" r="r" b="b"/>
                <a:pathLst>
                  <a:path w="7753" h="16566" extrusionOk="0">
                    <a:moveTo>
                      <a:pt x="268" y="1"/>
                    </a:moveTo>
                    <a:cubicBezTo>
                      <a:pt x="183" y="1"/>
                      <a:pt x="98" y="62"/>
                      <a:pt x="98" y="184"/>
                    </a:cubicBezTo>
                    <a:lnTo>
                      <a:pt x="0" y="769"/>
                    </a:lnTo>
                    <a:cubicBezTo>
                      <a:pt x="0" y="818"/>
                      <a:pt x="49" y="818"/>
                      <a:pt x="49" y="866"/>
                    </a:cubicBezTo>
                    <a:lnTo>
                      <a:pt x="49" y="1208"/>
                    </a:lnTo>
                    <a:cubicBezTo>
                      <a:pt x="49" y="1500"/>
                      <a:pt x="98" y="1841"/>
                      <a:pt x="147" y="2183"/>
                    </a:cubicBezTo>
                    <a:cubicBezTo>
                      <a:pt x="244" y="2768"/>
                      <a:pt x="390" y="3353"/>
                      <a:pt x="537" y="3938"/>
                    </a:cubicBezTo>
                    <a:cubicBezTo>
                      <a:pt x="878" y="5157"/>
                      <a:pt x="1463" y="6278"/>
                      <a:pt x="2194" y="7351"/>
                    </a:cubicBezTo>
                    <a:cubicBezTo>
                      <a:pt x="2341" y="7595"/>
                      <a:pt x="2487" y="7790"/>
                      <a:pt x="2682" y="7985"/>
                    </a:cubicBezTo>
                    <a:lnTo>
                      <a:pt x="2633" y="7985"/>
                    </a:lnTo>
                    <a:cubicBezTo>
                      <a:pt x="2619" y="7970"/>
                      <a:pt x="2605" y="7964"/>
                      <a:pt x="2593" y="7964"/>
                    </a:cubicBezTo>
                    <a:cubicBezTo>
                      <a:pt x="2564" y="7964"/>
                      <a:pt x="2550" y="7999"/>
                      <a:pt x="2584" y="8033"/>
                    </a:cubicBezTo>
                    <a:cubicBezTo>
                      <a:pt x="3537" y="8831"/>
                      <a:pt x="4226" y="9907"/>
                      <a:pt x="4788" y="11089"/>
                    </a:cubicBezTo>
                    <a:lnTo>
                      <a:pt x="4788" y="11089"/>
                    </a:lnTo>
                    <a:cubicBezTo>
                      <a:pt x="4768" y="11046"/>
                      <a:pt x="4749" y="11002"/>
                      <a:pt x="4730" y="10959"/>
                    </a:cubicBezTo>
                    <a:cubicBezTo>
                      <a:pt x="4535" y="10422"/>
                      <a:pt x="4291" y="9935"/>
                      <a:pt x="3998" y="9447"/>
                    </a:cubicBezTo>
                    <a:lnTo>
                      <a:pt x="3998" y="9447"/>
                    </a:lnTo>
                    <a:cubicBezTo>
                      <a:pt x="5071" y="10422"/>
                      <a:pt x="6290" y="11202"/>
                      <a:pt x="7655" y="11739"/>
                    </a:cubicBezTo>
                    <a:cubicBezTo>
                      <a:pt x="7704" y="11739"/>
                      <a:pt x="7752" y="11690"/>
                      <a:pt x="7655" y="11641"/>
                    </a:cubicBezTo>
                    <a:cubicBezTo>
                      <a:pt x="3169" y="9594"/>
                      <a:pt x="342" y="5108"/>
                      <a:pt x="439" y="184"/>
                    </a:cubicBezTo>
                    <a:cubicBezTo>
                      <a:pt x="439" y="62"/>
                      <a:pt x="354" y="1"/>
                      <a:pt x="268" y="1"/>
                    </a:cubicBezTo>
                    <a:close/>
                    <a:moveTo>
                      <a:pt x="4788" y="11089"/>
                    </a:moveTo>
                    <a:cubicBezTo>
                      <a:pt x="5029" y="11635"/>
                      <a:pt x="5259" y="12184"/>
                      <a:pt x="5481" y="12735"/>
                    </a:cubicBezTo>
                    <a:lnTo>
                      <a:pt x="5481" y="12735"/>
                    </a:lnTo>
                    <a:cubicBezTo>
                      <a:pt x="5268" y="12175"/>
                      <a:pt x="5041" y="11622"/>
                      <a:pt x="4788" y="11089"/>
                    </a:cubicBezTo>
                    <a:close/>
                    <a:moveTo>
                      <a:pt x="5481" y="12735"/>
                    </a:moveTo>
                    <a:lnTo>
                      <a:pt x="5481" y="12735"/>
                    </a:lnTo>
                    <a:cubicBezTo>
                      <a:pt x="5982" y="14049"/>
                      <a:pt x="6410" y="15394"/>
                      <a:pt x="6924" y="16566"/>
                    </a:cubicBezTo>
                    <a:lnTo>
                      <a:pt x="6972" y="16566"/>
                    </a:lnTo>
                    <a:cubicBezTo>
                      <a:pt x="6473" y="15301"/>
                      <a:pt x="5997" y="14014"/>
                      <a:pt x="5481" y="12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5"/>
              <p:cNvSpPr/>
              <p:nvPr/>
            </p:nvSpPr>
            <p:spPr>
              <a:xfrm>
                <a:off x="1280586" y="2444720"/>
                <a:ext cx="1346542" cy="1248789"/>
              </a:xfrm>
              <a:custGeom>
                <a:avLst/>
                <a:gdLst/>
                <a:ahLst/>
                <a:cxnLst/>
                <a:rect l="l" t="t" r="r" b="b"/>
                <a:pathLst>
                  <a:path w="61137" h="56718" extrusionOk="0">
                    <a:moveTo>
                      <a:pt x="57176" y="45400"/>
                    </a:moveTo>
                    <a:lnTo>
                      <a:pt x="57176" y="45400"/>
                    </a:lnTo>
                    <a:cubicBezTo>
                      <a:pt x="56758" y="46094"/>
                      <a:pt x="56232" y="46452"/>
                      <a:pt x="55655" y="46570"/>
                    </a:cubicBezTo>
                    <a:lnTo>
                      <a:pt x="55655" y="46570"/>
                    </a:lnTo>
                    <a:cubicBezTo>
                      <a:pt x="56335" y="46461"/>
                      <a:pt x="56928" y="46118"/>
                      <a:pt x="57176" y="45400"/>
                    </a:cubicBezTo>
                    <a:close/>
                    <a:moveTo>
                      <a:pt x="55655" y="46570"/>
                    </a:moveTo>
                    <a:cubicBezTo>
                      <a:pt x="55483" y="46597"/>
                      <a:pt x="55306" y="46610"/>
                      <a:pt x="55128" y="46610"/>
                    </a:cubicBezTo>
                    <a:cubicBezTo>
                      <a:pt x="55094" y="46610"/>
                      <a:pt x="55060" y="46609"/>
                      <a:pt x="55026" y="46609"/>
                    </a:cubicBezTo>
                    <a:lnTo>
                      <a:pt x="55026" y="46609"/>
                    </a:lnTo>
                    <a:cubicBezTo>
                      <a:pt x="55084" y="46612"/>
                      <a:pt x="55142" y="46614"/>
                      <a:pt x="55200" y="46614"/>
                    </a:cubicBezTo>
                    <a:cubicBezTo>
                      <a:pt x="55354" y="46614"/>
                      <a:pt x="55506" y="46600"/>
                      <a:pt x="55655" y="46570"/>
                    </a:cubicBezTo>
                    <a:close/>
                    <a:moveTo>
                      <a:pt x="18418" y="1"/>
                    </a:moveTo>
                    <a:cubicBezTo>
                      <a:pt x="17881" y="1"/>
                      <a:pt x="17366" y="419"/>
                      <a:pt x="17587" y="1082"/>
                    </a:cubicBezTo>
                    <a:cubicBezTo>
                      <a:pt x="17636" y="1423"/>
                      <a:pt x="17831" y="1716"/>
                      <a:pt x="18026" y="2008"/>
                    </a:cubicBezTo>
                    <a:cubicBezTo>
                      <a:pt x="18075" y="2057"/>
                      <a:pt x="18123" y="2106"/>
                      <a:pt x="18221" y="2154"/>
                    </a:cubicBezTo>
                    <a:cubicBezTo>
                      <a:pt x="18367" y="2447"/>
                      <a:pt x="18562" y="2739"/>
                      <a:pt x="18806" y="3032"/>
                    </a:cubicBezTo>
                    <a:cubicBezTo>
                      <a:pt x="17831" y="3958"/>
                      <a:pt x="17197" y="5323"/>
                      <a:pt x="16514" y="6494"/>
                    </a:cubicBezTo>
                    <a:cubicBezTo>
                      <a:pt x="16076" y="7176"/>
                      <a:pt x="15686" y="7859"/>
                      <a:pt x="15296" y="8590"/>
                    </a:cubicBezTo>
                    <a:cubicBezTo>
                      <a:pt x="8909" y="10394"/>
                      <a:pt x="3204" y="15270"/>
                      <a:pt x="35" y="20974"/>
                    </a:cubicBezTo>
                    <a:cubicBezTo>
                      <a:pt x="1" y="21008"/>
                      <a:pt x="39" y="21043"/>
                      <a:pt x="65" y="21043"/>
                    </a:cubicBezTo>
                    <a:cubicBezTo>
                      <a:pt x="76" y="21043"/>
                      <a:pt x="84" y="21037"/>
                      <a:pt x="84" y="21023"/>
                    </a:cubicBezTo>
                    <a:cubicBezTo>
                      <a:pt x="3741" y="15221"/>
                      <a:pt x="8811" y="11418"/>
                      <a:pt x="15101" y="9029"/>
                    </a:cubicBezTo>
                    <a:lnTo>
                      <a:pt x="15101" y="9029"/>
                    </a:lnTo>
                    <a:cubicBezTo>
                      <a:pt x="14759" y="9614"/>
                      <a:pt x="14467" y="10248"/>
                      <a:pt x="14174" y="10833"/>
                    </a:cubicBezTo>
                    <a:cubicBezTo>
                      <a:pt x="13930" y="11467"/>
                      <a:pt x="13687" y="12052"/>
                      <a:pt x="13394" y="12734"/>
                    </a:cubicBezTo>
                    <a:cubicBezTo>
                      <a:pt x="11834" y="14782"/>
                      <a:pt x="9835" y="16147"/>
                      <a:pt x="7885" y="17902"/>
                    </a:cubicBezTo>
                    <a:cubicBezTo>
                      <a:pt x="6227" y="19414"/>
                      <a:pt x="4716" y="21315"/>
                      <a:pt x="4716" y="23655"/>
                    </a:cubicBezTo>
                    <a:cubicBezTo>
                      <a:pt x="5301" y="18780"/>
                      <a:pt x="10225" y="17317"/>
                      <a:pt x="12907" y="14051"/>
                    </a:cubicBezTo>
                    <a:lnTo>
                      <a:pt x="12907" y="14051"/>
                    </a:lnTo>
                    <a:cubicBezTo>
                      <a:pt x="12273" y="15708"/>
                      <a:pt x="11883" y="17463"/>
                      <a:pt x="11785" y="19219"/>
                    </a:cubicBezTo>
                    <a:cubicBezTo>
                      <a:pt x="11785" y="19243"/>
                      <a:pt x="11810" y="19255"/>
                      <a:pt x="11834" y="19255"/>
                    </a:cubicBezTo>
                    <a:cubicBezTo>
                      <a:pt x="11858" y="19255"/>
                      <a:pt x="11883" y="19243"/>
                      <a:pt x="11883" y="19219"/>
                    </a:cubicBezTo>
                    <a:cubicBezTo>
                      <a:pt x="12858" y="16245"/>
                      <a:pt x="14125" y="13368"/>
                      <a:pt x="15686" y="10638"/>
                    </a:cubicBezTo>
                    <a:cubicBezTo>
                      <a:pt x="16417" y="9419"/>
                      <a:pt x="17197" y="8151"/>
                      <a:pt x="17977" y="6932"/>
                    </a:cubicBezTo>
                    <a:cubicBezTo>
                      <a:pt x="18611" y="6055"/>
                      <a:pt x="19196" y="5080"/>
                      <a:pt x="19684" y="4105"/>
                    </a:cubicBezTo>
                    <a:cubicBezTo>
                      <a:pt x="20951" y="5567"/>
                      <a:pt x="22511" y="6737"/>
                      <a:pt x="24218" y="7664"/>
                    </a:cubicBezTo>
                    <a:cubicBezTo>
                      <a:pt x="24413" y="9029"/>
                      <a:pt x="24900" y="10345"/>
                      <a:pt x="25632" y="11564"/>
                    </a:cubicBezTo>
                    <a:cubicBezTo>
                      <a:pt x="26265" y="13466"/>
                      <a:pt x="27533" y="15123"/>
                      <a:pt x="28069" y="17073"/>
                    </a:cubicBezTo>
                    <a:cubicBezTo>
                      <a:pt x="28801" y="19609"/>
                      <a:pt x="28167" y="21851"/>
                      <a:pt x="27046" y="24192"/>
                    </a:cubicBezTo>
                    <a:cubicBezTo>
                      <a:pt x="25485" y="27605"/>
                      <a:pt x="24364" y="30920"/>
                      <a:pt x="24705" y="34772"/>
                    </a:cubicBezTo>
                    <a:lnTo>
                      <a:pt x="24803" y="34772"/>
                    </a:lnTo>
                    <a:cubicBezTo>
                      <a:pt x="24949" y="32334"/>
                      <a:pt x="25388" y="29945"/>
                      <a:pt x="26217" y="27653"/>
                    </a:cubicBezTo>
                    <a:cubicBezTo>
                      <a:pt x="26948" y="25654"/>
                      <a:pt x="28167" y="23850"/>
                      <a:pt x="28752" y="21803"/>
                    </a:cubicBezTo>
                    <a:cubicBezTo>
                      <a:pt x="29337" y="19462"/>
                      <a:pt x="29240" y="17025"/>
                      <a:pt x="28459" y="14782"/>
                    </a:cubicBezTo>
                    <a:lnTo>
                      <a:pt x="28459" y="14782"/>
                    </a:lnTo>
                    <a:cubicBezTo>
                      <a:pt x="29142" y="15367"/>
                      <a:pt x="29922" y="15903"/>
                      <a:pt x="30751" y="16342"/>
                    </a:cubicBezTo>
                    <a:cubicBezTo>
                      <a:pt x="32799" y="17512"/>
                      <a:pt x="35090" y="18244"/>
                      <a:pt x="37187" y="19462"/>
                    </a:cubicBezTo>
                    <a:cubicBezTo>
                      <a:pt x="38162" y="19999"/>
                      <a:pt x="39088" y="20681"/>
                      <a:pt x="39917" y="21461"/>
                    </a:cubicBezTo>
                    <a:cubicBezTo>
                      <a:pt x="40063" y="21608"/>
                      <a:pt x="40209" y="21754"/>
                      <a:pt x="40356" y="21949"/>
                    </a:cubicBezTo>
                    <a:cubicBezTo>
                      <a:pt x="36065" y="24777"/>
                      <a:pt x="32604" y="28726"/>
                      <a:pt x="30361" y="33358"/>
                    </a:cubicBezTo>
                    <a:cubicBezTo>
                      <a:pt x="29240" y="35600"/>
                      <a:pt x="28411" y="37989"/>
                      <a:pt x="27923" y="40476"/>
                    </a:cubicBezTo>
                    <a:cubicBezTo>
                      <a:pt x="27631" y="41987"/>
                      <a:pt x="27679" y="43743"/>
                      <a:pt x="26802" y="45059"/>
                    </a:cubicBezTo>
                    <a:cubicBezTo>
                      <a:pt x="25826" y="46523"/>
                      <a:pt x="24307" y="47071"/>
                      <a:pt x="22669" y="47071"/>
                    </a:cubicBezTo>
                    <a:cubicBezTo>
                      <a:pt x="22344" y="47071"/>
                      <a:pt x="22014" y="47050"/>
                      <a:pt x="21683" y="47009"/>
                    </a:cubicBezTo>
                    <a:cubicBezTo>
                      <a:pt x="21634" y="47009"/>
                      <a:pt x="21634" y="47058"/>
                      <a:pt x="21683" y="47107"/>
                    </a:cubicBezTo>
                    <a:cubicBezTo>
                      <a:pt x="22158" y="47257"/>
                      <a:pt x="22647" y="47330"/>
                      <a:pt x="23132" y="47330"/>
                    </a:cubicBezTo>
                    <a:cubicBezTo>
                      <a:pt x="24536" y="47330"/>
                      <a:pt x="25909" y="46718"/>
                      <a:pt x="26851" y="45595"/>
                    </a:cubicBezTo>
                    <a:cubicBezTo>
                      <a:pt x="27679" y="44571"/>
                      <a:pt x="27972" y="43206"/>
                      <a:pt x="28216" y="41939"/>
                    </a:cubicBezTo>
                    <a:cubicBezTo>
                      <a:pt x="28459" y="40427"/>
                      <a:pt x="28849" y="38965"/>
                      <a:pt x="29337" y="37502"/>
                    </a:cubicBezTo>
                    <a:cubicBezTo>
                      <a:pt x="30751" y="33504"/>
                      <a:pt x="33042" y="29799"/>
                      <a:pt x="36016" y="26727"/>
                    </a:cubicBezTo>
                    <a:lnTo>
                      <a:pt x="36016" y="26727"/>
                    </a:lnTo>
                    <a:cubicBezTo>
                      <a:pt x="35334" y="29018"/>
                      <a:pt x="35626" y="31895"/>
                      <a:pt x="36114" y="33894"/>
                    </a:cubicBezTo>
                    <a:cubicBezTo>
                      <a:pt x="37333" y="38379"/>
                      <a:pt x="41867" y="41597"/>
                      <a:pt x="41623" y="46473"/>
                    </a:cubicBezTo>
                    <a:cubicBezTo>
                      <a:pt x="41623" y="46501"/>
                      <a:pt x="41656" y="46529"/>
                      <a:pt x="41683" y="46529"/>
                    </a:cubicBezTo>
                    <a:cubicBezTo>
                      <a:pt x="41703" y="46529"/>
                      <a:pt x="41721" y="46514"/>
                      <a:pt x="41721" y="46473"/>
                    </a:cubicBezTo>
                    <a:cubicBezTo>
                      <a:pt x="42306" y="42865"/>
                      <a:pt x="39624" y="40183"/>
                      <a:pt x="38064" y="37356"/>
                    </a:cubicBezTo>
                    <a:cubicBezTo>
                      <a:pt x="35919" y="33504"/>
                      <a:pt x="35821" y="28921"/>
                      <a:pt x="37820" y="25021"/>
                    </a:cubicBezTo>
                    <a:cubicBezTo>
                      <a:pt x="38796" y="24143"/>
                      <a:pt x="39819" y="23314"/>
                      <a:pt x="40892" y="22534"/>
                    </a:cubicBezTo>
                    <a:lnTo>
                      <a:pt x="41038" y="22729"/>
                    </a:lnTo>
                    <a:cubicBezTo>
                      <a:pt x="41038" y="22778"/>
                      <a:pt x="41136" y="22875"/>
                      <a:pt x="41185" y="22924"/>
                    </a:cubicBezTo>
                    <a:cubicBezTo>
                      <a:pt x="42355" y="25411"/>
                      <a:pt x="43622" y="27800"/>
                      <a:pt x="44549" y="30481"/>
                    </a:cubicBezTo>
                    <a:cubicBezTo>
                      <a:pt x="45719" y="34138"/>
                      <a:pt x="46499" y="37892"/>
                      <a:pt x="46840" y="41744"/>
                    </a:cubicBezTo>
                    <a:cubicBezTo>
                      <a:pt x="46938" y="42816"/>
                      <a:pt x="46986" y="44084"/>
                      <a:pt x="46986" y="45400"/>
                    </a:cubicBezTo>
                    <a:cubicBezTo>
                      <a:pt x="46401" y="49057"/>
                      <a:pt x="45670" y="53006"/>
                      <a:pt x="41428" y="53640"/>
                    </a:cubicBezTo>
                    <a:cubicBezTo>
                      <a:pt x="41380" y="53640"/>
                      <a:pt x="41380" y="53737"/>
                      <a:pt x="41428" y="53737"/>
                    </a:cubicBezTo>
                    <a:cubicBezTo>
                      <a:pt x="41551" y="53746"/>
                      <a:pt x="41670" y="53751"/>
                      <a:pt x="41788" y="53751"/>
                    </a:cubicBezTo>
                    <a:cubicBezTo>
                      <a:pt x="44901" y="53751"/>
                      <a:pt x="46332" y="50692"/>
                      <a:pt x="47084" y="47497"/>
                    </a:cubicBezTo>
                    <a:cubicBezTo>
                      <a:pt x="47376" y="51690"/>
                      <a:pt x="48303" y="55883"/>
                      <a:pt x="52886" y="56711"/>
                    </a:cubicBezTo>
                    <a:cubicBezTo>
                      <a:pt x="52899" y="56716"/>
                      <a:pt x="52911" y="56718"/>
                      <a:pt x="52924" y="56718"/>
                    </a:cubicBezTo>
                    <a:cubicBezTo>
                      <a:pt x="53047" y="56718"/>
                      <a:pt x="53116" y="56508"/>
                      <a:pt x="52983" y="56419"/>
                    </a:cubicBezTo>
                    <a:cubicBezTo>
                      <a:pt x="49717" y="54322"/>
                      <a:pt x="47864" y="51982"/>
                      <a:pt x="48010" y="47887"/>
                    </a:cubicBezTo>
                    <a:cubicBezTo>
                      <a:pt x="48157" y="45108"/>
                      <a:pt x="48108" y="42280"/>
                      <a:pt x="47961" y="39501"/>
                    </a:cubicBezTo>
                    <a:lnTo>
                      <a:pt x="47961" y="39501"/>
                    </a:lnTo>
                    <a:cubicBezTo>
                      <a:pt x="48449" y="40720"/>
                      <a:pt x="49132" y="41890"/>
                      <a:pt x="49863" y="43011"/>
                    </a:cubicBezTo>
                    <a:cubicBezTo>
                      <a:pt x="50887" y="44474"/>
                      <a:pt x="52252" y="45985"/>
                      <a:pt x="54056" y="46473"/>
                    </a:cubicBezTo>
                    <a:cubicBezTo>
                      <a:pt x="54364" y="46550"/>
                      <a:pt x="54696" y="46600"/>
                      <a:pt x="55026" y="46609"/>
                    </a:cubicBezTo>
                    <a:lnTo>
                      <a:pt x="55026" y="46609"/>
                    </a:lnTo>
                    <a:cubicBezTo>
                      <a:pt x="53163" y="46484"/>
                      <a:pt x="51002" y="44410"/>
                      <a:pt x="50155" y="43157"/>
                    </a:cubicBezTo>
                    <a:cubicBezTo>
                      <a:pt x="49229" y="41792"/>
                      <a:pt x="48449" y="40330"/>
                      <a:pt x="47864" y="38770"/>
                    </a:cubicBezTo>
                    <a:cubicBezTo>
                      <a:pt x="47864" y="38428"/>
                      <a:pt x="47815" y="38087"/>
                      <a:pt x="47766" y="37794"/>
                    </a:cubicBezTo>
                    <a:cubicBezTo>
                      <a:pt x="47328" y="34674"/>
                      <a:pt x="46596" y="31603"/>
                      <a:pt x="45572" y="28628"/>
                    </a:cubicBezTo>
                    <a:cubicBezTo>
                      <a:pt x="44987" y="26873"/>
                      <a:pt x="44305" y="25118"/>
                      <a:pt x="43525" y="23460"/>
                    </a:cubicBezTo>
                    <a:lnTo>
                      <a:pt x="43525" y="23460"/>
                    </a:lnTo>
                    <a:cubicBezTo>
                      <a:pt x="44597" y="23899"/>
                      <a:pt x="45768" y="24435"/>
                      <a:pt x="46011" y="24582"/>
                    </a:cubicBezTo>
                    <a:cubicBezTo>
                      <a:pt x="47571" y="25459"/>
                      <a:pt x="49083" y="26532"/>
                      <a:pt x="50448" y="27751"/>
                    </a:cubicBezTo>
                    <a:cubicBezTo>
                      <a:pt x="52593" y="29652"/>
                      <a:pt x="54007" y="32529"/>
                      <a:pt x="56494" y="33992"/>
                    </a:cubicBezTo>
                    <a:cubicBezTo>
                      <a:pt x="56503" y="34001"/>
                      <a:pt x="56512" y="34005"/>
                      <a:pt x="56521" y="34005"/>
                    </a:cubicBezTo>
                    <a:cubicBezTo>
                      <a:pt x="56557" y="34005"/>
                      <a:pt x="56582" y="33933"/>
                      <a:pt x="56542" y="33894"/>
                    </a:cubicBezTo>
                    <a:cubicBezTo>
                      <a:pt x="54690" y="32626"/>
                      <a:pt x="53715" y="30676"/>
                      <a:pt x="52252" y="29018"/>
                    </a:cubicBezTo>
                    <a:cubicBezTo>
                      <a:pt x="50984" y="27507"/>
                      <a:pt x="49570" y="26191"/>
                      <a:pt x="47961" y="25069"/>
                    </a:cubicBezTo>
                    <a:cubicBezTo>
                      <a:pt x="46353" y="24045"/>
                      <a:pt x="44695" y="23168"/>
                      <a:pt x="42988" y="22485"/>
                    </a:cubicBezTo>
                    <a:cubicBezTo>
                      <a:pt x="42793" y="22193"/>
                      <a:pt x="42647" y="21900"/>
                      <a:pt x="42452" y="21608"/>
                    </a:cubicBezTo>
                    <a:lnTo>
                      <a:pt x="42403" y="21510"/>
                    </a:lnTo>
                    <a:lnTo>
                      <a:pt x="42403" y="21510"/>
                    </a:lnTo>
                    <a:cubicBezTo>
                      <a:pt x="44110" y="21900"/>
                      <a:pt x="45816" y="22193"/>
                      <a:pt x="47523" y="22388"/>
                    </a:cubicBezTo>
                    <a:cubicBezTo>
                      <a:pt x="52252" y="23022"/>
                      <a:pt x="57664" y="22680"/>
                      <a:pt x="60589" y="27020"/>
                    </a:cubicBezTo>
                    <a:cubicBezTo>
                      <a:pt x="60665" y="27115"/>
                      <a:pt x="60771" y="27158"/>
                      <a:pt x="60865" y="27158"/>
                    </a:cubicBezTo>
                    <a:cubicBezTo>
                      <a:pt x="61014" y="27158"/>
                      <a:pt x="61136" y="27052"/>
                      <a:pt x="61077" y="26873"/>
                    </a:cubicBezTo>
                    <a:cubicBezTo>
                      <a:pt x="59858" y="22778"/>
                      <a:pt x="54495" y="22095"/>
                      <a:pt x="50984" y="21510"/>
                    </a:cubicBezTo>
                    <a:cubicBezTo>
                      <a:pt x="48595" y="21120"/>
                      <a:pt x="46206" y="20828"/>
                      <a:pt x="43817" y="20291"/>
                    </a:cubicBezTo>
                    <a:cubicBezTo>
                      <a:pt x="42355" y="19950"/>
                      <a:pt x="40892" y="19462"/>
                      <a:pt x="39478" y="18829"/>
                    </a:cubicBezTo>
                    <a:cubicBezTo>
                      <a:pt x="38015" y="17902"/>
                      <a:pt x="36455" y="17122"/>
                      <a:pt x="34798" y="16488"/>
                    </a:cubicBezTo>
                    <a:cubicBezTo>
                      <a:pt x="34018" y="16147"/>
                      <a:pt x="33189" y="15806"/>
                      <a:pt x="32409" y="15416"/>
                    </a:cubicBezTo>
                    <a:lnTo>
                      <a:pt x="32409" y="15416"/>
                    </a:lnTo>
                    <a:cubicBezTo>
                      <a:pt x="33140" y="15591"/>
                      <a:pt x="33871" y="15679"/>
                      <a:pt x="34603" y="15679"/>
                    </a:cubicBezTo>
                    <a:cubicBezTo>
                      <a:pt x="35090" y="15679"/>
                      <a:pt x="35578" y="15640"/>
                      <a:pt x="36065" y="15562"/>
                    </a:cubicBezTo>
                    <a:cubicBezTo>
                      <a:pt x="38761" y="15170"/>
                      <a:pt x="41604" y="14581"/>
                      <a:pt x="44354" y="14581"/>
                    </a:cubicBezTo>
                    <a:cubicBezTo>
                      <a:pt x="47075" y="14581"/>
                      <a:pt x="49704" y="15158"/>
                      <a:pt x="52008" y="17073"/>
                    </a:cubicBezTo>
                    <a:cubicBezTo>
                      <a:pt x="52017" y="17083"/>
                      <a:pt x="52029" y="17087"/>
                      <a:pt x="52040" y="17087"/>
                    </a:cubicBezTo>
                    <a:cubicBezTo>
                      <a:pt x="52089" y="17087"/>
                      <a:pt x="52145" y="17015"/>
                      <a:pt x="52106" y="16976"/>
                    </a:cubicBezTo>
                    <a:cubicBezTo>
                      <a:pt x="50594" y="15708"/>
                      <a:pt x="48839" y="14782"/>
                      <a:pt x="46938" y="14392"/>
                    </a:cubicBezTo>
                    <a:cubicBezTo>
                      <a:pt x="48937" y="13661"/>
                      <a:pt x="50936" y="12783"/>
                      <a:pt x="52935" y="12003"/>
                    </a:cubicBezTo>
                    <a:cubicBezTo>
                      <a:pt x="52983" y="12003"/>
                      <a:pt x="52935" y="11905"/>
                      <a:pt x="52935" y="11905"/>
                    </a:cubicBezTo>
                    <a:cubicBezTo>
                      <a:pt x="50838" y="12637"/>
                      <a:pt x="48742" y="13417"/>
                      <a:pt x="46694" y="14343"/>
                    </a:cubicBezTo>
                    <a:cubicBezTo>
                      <a:pt x="45460" y="14096"/>
                      <a:pt x="44195" y="13973"/>
                      <a:pt x="42934" y="13973"/>
                    </a:cubicBezTo>
                    <a:cubicBezTo>
                      <a:pt x="41953" y="13973"/>
                      <a:pt x="40974" y="14048"/>
                      <a:pt x="40014" y="14197"/>
                    </a:cubicBezTo>
                    <a:cubicBezTo>
                      <a:pt x="38203" y="14410"/>
                      <a:pt x="36314" y="14959"/>
                      <a:pt x="34461" y="14959"/>
                    </a:cubicBezTo>
                    <a:cubicBezTo>
                      <a:pt x="33770" y="14959"/>
                      <a:pt x="33084" y="14883"/>
                      <a:pt x="32409" y="14684"/>
                    </a:cubicBezTo>
                    <a:cubicBezTo>
                      <a:pt x="30215" y="14051"/>
                      <a:pt x="28606" y="12490"/>
                      <a:pt x="26851" y="11223"/>
                    </a:cubicBezTo>
                    <a:cubicBezTo>
                      <a:pt x="26070" y="10248"/>
                      <a:pt x="25485" y="9175"/>
                      <a:pt x="24998" y="8054"/>
                    </a:cubicBezTo>
                    <a:lnTo>
                      <a:pt x="24998" y="8054"/>
                    </a:lnTo>
                    <a:cubicBezTo>
                      <a:pt x="25339" y="8200"/>
                      <a:pt x="25632" y="8346"/>
                      <a:pt x="25973" y="8444"/>
                    </a:cubicBezTo>
                    <a:cubicBezTo>
                      <a:pt x="27923" y="9126"/>
                      <a:pt x="29971" y="9663"/>
                      <a:pt x="32019" y="10053"/>
                    </a:cubicBezTo>
                    <a:cubicBezTo>
                      <a:pt x="33969" y="10638"/>
                      <a:pt x="35919" y="11320"/>
                      <a:pt x="37820" y="12100"/>
                    </a:cubicBezTo>
                    <a:cubicBezTo>
                      <a:pt x="37836" y="12106"/>
                      <a:pt x="37852" y="12108"/>
                      <a:pt x="37867" y="12108"/>
                    </a:cubicBezTo>
                    <a:cubicBezTo>
                      <a:pt x="37995" y="12108"/>
                      <a:pt x="38097" y="11939"/>
                      <a:pt x="37967" y="11808"/>
                    </a:cubicBezTo>
                    <a:cubicBezTo>
                      <a:pt x="37089" y="10979"/>
                      <a:pt x="36016" y="10345"/>
                      <a:pt x="34895" y="9858"/>
                    </a:cubicBezTo>
                    <a:cubicBezTo>
                      <a:pt x="37003" y="9557"/>
                      <a:pt x="39300" y="8686"/>
                      <a:pt x="41486" y="8686"/>
                    </a:cubicBezTo>
                    <a:cubicBezTo>
                      <a:pt x="41778" y="8686"/>
                      <a:pt x="42067" y="8702"/>
                      <a:pt x="42355" y="8736"/>
                    </a:cubicBezTo>
                    <a:cubicBezTo>
                      <a:pt x="42403" y="8736"/>
                      <a:pt x="42403" y="8688"/>
                      <a:pt x="42355" y="8688"/>
                    </a:cubicBezTo>
                    <a:cubicBezTo>
                      <a:pt x="41992" y="8618"/>
                      <a:pt x="41623" y="8586"/>
                      <a:pt x="41253" y="8586"/>
                    </a:cubicBezTo>
                    <a:cubicBezTo>
                      <a:pt x="40577" y="8586"/>
                      <a:pt x="39895" y="8694"/>
                      <a:pt x="39234" y="8883"/>
                    </a:cubicBezTo>
                    <a:cubicBezTo>
                      <a:pt x="37772" y="9126"/>
                      <a:pt x="36260" y="9370"/>
                      <a:pt x="34798" y="9760"/>
                    </a:cubicBezTo>
                    <a:cubicBezTo>
                      <a:pt x="34798" y="9760"/>
                      <a:pt x="34772" y="9786"/>
                      <a:pt x="34776" y="9800"/>
                    </a:cubicBezTo>
                    <a:lnTo>
                      <a:pt x="34776" y="9800"/>
                    </a:lnTo>
                    <a:cubicBezTo>
                      <a:pt x="32734" y="8928"/>
                      <a:pt x="30452" y="8441"/>
                      <a:pt x="28508" y="7712"/>
                    </a:cubicBezTo>
                    <a:cubicBezTo>
                      <a:pt x="24705" y="6299"/>
                      <a:pt x="21439" y="3763"/>
                      <a:pt x="19196" y="399"/>
                    </a:cubicBezTo>
                    <a:cubicBezTo>
                      <a:pt x="19007" y="124"/>
                      <a:pt x="18709" y="1"/>
                      <a:pt x="18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2645123" y="1630425"/>
                <a:ext cx="60150" cy="151546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6883" extrusionOk="0">
                    <a:moveTo>
                      <a:pt x="2511" y="0"/>
                    </a:moveTo>
                    <a:cubicBezTo>
                      <a:pt x="2426" y="0"/>
                      <a:pt x="2340" y="61"/>
                      <a:pt x="2340" y="183"/>
                    </a:cubicBezTo>
                    <a:cubicBezTo>
                      <a:pt x="2340" y="2718"/>
                      <a:pt x="1463" y="4717"/>
                      <a:pt x="0" y="6814"/>
                    </a:cubicBezTo>
                    <a:cubicBezTo>
                      <a:pt x="0" y="6848"/>
                      <a:pt x="49" y="6883"/>
                      <a:pt x="95" y="6883"/>
                    </a:cubicBezTo>
                    <a:cubicBezTo>
                      <a:pt x="114" y="6883"/>
                      <a:pt x="132" y="6877"/>
                      <a:pt x="146" y="6862"/>
                    </a:cubicBezTo>
                    <a:cubicBezTo>
                      <a:pt x="1853" y="5058"/>
                      <a:pt x="2730" y="2669"/>
                      <a:pt x="2682" y="183"/>
                    </a:cubicBezTo>
                    <a:cubicBezTo>
                      <a:pt x="2682" y="61"/>
                      <a:pt x="2596" y="0"/>
                      <a:pt x="2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1806764" y="2319639"/>
                <a:ext cx="184415" cy="28755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1306" extrusionOk="0">
                    <a:moveTo>
                      <a:pt x="5758" y="1"/>
                    </a:moveTo>
                    <a:cubicBezTo>
                      <a:pt x="5264" y="1"/>
                      <a:pt x="4771" y="28"/>
                      <a:pt x="4277" y="83"/>
                    </a:cubicBezTo>
                    <a:cubicBezTo>
                      <a:pt x="4144" y="78"/>
                      <a:pt x="4011" y="76"/>
                      <a:pt x="3878" y="76"/>
                    </a:cubicBezTo>
                    <a:cubicBezTo>
                      <a:pt x="2695" y="76"/>
                      <a:pt x="1511" y="269"/>
                      <a:pt x="328" y="620"/>
                    </a:cubicBezTo>
                    <a:cubicBezTo>
                      <a:pt x="0" y="760"/>
                      <a:pt x="32" y="1305"/>
                      <a:pt x="380" y="1305"/>
                    </a:cubicBezTo>
                    <a:cubicBezTo>
                      <a:pt x="395" y="1305"/>
                      <a:pt x="410" y="1304"/>
                      <a:pt x="425" y="1302"/>
                    </a:cubicBezTo>
                    <a:cubicBezTo>
                      <a:pt x="1839" y="1205"/>
                      <a:pt x="3204" y="815"/>
                      <a:pt x="4618" y="717"/>
                    </a:cubicBezTo>
                    <a:cubicBezTo>
                      <a:pt x="5837" y="571"/>
                      <a:pt x="7056" y="668"/>
                      <a:pt x="8275" y="473"/>
                    </a:cubicBezTo>
                    <a:cubicBezTo>
                      <a:pt x="8372" y="473"/>
                      <a:pt x="8372" y="278"/>
                      <a:pt x="8275" y="278"/>
                    </a:cubicBezTo>
                    <a:lnTo>
                      <a:pt x="8226" y="230"/>
                    </a:lnTo>
                    <a:cubicBezTo>
                      <a:pt x="7403" y="77"/>
                      <a:pt x="6581" y="1"/>
                      <a:pt x="5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2084587" y="921814"/>
                <a:ext cx="296390" cy="33644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281" extrusionOk="0">
                    <a:moveTo>
                      <a:pt x="1396" y="0"/>
                    </a:moveTo>
                    <a:cubicBezTo>
                      <a:pt x="1337" y="0"/>
                      <a:pt x="1268" y="57"/>
                      <a:pt x="1268" y="91"/>
                    </a:cubicBezTo>
                    <a:cubicBezTo>
                      <a:pt x="1901" y="3309"/>
                      <a:pt x="2097" y="5990"/>
                      <a:pt x="1121" y="9111"/>
                    </a:cubicBezTo>
                    <a:cubicBezTo>
                      <a:pt x="731" y="10476"/>
                      <a:pt x="0" y="12377"/>
                      <a:pt x="585" y="13791"/>
                    </a:cubicBezTo>
                    <a:cubicBezTo>
                      <a:pt x="1073" y="15010"/>
                      <a:pt x="2237" y="15281"/>
                      <a:pt x="3374" y="15281"/>
                    </a:cubicBezTo>
                    <a:cubicBezTo>
                      <a:pt x="3601" y="15281"/>
                      <a:pt x="3827" y="15270"/>
                      <a:pt x="4047" y="15254"/>
                    </a:cubicBezTo>
                    <a:cubicBezTo>
                      <a:pt x="5363" y="15108"/>
                      <a:pt x="6631" y="14718"/>
                      <a:pt x="7850" y="14084"/>
                    </a:cubicBezTo>
                    <a:cubicBezTo>
                      <a:pt x="9556" y="13255"/>
                      <a:pt x="11506" y="11500"/>
                      <a:pt x="13408" y="11353"/>
                    </a:cubicBezTo>
                    <a:cubicBezTo>
                      <a:pt x="13456" y="11353"/>
                      <a:pt x="13456" y="11305"/>
                      <a:pt x="13408" y="11305"/>
                    </a:cubicBezTo>
                    <a:cubicBezTo>
                      <a:pt x="13333" y="11299"/>
                      <a:pt x="13260" y="11296"/>
                      <a:pt x="13188" y="11296"/>
                    </a:cubicBezTo>
                    <a:cubicBezTo>
                      <a:pt x="12075" y="11296"/>
                      <a:pt x="11197" y="11974"/>
                      <a:pt x="10190" y="12524"/>
                    </a:cubicBezTo>
                    <a:cubicBezTo>
                      <a:pt x="8922" y="13304"/>
                      <a:pt x="7606" y="13937"/>
                      <a:pt x="6192" y="14474"/>
                    </a:cubicBezTo>
                    <a:cubicBezTo>
                      <a:pt x="5371" y="14731"/>
                      <a:pt x="4455" y="14909"/>
                      <a:pt x="3613" y="14909"/>
                    </a:cubicBezTo>
                    <a:cubicBezTo>
                      <a:pt x="1904" y="14909"/>
                      <a:pt x="502" y="14176"/>
                      <a:pt x="829" y="11890"/>
                    </a:cubicBezTo>
                    <a:cubicBezTo>
                      <a:pt x="1024" y="10232"/>
                      <a:pt x="1755" y="8721"/>
                      <a:pt x="2048" y="7112"/>
                    </a:cubicBezTo>
                    <a:cubicBezTo>
                      <a:pt x="2584" y="4723"/>
                      <a:pt x="2340" y="2285"/>
                      <a:pt x="1463" y="42"/>
                    </a:cubicBezTo>
                    <a:cubicBezTo>
                      <a:pt x="1448" y="12"/>
                      <a:pt x="1423" y="0"/>
                      <a:pt x="1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2353028" y="1128162"/>
                <a:ext cx="149065" cy="4813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186" extrusionOk="0">
                    <a:moveTo>
                      <a:pt x="6513" y="0"/>
                    </a:moveTo>
                    <a:cubicBezTo>
                      <a:pt x="6473" y="0"/>
                      <a:pt x="6430" y="10"/>
                      <a:pt x="6388" y="31"/>
                    </a:cubicBezTo>
                    <a:cubicBezTo>
                      <a:pt x="5510" y="519"/>
                      <a:pt x="4925" y="1201"/>
                      <a:pt x="3901" y="1396"/>
                    </a:cubicBezTo>
                    <a:cubicBezTo>
                      <a:pt x="3292" y="1494"/>
                      <a:pt x="2670" y="1543"/>
                      <a:pt x="2055" y="1543"/>
                    </a:cubicBezTo>
                    <a:cubicBezTo>
                      <a:pt x="1439" y="1543"/>
                      <a:pt x="830" y="1494"/>
                      <a:pt x="245" y="1396"/>
                    </a:cubicBezTo>
                    <a:cubicBezTo>
                      <a:pt x="50" y="1396"/>
                      <a:pt x="1" y="1689"/>
                      <a:pt x="196" y="1738"/>
                    </a:cubicBezTo>
                    <a:cubicBezTo>
                      <a:pt x="1241" y="1912"/>
                      <a:pt x="2211" y="2185"/>
                      <a:pt x="3213" y="2185"/>
                    </a:cubicBezTo>
                    <a:cubicBezTo>
                      <a:pt x="3614" y="2185"/>
                      <a:pt x="4020" y="2142"/>
                      <a:pt x="4438" y="2030"/>
                    </a:cubicBezTo>
                    <a:cubicBezTo>
                      <a:pt x="5364" y="1835"/>
                      <a:pt x="6534" y="1299"/>
                      <a:pt x="6729" y="275"/>
                    </a:cubicBezTo>
                    <a:cubicBezTo>
                      <a:pt x="6767" y="123"/>
                      <a:pt x="6657" y="0"/>
                      <a:pt x="6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2157600" y="1369451"/>
                <a:ext cx="365791" cy="404087"/>
              </a:xfrm>
              <a:custGeom>
                <a:avLst/>
                <a:gdLst/>
                <a:ahLst/>
                <a:cxnLst/>
                <a:rect l="l" t="t" r="r" b="b"/>
                <a:pathLst>
                  <a:path w="16608" h="18353" extrusionOk="0">
                    <a:moveTo>
                      <a:pt x="9855" y="1"/>
                    </a:moveTo>
                    <a:cubicBezTo>
                      <a:pt x="9552" y="1"/>
                      <a:pt x="9257" y="15"/>
                      <a:pt x="8971" y="42"/>
                    </a:cubicBezTo>
                    <a:cubicBezTo>
                      <a:pt x="6241" y="335"/>
                      <a:pt x="3755" y="1797"/>
                      <a:pt x="2146" y="3991"/>
                    </a:cubicBezTo>
                    <a:cubicBezTo>
                      <a:pt x="390" y="6429"/>
                      <a:pt x="0" y="9501"/>
                      <a:pt x="342" y="12377"/>
                    </a:cubicBezTo>
                    <a:cubicBezTo>
                      <a:pt x="585" y="14571"/>
                      <a:pt x="1463" y="17399"/>
                      <a:pt x="3706" y="18325"/>
                    </a:cubicBezTo>
                    <a:cubicBezTo>
                      <a:pt x="3749" y="18344"/>
                      <a:pt x="3791" y="18352"/>
                      <a:pt x="3830" y="18352"/>
                    </a:cubicBezTo>
                    <a:cubicBezTo>
                      <a:pt x="4101" y="18352"/>
                      <a:pt x="4260" y="17953"/>
                      <a:pt x="4047" y="17740"/>
                    </a:cubicBezTo>
                    <a:cubicBezTo>
                      <a:pt x="2341" y="15839"/>
                      <a:pt x="1366" y="14230"/>
                      <a:pt x="1171" y="11646"/>
                    </a:cubicBezTo>
                    <a:cubicBezTo>
                      <a:pt x="927" y="9013"/>
                      <a:pt x="1317" y="6527"/>
                      <a:pt x="2828" y="4430"/>
                    </a:cubicBezTo>
                    <a:cubicBezTo>
                      <a:pt x="4388" y="2285"/>
                      <a:pt x="6826" y="920"/>
                      <a:pt x="9508" y="725"/>
                    </a:cubicBezTo>
                    <a:cubicBezTo>
                      <a:pt x="9666" y="716"/>
                      <a:pt x="9823" y="712"/>
                      <a:pt x="9976" y="712"/>
                    </a:cubicBezTo>
                    <a:cubicBezTo>
                      <a:pt x="12416" y="712"/>
                      <a:pt x="14223" y="1775"/>
                      <a:pt x="16333" y="2967"/>
                    </a:cubicBezTo>
                    <a:cubicBezTo>
                      <a:pt x="16361" y="2986"/>
                      <a:pt x="16388" y="2994"/>
                      <a:pt x="16414" y="2994"/>
                    </a:cubicBezTo>
                    <a:cubicBezTo>
                      <a:pt x="16526" y="2994"/>
                      <a:pt x="16608" y="2843"/>
                      <a:pt x="16528" y="2724"/>
                    </a:cubicBezTo>
                    <a:cubicBezTo>
                      <a:pt x="15057" y="863"/>
                      <a:pt x="12242" y="1"/>
                      <a:pt x="9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2196254" y="1434271"/>
                <a:ext cx="155739" cy="345477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15691" extrusionOk="0">
                    <a:moveTo>
                      <a:pt x="6466" y="1"/>
                    </a:moveTo>
                    <a:cubicBezTo>
                      <a:pt x="3945" y="1"/>
                      <a:pt x="1867" y="3336"/>
                      <a:pt x="1122" y="5338"/>
                    </a:cubicBezTo>
                    <a:cubicBezTo>
                      <a:pt x="1" y="8702"/>
                      <a:pt x="293" y="12407"/>
                      <a:pt x="2000" y="15528"/>
                    </a:cubicBezTo>
                    <a:cubicBezTo>
                      <a:pt x="2065" y="15641"/>
                      <a:pt x="2178" y="15690"/>
                      <a:pt x="2296" y="15690"/>
                    </a:cubicBezTo>
                    <a:cubicBezTo>
                      <a:pt x="2530" y="15690"/>
                      <a:pt x="2780" y="15495"/>
                      <a:pt x="2682" y="15235"/>
                    </a:cubicBezTo>
                    <a:cubicBezTo>
                      <a:pt x="1463" y="12359"/>
                      <a:pt x="732" y="9336"/>
                      <a:pt x="1609" y="6215"/>
                    </a:cubicBezTo>
                    <a:cubicBezTo>
                      <a:pt x="1951" y="4899"/>
                      <a:pt x="2585" y="3680"/>
                      <a:pt x="3511" y="2607"/>
                    </a:cubicBezTo>
                    <a:cubicBezTo>
                      <a:pt x="4486" y="1486"/>
                      <a:pt x="5802" y="1194"/>
                      <a:pt x="6924" y="316"/>
                    </a:cubicBezTo>
                    <a:cubicBezTo>
                      <a:pt x="7070" y="218"/>
                      <a:pt x="7021" y="23"/>
                      <a:pt x="6826" y="23"/>
                    </a:cubicBezTo>
                    <a:cubicBezTo>
                      <a:pt x="6705" y="8"/>
                      <a:pt x="6585" y="1"/>
                      <a:pt x="6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2543104" y="2445028"/>
                <a:ext cx="637866" cy="1398001"/>
              </a:xfrm>
              <a:custGeom>
                <a:avLst/>
                <a:gdLst/>
                <a:ahLst/>
                <a:cxnLst/>
                <a:rect l="l" t="t" r="r" b="b"/>
                <a:pathLst>
                  <a:path w="28961" h="63495" extrusionOk="0">
                    <a:moveTo>
                      <a:pt x="12160" y="1"/>
                    </a:moveTo>
                    <a:cubicBezTo>
                      <a:pt x="11709" y="1"/>
                      <a:pt x="11366" y="534"/>
                      <a:pt x="11604" y="970"/>
                    </a:cubicBezTo>
                    <a:cubicBezTo>
                      <a:pt x="12579" y="2969"/>
                      <a:pt x="14237" y="4578"/>
                      <a:pt x="15212" y="6626"/>
                    </a:cubicBezTo>
                    <a:cubicBezTo>
                      <a:pt x="15456" y="7162"/>
                      <a:pt x="15700" y="7698"/>
                      <a:pt x="15895" y="8235"/>
                    </a:cubicBezTo>
                    <a:cubicBezTo>
                      <a:pt x="15358" y="9259"/>
                      <a:pt x="14773" y="10234"/>
                      <a:pt x="14091" y="11160"/>
                    </a:cubicBezTo>
                    <a:cubicBezTo>
                      <a:pt x="13359" y="11989"/>
                      <a:pt x="12579" y="12769"/>
                      <a:pt x="11897" y="13647"/>
                    </a:cubicBezTo>
                    <a:cubicBezTo>
                      <a:pt x="10483" y="15451"/>
                      <a:pt x="9313" y="17449"/>
                      <a:pt x="8533" y="19643"/>
                    </a:cubicBezTo>
                    <a:cubicBezTo>
                      <a:pt x="8533" y="19668"/>
                      <a:pt x="8545" y="19680"/>
                      <a:pt x="8563" y="19680"/>
                    </a:cubicBezTo>
                    <a:cubicBezTo>
                      <a:pt x="8581" y="19680"/>
                      <a:pt x="8606" y="19668"/>
                      <a:pt x="8630" y="19643"/>
                    </a:cubicBezTo>
                    <a:cubicBezTo>
                      <a:pt x="9313" y="18522"/>
                      <a:pt x="9947" y="17498"/>
                      <a:pt x="10678" y="16474"/>
                    </a:cubicBezTo>
                    <a:lnTo>
                      <a:pt x="10678" y="16474"/>
                    </a:lnTo>
                    <a:cubicBezTo>
                      <a:pt x="10629" y="16767"/>
                      <a:pt x="10580" y="17108"/>
                      <a:pt x="10532" y="17449"/>
                    </a:cubicBezTo>
                    <a:cubicBezTo>
                      <a:pt x="10580" y="18571"/>
                      <a:pt x="10727" y="19692"/>
                      <a:pt x="10873" y="20814"/>
                    </a:cubicBezTo>
                    <a:cubicBezTo>
                      <a:pt x="10970" y="22276"/>
                      <a:pt x="10824" y="23739"/>
                      <a:pt x="10532" y="25153"/>
                    </a:cubicBezTo>
                    <a:cubicBezTo>
                      <a:pt x="10970" y="23641"/>
                      <a:pt x="11117" y="22032"/>
                      <a:pt x="10970" y="20472"/>
                    </a:cubicBezTo>
                    <a:cubicBezTo>
                      <a:pt x="10775" y="18766"/>
                      <a:pt x="10483" y="17108"/>
                      <a:pt x="11214" y="15646"/>
                    </a:cubicBezTo>
                    <a:cubicBezTo>
                      <a:pt x="11945" y="14622"/>
                      <a:pt x="12726" y="13695"/>
                      <a:pt x="13603" y="12818"/>
                    </a:cubicBezTo>
                    <a:cubicBezTo>
                      <a:pt x="14529" y="11843"/>
                      <a:pt x="15797" y="10673"/>
                      <a:pt x="16285" y="9307"/>
                    </a:cubicBezTo>
                    <a:cubicBezTo>
                      <a:pt x="16772" y="10819"/>
                      <a:pt x="17162" y="12379"/>
                      <a:pt x="17357" y="13988"/>
                    </a:cubicBezTo>
                    <a:cubicBezTo>
                      <a:pt x="17504" y="14817"/>
                      <a:pt x="17601" y="15646"/>
                      <a:pt x="17699" y="16523"/>
                    </a:cubicBezTo>
                    <a:lnTo>
                      <a:pt x="17699" y="16767"/>
                    </a:lnTo>
                    <a:cubicBezTo>
                      <a:pt x="17601" y="18132"/>
                      <a:pt x="17309" y="19595"/>
                      <a:pt x="17065" y="20960"/>
                    </a:cubicBezTo>
                    <a:cubicBezTo>
                      <a:pt x="17016" y="21252"/>
                      <a:pt x="16967" y="21545"/>
                      <a:pt x="16918" y="21886"/>
                    </a:cubicBezTo>
                    <a:cubicBezTo>
                      <a:pt x="16382" y="23983"/>
                      <a:pt x="15553" y="26030"/>
                      <a:pt x="14578" y="27981"/>
                    </a:cubicBezTo>
                    <a:lnTo>
                      <a:pt x="14432" y="28224"/>
                    </a:lnTo>
                    <a:cubicBezTo>
                      <a:pt x="14432" y="28224"/>
                      <a:pt x="14383" y="28224"/>
                      <a:pt x="14383" y="28273"/>
                    </a:cubicBezTo>
                    <a:cubicBezTo>
                      <a:pt x="13603" y="29590"/>
                      <a:pt x="12482" y="30662"/>
                      <a:pt x="11165" y="31393"/>
                    </a:cubicBezTo>
                    <a:cubicBezTo>
                      <a:pt x="9508" y="32222"/>
                      <a:pt x="7801" y="32125"/>
                      <a:pt x="5997" y="32222"/>
                    </a:cubicBezTo>
                    <a:lnTo>
                      <a:pt x="5997" y="32271"/>
                    </a:lnTo>
                    <a:cubicBezTo>
                      <a:pt x="6254" y="32280"/>
                      <a:pt x="6512" y="32285"/>
                      <a:pt x="6769" y="32285"/>
                    </a:cubicBezTo>
                    <a:cubicBezTo>
                      <a:pt x="9395" y="32285"/>
                      <a:pt x="12009" y="31783"/>
                      <a:pt x="13652" y="29785"/>
                    </a:cubicBezTo>
                    <a:lnTo>
                      <a:pt x="13652" y="29785"/>
                    </a:lnTo>
                    <a:cubicBezTo>
                      <a:pt x="12823" y="31589"/>
                      <a:pt x="11799" y="33246"/>
                      <a:pt x="10532" y="34758"/>
                    </a:cubicBezTo>
                    <a:cubicBezTo>
                      <a:pt x="7558" y="38073"/>
                      <a:pt x="1804" y="38268"/>
                      <a:pt x="0" y="42607"/>
                    </a:cubicBezTo>
                    <a:cubicBezTo>
                      <a:pt x="0" y="42642"/>
                      <a:pt x="25" y="42676"/>
                      <a:pt x="56" y="42676"/>
                    </a:cubicBezTo>
                    <a:cubicBezTo>
                      <a:pt x="69" y="42676"/>
                      <a:pt x="84" y="42670"/>
                      <a:pt x="98" y="42656"/>
                    </a:cubicBezTo>
                    <a:cubicBezTo>
                      <a:pt x="1658" y="40023"/>
                      <a:pt x="4340" y="38853"/>
                      <a:pt x="7021" y="37585"/>
                    </a:cubicBezTo>
                    <a:lnTo>
                      <a:pt x="7021" y="37585"/>
                    </a:lnTo>
                    <a:cubicBezTo>
                      <a:pt x="4925" y="38902"/>
                      <a:pt x="5656" y="42607"/>
                      <a:pt x="5510" y="44655"/>
                    </a:cubicBezTo>
                    <a:cubicBezTo>
                      <a:pt x="5510" y="44679"/>
                      <a:pt x="5522" y="44691"/>
                      <a:pt x="5534" y="44691"/>
                    </a:cubicBezTo>
                    <a:cubicBezTo>
                      <a:pt x="5546" y="44691"/>
                      <a:pt x="5559" y="44679"/>
                      <a:pt x="5559" y="44655"/>
                    </a:cubicBezTo>
                    <a:cubicBezTo>
                      <a:pt x="5949" y="42168"/>
                      <a:pt x="4778" y="38463"/>
                      <a:pt x="7850" y="37293"/>
                    </a:cubicBezTo>
                    <a:cubicBezTo>
                      <a:pt x="7899" y="37293"/>
                      <a:pt x="7899" y="37195"/>
                      <a:pt x="7850" y="37195"/>
                    </a:cubicBezTo>
                    <a:cubicBezTo>
                      <a:pt x="7753" y="37244"/>
                      <a:pt x="7655" y="37244"/>
                      <a:pt x="7509" y="37293"/>
                    </a:cubicBezTo>
                    <a:cubicBezTo>
                      <a:pt x="9313" y="36367"/>
                      <a:pt x="11019" y="35343"/>
                      <a:pt x="12238" y="33636"/>
                    </a:cubicBezTo>
                    <a:cubicBezTo>
                      <a:pt x="13798" y="31393"/>
                      <a:pt x="15115" y="28956"/>
                      <a:pt x="16187" y="26420"/>
                    </a:cubicBezTo>
                    <a:lnTo>
                      <a:pt x="16187" y="26420"/>
                    </a:lnTo>
                    <a:cubicBezTo>
                      <a:pt x="16187" y="26615"/>
                      <a:pt x="16138" y="26810"/>
                      <a:pt x="16090" y="27006"/>
                    </a:cubicBezTo>
                    <a:cubicBezTo>
                      <a:pt x="15602" y="31003"/>
                      <a:pt x="15553" y="35050"/>
                      <a:pt x="15895" y="39097"/>
                    </a:cubicBezTo>
                    <a:cubicBezTo>
                      <a:pt x="15651" y="40754"/>
                      <a:pt x="15163" y="42363"/>
                      <a:pt x="14383" y="43875"/>
                    </a:cubicBezTo>
                    <a:cubicBezTo>
                      <a:pt x="13018" y="46751"/>
                      <a:pt x="11117" y="49189"/>
                      <a:pt x="9264" y="51627"/>
                    </a:cubicBezTo>
                    <a:cubicBezTo>
                      <a:pt x="7119" y="54455"/>
                      <a:pt x="2341" y="60062"/>
                      <a:pt x="6144" y="63474"/>
                    </a:cubicBezTo>
                    <a:cubicBezTo>
                      <a:pt x="6144" y="63489"/>
                      <a:pt x="6152" y="63495"/>
                      <a:pt x="6163" y="63495"/>
                    </a:cubicBezTo>
                    <a:cubicBezTo>
                      <a:pt x="6188" y="63495"/>
                      <a:pt x="6227" y="63460"/>
                      <a:pt x="6192" y="63426"/>
                    </a:cubicBezTo>
                    <a:cubicBezTo>
                      <a:pt x="4145" y="60647"/>
                      <a:pt x="5607" y="57770"/>
                      <a:pt x="7314" y="55284"/>
                    </a:cubicBezTo>
                    <a:cubicBezTo>
                      <a:pt x="9020" y="52943"/>
                      <a:pt x="10922" y="50749"/>
                      <a:pt x="12579" y="48360"/>
                    </a:cubicBezTo>
                    <a:cubicBezTo>
                      <a:pt x="14042" y="46410"/>
                      <a:pt x="15212" y="44265"/>
                      <a:pt x="16138" y="41973"/>
                    </a:cubicBezTo>
                    <a:cubicBezTo>
                      <a:pt x="16431" y="44947"/>
                      <a:pt x="16626" y="47970"/>
                      <a:pt x="16675" y="50993"/>
                    </a:cubicBezTo>
                    <a:cubicBezTo>
                      <a:pt x="16528" y="55040"/>
                      <a:pt x="15797" y="59038"/>
                      <a:pt x="14432" y="62889"/>
                    </a:cubicBezTo>
                    <a:cubicBezTo>
                      <a:pt x="14432" y="62984"/>
                      <a:pt x="14493" y="63038"/>
                      <a:pt x="14562" y="63038"/>
                    </a:cubicBezTo>
                    <a:cubicBezTo>
                      <a:pt x="14601" y="63038"/>
                      <a:pt x="14641" y="63021"/>
                      <a:pt x="14676" y="62987"/>
                    </a:cubicBezTo>
                    <a:cubicBezTo>
                      <a:pt x="15992" y="60647"/>
                      <a:pt x="16821" y="58063"/>
                      <a:pt x="17113" y="55381"/>
                    </a:cubicBezTo>
                    <a:cubicBezTo>
                      <a:pt x="17309" y="56892"/>
                      <a:pt x="17552" y="58355"/>
                      <a:pt x="17845" y="59818"/>
                    </a:cubicBezTo>
                    <a:cubicBezTo>
                      <a:pt x="17845" y="59834"/>
                      <a:pt x="17856" y="59839"/>
                      <a:pt x="17868" y="59839"/>
                    </a:cubicBezTo>
                    <a:cubicBezTo>
                      <a:pt x="17894" y="59839"/>
                      <a:pt x="17926" y="59818"/>
                      <a:pt x="17894" y="59818"/>
                    </a:cubicBezTo>
                    <a:cubicBezTo>
                      <a:pt x="17601" y="58014"/>
                      <a:pt x="17406" y="56259"/>
                      <a:pt x="17211" y="54503"/>
                    </a:cubicBezTo>
                    <a:cubicBezTo>
                      <a:pt x="17309" y="53967"/>
                      <a:pt x="17357" y="53382"/>
                      <a:pt x="17406" y="52846"/>
                    </a:cubicBezTo>
                    <a:cubicBezTo>
                      <a:pt x="17747" y="48653"/>
                      <a:pt x="17747" y="44411"/>
                      <a:pt x="17406" y="40218"/>
                    </a:cubicBezTo>
                    <a:cubicBezTo>
                      <a:pt x="17162" y="35733"/>
                      <a:pt x="16967" y="31247"/>
                      <a:pt x="17601" y="26810"/>
                    </a:cubicBezTo>
                    <a:cubicBezTo>
                      <a:pt x="17699" y="26323"/>
                      <a:pt x="17747" y="25884"/>
                      <a:pt x="17845" y="25397"/>
                    </a:cubicBezTo>
                    <a:cubicBezTo>
                      <a:pt x="18430" y="27639"/>
                      <a:pt x="19259" y="29785"/>
                      <a:pt x="20331" y="31784"/>
                    </a:cubicBezTo>
                    <a:lnTo>
                      <a:pt x="20283" y="31784"/>
                    </a:lnTo>
                    <a:cubicBezTo>
                      <a:pt x="20268" y="31769"/>
                      <a:pt x="20254" y="31763"/>
                      <a:pt x="20242" y="31763"/>
                    </a:cubicBezTo>
                    <a:cubicBezTo>
                      <a:pt x="20214" y="31763"/>
                      <a:pt x="20199" y="31798"/>
                      <a:pt x="20234" y="31832"/>
                    </a:cubicBezTo>
                    <a:cubicBezTo>
                      <a:pt x="20283" y="31881"/>
                      <a:pt x="20380" y="31979"/>
                      <a:pt x="20429" y="32027"/>
                    </a:cubicBezTo>
                    <a:lnTo>
                      <a:pt x="20478" y="32027"/>
                    </a:lnTo>
                    <a:cubicBezTo>
                      <a:pt x="23159" y="34709"/>
                      <a:pt x="25743" y="37098"/>
                      <a:pt x="26718" y="40901"/>
                    </a:cubicBezTo>
                    <a:cubicBezTo>
                      <a:pt x="26718" y="40917"/>
                      <a:pt x="26724" y="40922"/>
                      <a:pt x="26731" y="40922"/>
                    </a:cubicBezTo>
                    <a:cubicBezTo>
                      <a:pt x="26745" y="40922"/>
                      <a:pt x="26767" y="40901"/>
                      <a:pt x="26767" y="40901"/>
                    </a:cubicBezTo>
                    <a:cubicBezTo>
                      <a:pt x="26182" y="37244"/>
                      <a:pt x="23257" y="34221"/>
                      <a:pt x="20478" y="31930"/>
                    </a:cubicBezTo>
                    <a:cubicBezTo>
                      <a:pt x="19649" y="30077"/>
                      <a:pt x="18966" y="28127"/>
                      <a:pt x="18479" y="26177"/>
                    </a:cubicBezTo>
                    <a:cubicBezTo>
                      <a:pt x="18332" y="25445"/>
                      <a:pt x="18186" y="24665"/>
                      <a:pt x="18137" y="23934"/>
                    </a:cubicBezTo>
                    <a:cubicBezTo>
                      <a:pt x="18332" y="22910"/>
                      <a:pt x="18527" y="21935"/>
                      <a:pt x="18722" y="20911"/>
                    </a:cubicBezTo>
                    <a:cubicBezTo>
                      <a:pt x="19259" y="22861"/>
                      <a:pt x="20234" y="24714"/>
                      <a:pt x="21550" y="26225"/>
                    </a:cubicBezTo>
                    <a:cubicBezTo>
                      <a:pt x="21564" y="26240"/>
                      <a:pt x="21583" y="26246"/>
                      <a:pt x="21602" y="26246"/>
                    </a:cubicBezTo>
                    <a:cubicBezTo>
                      <a:pt x="21648" y="26246"/>
                      <a:pt x="21696" y="26211"/>
                      <a:pt x="21696" y="26177"/>
                    </a:cubicBezTo>
                    <a:cubicBezTo>
                      <a:pt x="20721" y="23788"/>
                      <a:pt x="19307" y="21594"/>
                      <a:pt x="18917" y="19010"/>
                    </a:cubicBezTo>
                    <a:cubicBezTo>
                      <a:pt x="18966" y="17401"/>
                      <a:pt x="18917" y="15743"/>
                      <a:pt x="18771" y="14134"/>
                    </a:cubicBezTo>
                    <a:cubicBezTo>
                      <a:pt x="18771" y="13890"/>
                      <a:pt x="18722" y="13598"/>
                      <a:pt x="18674" y="13354"/>
                    </a:cubicBezTo>
                    <a:cubicBezTo>
                      <a:pt x="18625" y="12818"/>
                      <a:pt x="18576" y="12233"/>
                      <a:pt x="18479" y="11696"/>
                    </a:cubicBezTo>
                    <a:cubicBezTo>
                      <a:pt x="18430" y="11160"/>
                      <a:pt x="18332" y="10673"/>
                      <a:pt x="18186" y="10185"/>
                    </a:cubicBezTo>
                    <a:lnTo>
                      <a:pt x="18186" y="10185"/>
                    </a:lnTo>
                    <a:cubicBezTo>
                      <a:pt x="18917" y="10770"/>
                      <a:pt x="19649" y="11453"/>
                      <a:pt x="20283" y="12135"/>
                    </a:cubicBezTo>
                    <a:cubicBezTo>
                      <a:pt x="21550" y="13598"/>
                      <a:pt x="22623" y="15207"/>
                      <a:pt x="23452" y="16962"/>
                    </a:cubicBezTo>
                    <a:cubicBezTo>
                      <a:pt x="23470" y="16999"/>
                      <a:pt x="23496" y="17015"/>
                      <a:pt x="23521" y="17015"/>
                    </a:cubicBezTo>
                    <a:cubicBezTo>
                      <a:pt x="23561" y="17015"/>
                      <a:pt x="23598" y="16973"/>
                      <a:pt x="23598" y="16913"/>
                    </a:cubicBezTo>
                    <a:cubicBezTo>
                      <a:pt x="23159" y="15792"/>
                      <a:pt x="22623" y="14719"/>
                      <a:pt x="21989" y="13647"/>
                    </a:cubicBezTo>
                    <a:lnTo>
                      <a:pt x="21989" y="13647"/>
                    </a:lnTo>
                    <a:cubicBezTo>
                      <a:pt x="22525" y="14183"/>
                      <a:pt x="23110" y="14622"/>
                      <a:pt x="23744" y="15012"/>
                    </a:cubicBezTo>
                    <a:cubicBezTo>
                      <a:pt x="25792" y="16231"/>
                      <a:pt x="28278" y="17011"/>
                      <a:pt x="28912" y="19595"/>
                    </a:cubicBezTo>
                    <a:cubicBezTo>
                      <a:pt x="28912" y="19611"/>
                      <a:pt x="28918" y="19616"/>
                      <a:pt x="28925" y="19616"/>
                    </a:cubicBezTo>
                    <a:cubicBezTo>
                      <a:pt x="28939" y="19616"/>
                      <a:pt x="28961" y="19595"/>
                      <a:pt x="28961" y="19595"/>
                    </a:cubicBezTo>
                    <a:cubicBezTo>
                      <a:pt x="28717" y="17937"/>
                      <a:pt x="27498" y="16962"/>
                      <a:pt x="26133" y="16182"/>
                    </a:cubicBezTo>
                    <a:cubicBezTo>
                      <a:pt x="24280" y="15158"/>
                      <a:pt x="22574" y="13842"/>
                      <a:pt x="21063" y="12281"/>
                    </a:cubicBezTo>
                    <a:cubicBezTo>
                      <a:pt x="20185" y="11014"/>
                      <a:pt x="19112" y="9941"/>
                      <a:pt x="17845" y="9015"/>
                    </a:cubicBezTo>
                    <a:cubicBezTo>
                      <a:pt x="17504" y="7698"/>
                      <a:pt x="16967" y="6480"/>
                      <a:pt x="16382" y="5309"/>
                    </a:cubicBezTo>
                    <a:cubicBezTo>
                      <a:pt x="15456" y="3505"/>
                      <a:pt x="14237" y="1165"/>
                      <a:pt x="12482" y="93"/>
                    </a:cubicBezTo>
                    <a:cubicBezTo>
                      <a:pt x="12373" y="29"/>
                      <a:pt x="12263" y="1"/>
                      <a:pt x="12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1217991" y="2198454"/>
                <a:ext cx="2020970" cy="1734737"/>
              </a:xfrm>
              <a:custGeom>
                <a:avLst/>
                <a:gdLst/>
                <a:ahLst/>
                <a:cxnLst/>
                <a:rect l="l" t="t" r="r" b="b"/>
                <a:pathLst>
                  <a:path w="91758" h="78789" extrusionOk="0">
                    <a:moveTo>
                      <a:pt x="75865" y="1"/>
                    </a:moveTo>
                    <a:cubicBezTo>
                      <a:pt x="75484" y="1"/>
                      <a:pt x="75116" y="368"/>
                      <a:pt x="75425" y="712"/>
                    </a:cubicBezTo>
                    <a:cubicBezTo>
                      <a:pt x="84249" y="12267"/>
                      <a:pt x="89125" y="25967"/>
                      <a:pt x="89125" y="40594"/>
                    </a:cubicBezTo>
                    <a:cubicBezTo>
                      <a:pt x="89125" y="48346"/>
                      <a:pt x="87662" y="56049"/>
                      <a:pt x="84883" y="63265"/>
                    </a:cubicBezTo>
                    <a:cubicBezTo>
                      <a:pt x="82787" y="68628"/>
                      <a:pt x="79764" y="74868"/>
                      <a:pt x="74011" y="77014"/>
                    </a:cubicBezTo>
                    <a:cubicBezTo>
                      <a:pt x="72563" y="77547"/>
                      <a:pt x="71107" y="77779"/>
                      <a:pt x="69661" y="77779"/>
                    </a:cubicBezTo>
                    <a:cubicBezTo>
                      <a:pt x="64631" y="77779"/>
                      <a:pt x="59709" y="74973"/>
                      <a:pt x="55581" y="72284"/>
                    </a:cubicBezTo>
                    <a:cubicBezTo>
                      <a:pt x="52754" y="70480"/>
                      <a:pt x="49975" y="68530"/>
                      <a:pt x="46903" y="67019"/>
                    </a:cubicBezTo>
                    <a:cubicBezTo>
                      <a:pt x="43832" y="65556"/>
                      <a:pt x="40614" y="64337"/>
                      <a:pt x="37396" y="63362"/>
                    </a:cubicBezTo>
                    <a:cubicBezTo>
                      <a:pt x="30570" y="61266"/>
                      <a:pt x="23549" y="59901"/>
                      <a:pt x="17065" y="56927"/>
                    </a:cubicBezTo>
                    <a:cubicBezTo>
                      <a:pt x="10971" y="54099"/>
                      <a:pt x="4925" y="49564"/>
                      <a:pt x="2682" y="42934"/>
                    </a:cubicBezTo>
                    <a:cubicBezTo>
                      <a:pt x="1" y="35182"/>
                      <a:pt x="4145" y="27478"/>
                      <a:pt x="9362" y="21872"/>
                    </a:cubicBezTo>
                    <a:cubicBezTo>
                      <a:pt x="14822" y="15972"/>
                      <a:pt x="21745" y="11779"/>
                      <a:pt x="27742" y="6514"/>
                    </a:cubicBezTo>
                    <a:cubicBezTo>
                      <a:pt x="28121" y="6173"/>
                      <a:pt x="27765" y="5627"/>
                      <a:pt x="27336" y="5627"/>
                    </a:cubicBezTo>
                    <a:cubicBezTo>
                      <a:pt x="27213" y="5627"/>
                      <a:pt x="27083" y="5673"/>
                      <a:pt x="26962" y="5782"/>
                    </a:cubicBezTo>
                    <a:lnTo>
                      <a:pt x="27011" y="5782"/>
                    </a:lnTo>
                    <a:cubicBezTo>
                      <a:pt x="21160" y="10950"/>
                      <a:pt x="14432" y="15046"/>
                      <a:pt x="9020" y="20750"/>
                    </a:cubicBezTo>
                    <a:cubicBezTo>
                      <a:pt x="4486" y="25528"/>
                      <a:pt x="439" y="31818"/>
                      <a:pt x="781" y="38643"/>
                    </a:cubicBezTo>
                    <a:cubicBezTo>
                      <a:pt x="1512" y="53416"/>
                      <a:pt x="18284" y="59218"/>
                      <a:pt x="30131" y="62436"/>
                    </a:cubicBezTo>
                    <a:cubicBezTo>
                      <a:pt x="37981" y="64581"/>
                      <a:pt x="45440" y="66921"/>
                      <a:pt x="52315" y="71407"/>
                    </a:cubicBezTo>
                    <a:cubicBezTo>
                      <a:pt x="57563" y="74828"/>
                      <a:pt x="63126" y="78789"/>
                      <a:pt x="69654" y="78789"/>
                    </a:cubicBezTo>
                    <a:cubicBezTo>
                      <a:pt x="69919" y="78789"/>
                      <a:pt x="70184" y="78782"/>
                      <a:pt x="70452" y="78769"/>
                    </a:cubicBezTo>
                    <a:cubicBezTo>
                      <a:pt x="76351" y="78476"/>
                      <a:pt x="80544" y="74332"/>
                      <a:pt x="83226" y="69359"/>
                    </a:cubicBezTo>
                    <a:cubicBezTo>
                      <a:pt x="86785" y="62972"/>
                      <a:pt x="88784" y="55659"/>
                      <a:pt x="89661" y="48443"/>
                    </a:cubicBezTo>
                    <a:cubicBezTo>
                      <a:pt x="91758" y="31233"/>
                      <a:pt x="86931" y="13924"/>
                      <a:pt x="76302" y="224"/>
                    </a:cubicBezTo>
                    <a:cubicBezTo>
                      <a:pt x="76187" y="66"/>
                      <a:pt x="76025" y="1"/>
                      <a:pt x="75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2107119" y="2206601"/>
                <a:ext cx="5396" cy="431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96" extrusionOk="0">
                    <a:moveTo>
                      <a:pt x="98" y="0"/>
                    </a:moveTo>
                    <a:cubicBezTo>
                      <a:pt x="1" y="0"/>
                      <a:pt x="1" y="195"/>
                      <a:pt x="98" y="195"/>
                    </a:cubicBezTo>
                    <a:cubicBezTo>
                      <a:pt x="245" y="195"/>
                      <a:pt x="245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1923496" y="3583905"/>
                <a:ext cx="71978" cy="611888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7791" extrusionOk="0">
                    <a:moveTo>
                      <a:pt x="2211" y="0"/>
                    </a:moveTo>
                    <a:cubicBezTo>
                      <a:pt x="2114" y="0"/>
                      <a:pt x="2000" y="80"/>
                      <a:pt x="2000" y="193"/>
                    </a:cubicBezTo>
                    <a:cubicBezTo>
                      <a:pt x="2000" y="4728"/>
                      <a:pt x="2439" y="9116"/>
                      <a:pt x="2048" y="13699"/>
                    </a:cubicBezTo>
                    <a:cubicBezTo>
                      <a:pt x="1707" y="18379"/>
                      <a:pt x="635" y="22962"/>
                      <a:pt x="1" y="27643"/>
                    </a:cubicBezTo>
                    <a:cubicBezTo>
                      <a:pt x="1" y="27737"/>
                      <a:pt x="62" y="27791"/>
                      <a:pt x="118" y="27791"/>
                    </a:cubicBezTo>
                    <a:cubicBezTo>
                      <a:pt x="149" y="27791"/>
                      <a:pt x="179" y="27775"/>
                      <a:pt x="196" y="27740"/>
                    </a:cubicBezTo>
                    <a:cubicBezTo>
                      <a:pt x="1512" y="23352"/>
                      <a:pt x="2097" y="18574"/>
                      <a:pt x="2487" y="13991"/>
                    </a:cubicBezTo>
                    <a:cubicBezTo>
                      <a:pt x="2926" y="9408"/>
                      <a:pt x="3267" y="4581"/>
                      <a:pt x="2341" y="145"/>
                    </a:cubicBezTo>
                    <a:cubicBezTo>
                      <a:pt x="2341" y="42"/>
                      <a:pt x="2281" y="0"/>
                      <a:pt x="2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1896431" y="4151794"/>
                <a:ext cx="493796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2672" h="8368" extrusionOk="0">
                    <a:moveTo>
                      <a:pt x="6120" y="899"/>
                    </a:moveTo>
                    <a:cubicBezTo>
                      <a:pt x="8048" y="899"/>
                      <a:pt x="10041" y="1156"/>
                      <a:pt x="10744" y="1232"/>
                    </a:cubicBezTo>
                    <a:lnTo>
                      <a:pt x="10744" y="1232"/>
                    </a:lnTo>
                    <a:cubicBezTo>
                      <a:pt x="10753" y="1236"/>
                      <a:pt x="10764" y="1239"/>
                      <a:pt x="10775" y="1241"/>
                    </a:cubicBezTo>
                    <a:cubicBezTo>
                      <a:pt x="12482" y="1631"/>
                      <a:pt x="22671" y="4703"/>
                      <a:pt x="19161" y="7238"/>
                    </a:cubicBezTo>
                    <a:cubicBezTo>
                      <a:pt x="18481" y="7729"/>
                      <a:pt x="17580" y="7898"/>
                      <a:pt x="16625" y="7898"/>
                    </a:cubicBezTo>
                    <a:cubicBezTo>
                      <a:pt x="15116" y="7898"/>
                      <a:pt x="13470" y="7477"/>
                      <a:pt x="12335" y="7238"/>
                    </a:cubicBezTo>
                    <a:cubicBezTo>
                      <a:pt x="11263" y="7043"/>
                      <a:pt x="10190" y="6848"/>
                      <a:pt x="9118" y="6555"/>
                    </a:cubicBezTo>
                    <a:cubicBezTo>
                      <a:pt x="7899" y="6263"/>
                      <a:pt x="6680" y="5873"/>
                      <a:pt x="5461" y="5434"/>
                    </a:cubicBezTo>
                    <a:cubicBezTo>
                      <a:pt x="4437" y="5044"/>
                      <a:pt x="2487" y="4410"/>
                      <a:pt x="1999" y="3338"/>
                    </a:cubicBezTo>
                    <a:cubicBezTo>
                      <a:pt x="1066" y="1361"/>
                      <a:pt x="3533" y="899"/>
                      <a:pt x="6120" y="899"/>
                    </a:cubicBezTo>
                    <a:close/>
                    <a:moveTo>
                      <a:pt x="5758" y="0"/>
                    </a:moveTo>
                    <a:cubicBezTo>
                      <a:pt x="4063" y="0"/>
                      <a:pt x="2458" y="354"/>
                      <a:pt x="1561" y="1436"/>
                    </a:cubicBezTo>
                    <a:cubicBezTo>
                      <a:pt x="0" y="3386"/>
                      <a:pt x="2682" y="4946"/>
                      <a:pt x="4193" y="5629"/>
                    </a:cubicBezTo>
                    <a:cubicBezTo>
                      <a:pt x="5741" y="6310"/>
                      <a:pt x="12323" y="8368"/>
                      <a:pt x="16646" y="8368"/>
                    </a:cubicBezTo>
                    <a:cubicBezTo>
                      <a:pt x="19131" y="8368"/>
                      <a:pt x="20869" y="7688"/>
                      <a:pt x="20478" y="5678"/>
                    </a:cubicBezTo>
                    <a:cubicBezTo>
                      <a:pt x="20136" y="4069"/>
                      <a:pt x="18186" y="3240"/>
                      <a:pt x="16918" y="2704"/>
                    </a:cubicBezTo>
                    <a:cubicBezTo>
                      <a:pt x="14993" y="1886"/>
                      <a:pt x="13021" y="1257"/>
                      <a:pt x="11000" y="866"/>
                    </a:cubicBezTo>
                    <a:lnTo>
                      <a:pt x="11000" y="866"/>
                    </a:lnTo>
                    <a:cubicBezTo>
                      <a:pt x="10979" y="840"/>
                      <a:pt x="10953" y="818"/>
                      <a:pt x="10922" y="802"/>
                    </a:cubicBezTo>
                    <a:cubicBezTo>
                      <a:pt x="9661" y="442"/>
                      <a:pt x="7653" y="0"/>
                      <a:pt x="5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35"/>
              <p:cNvGrpSpPr/>
              <p:nvPr/>
            </p:nvGrpSpPr>
            <p:grpSpPr>
              <a:xfrm>
                <a:off x="1561574" y="3451125"/>
                <a:ext cx="415556" cy="583318"/>
                <a:chOff x="1357275" y="4421150"/>
                <a:chExt cx="482700" cy="677725"/>
              </a:xfrm>
            </p:grpSpPr>
            <p:sp>
              <p:nvSpPr>
                <p:cNvPr id="349" name="Google Shape;349;p35"/>
                <p:cNvSpPr/>
                <p:nvPr/>
              </p:nvSpPr>
              <p:spPr>
                <a:xfrm>
                  <a:off x="1357275" y="4421150"/>
                  <a:ext cx="135650" cy="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6" h="21841" extrusionOk="0">
                      <a:moveTo>
                        <a:pt x="265" y="1"/>
                      </a:moveTo>
                      <a:cubicBezTo>
                        <a:pt x="134" y="1"/>
                        <a:pt x="0" y="96"/>
                        <a:pt x="62" y="251"/>
                      </a:cubicBezTo>
                      <a:cubicBezTo>
                        <a:pt x="2890" y="6979"/>
                        <a:pt x="5425" y="14244"/>
                        <a:pt x="4109" y="21703"/>
                      </a:cubicBezTo>
                      <a:cubicBezTo>
                        <a:pt x="4109" y="21788"/>
                        <a:pt x="4158" y="21840"/>
                        <a:pt x="4209" y="21840"/>
                      </a:cubicBezTo>
                      <a:cubicBezTo>
                        <a:pt x="4246" y="21840"/>
                        <a:pt x="4283" y="21813"/>
                        <a:pt x="4304" y="21752"/>
                      </a:cubicBezTo>
                      <a:cubicBezTo>
                        <a:pt x="5279" y="18436"/>
                        <a:pt x="4938" y="14877"/>
                        <a:pt x="4304" y="11562"/>
                      </a:cubicBezTo>
                      <a:cubicBezTo>
                        <a:pt x="3621" y="7662"/>
                        <a:pt x="2500" y="3517"/>
                        <a:pt x="452" y="104"/>
                      </a:cubicBezTo>
                      <a:cubicBezTo>
                        <a:pt x="416" y="33"/>
                        <a:pt x="341" y="1"/>
                        <a:pt x="2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5"/>
                <p:cNvSpPr/>
                <p:nvPr/>
              </p:nvSpPr>
              <p:spPr>
                <a:xfrm>
                  <a:off x="1427750" y="4951725"/>
                  <a:ext cx="412175" cy="1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7" h="5886" extrusionOk="0">
                      <a:moveTo>
                        <a:pt x="7809" y="0"/>
                      </a:moveTo>
                      <a:cubicBezTo>
                        <a:pt x="5803" y="0"/>
                        <a:pt x="3796" y="139"/>
                        <a:pt x="1804" y="413"/>
                      </a:cubicBezTo>
                      <a:lnTo>
                        <a:pt x="1804" y="413"/>
                      </a:lnTo>
                      <a:cubicBezTo>
                        <a:pt x="1767" y="386"/>
                        <a:pt x="1722" y="370"/>
                        <a:pt x="1668" y="370"/>
                      </a:cubicBezTo>
                      <a:cubicBezTo>
                        <a:pt x="1642" y="370"/>
                        <a:pt x="1613" y="374"/>
                        <a:pt x="1582" y="383"/>
                      </a:cubicBezTo>
                      <a:lnTo>
                        <a:pt x="1338" y="480"/>
                      </a:lnTo>
                      <a:cubicBezTo>
                        <a:pt x="1338" y="480"/>
                        <a:pt x="1338" y="480"/>
                        <a:pt x="1338" y="480"/>
                      </a:cubicBezTo>
                      <a:lnTo>
                        <a:pt x="1338" y="480"/>
                      </a:lnTo>
                      <a:cubicBezTo>
                        <a:pt x="1182" y="532"/>
                        <a:pt x="1110" y="709"/>
                        <a:pt x="1135" y="856"/>
                      </a:cubicBezTo>
                      <a:lnTo>
                        <a:pt x="1135" y="856"/>
                      </a:lnTo>
                      <a:cubicBezTo>
                        <a:pt x="752" y="1378"/>
                        <a:pt x="609" y="2056"/>
                        <a:pt x="802" y="2674"/>
                      </a:cubicBezTo>
                      <a:cubicBezTo>
                        <a:pt x="1143" y="3795"/>
                        <a:pt x="2362" y="4185"/>
                        <a:pt x="3386" y="4527"/>
                      </a:cubicBezTo>
                      <a:cubicBezTo>
                        <a:pt x="5239" y="5112"/>
                        <a:pt x="7189" y="5453"/>
                        <a:pt x="9139" y="5502"/>
                      </a:cubicBezTo>
                      <a:cubicBezTo>
                        <a:pt x="10648" y="5636"/>
                        <a:pt x="12111" y="5885"/>
                        <a:pt x="13575" y="5885"/>
                      </a:cubicBezTo>
                      <a:cubicBezTo>
                        <a:pt x="14240" y="5885"/>
                        <a:pt x="14905" y="5834"/>
                        <a:pt x="15575" y="5697"/>
                      </a:cubicBezTo>
                      <a:cubicBezTo>
                        <a:pt x="15755" y="5652"/>
                        <a:pt x="15686" y="5399"/>
                        <a:pt x="15559" y="5399"/>
                      </a:cubicBezTo>
                      <a:cubicBezTo>
                        <a:pt x="15548" y="5399"/>
                        <a:pt x="15537" y="5401"/>
                        <a:pt x="15526" y="5404"/>
                      </a:cubicBezTo>
                      <a:lnTo>
                        <a:pt x="15526" y="5356"/>
                      </a:lnTo>
                      <a:cubicBezTo>
                        <a:pt x="14978" y="5429"/>
                        <a:pt x="14430" y="5460"/>
                        <a:pt x="13882" y="5460"/>
                      </a:cubicBezTo>
                      <a:cubicBezTo>
                        <a:pt x="11895" y="5460"/>
                        <a:pt x="9908" y="5059"/>
                        <a:pt x="7920" y="4868"/>
                      </a:cubicBezTo>
                      <a:cubicBezTo>
                        <a:pt x="6750" y="4771"/>
                        <a:pt x="5531" y="4527"/>
                        <a:pt x="4410" y="4185"/>
                      </a:cubicBezTo>
                      <a:cubicBezTo>
                        <a:pt x="3371" y="3902"/>
                        <a:pt x="0" y="2567"/>
                        <a:pt x="1604" y="1066"/>
                      </a:cubicBezTo>
                      <a:lnTo>
                        <a:pt x="1604" y="1066"/>
                      </a:lnTo>
                      <a:lnTo>
                        <a:pt x="1679" y="1036"/>
                      </a:lnTo>
                      <a:lnTo>
                        <a:pt x="1679" y="1036"/>
                      </a:lnTo>
                      <a:cubicBezTo>
                        <a:pt x="3637" y="808"/>
                        <a:pt x="5611" y="693"/>
                        <a:pt x="7587" y="693"/>
                      </a:cubicBezTo>
                      <a:cubicBezTo>
                        <a:pt x="10403" y="693"/>
                        <a:pt x="13225" y="928"/>
                        <a:pt x="16014" y="1406"/>
                      </a:cubicBezTo>
                      <a:cubicBezTo>
                        <a:pt x="16029" y="1409"/>
                        <a:pt x="16043" y="1410"/>
                        <a:pt x="16057" y="1410"/>
                      </a:cubicBezTo>
                      <a:cubicBezTo>
                        <a:pt x="16367" y="1410"/>
                        <a:pt x="16487" y="915"/>
                        <a:pt x="16160" y="821"/>
                      </a:cubicBezTo>
                      <a:cubicBezTo>
                        <a:pt x="13408" y="271"/>
                        <a:pt x="10610" y="0"/>
                        <a:pt x="7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5"/>
                <p:cNvSpPr/>
                <p:nvPr/>
              </p:nvSpPr>
              <p:spPr>
                <a:xfrm>
                  <a:off x="1483150" y="4982800"/>
                  <a:ext cx="356825" cy="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3" h="3494" extrusionOk="0">
                      <a:moveTo>
                        <a:pt x="4477" y="1"/>
                      </a:moveTo>
                      <a:cubicBezTo>
                        <a:pt x="4073" y="1"/>
                        <a:pt x="3670" y="6"/>
                        <a:pt x="3267" y="17"/>
                      </a:cubicBezTo>
                      <a:cubicBezTo>
                        <a:pt x="2438" y="17"/>
                        <a:pt x="0" y="407"/>
                        <a:pt x="1219" y="1675"/>
                      </a:cubicBezTo>
                      <a:cubicBezTo>
                        <a:pt x="2097" y="2650"/>
                        <a:pt x="4339" y="2699"/>
                        <a:pt x="5558" y="2845"/>
                      </a:cubicBezTo>
                      <a:cubicBezTo>
                        <a:pt x="7824" y="3150"/>
                        <a:pt x="10207" y="3494"/>
                        <a:pt x="12498" y="3494"/>
                      </a:cubicBezTo>
                      <a:cubicBezTo>
                        <a:pt x="12770" y="3494"/>
                        <a:pt x="13041" y="3489"/>
                        <a:pt x="13310" y="3479"/>
                      </a:cubicBezTo>
                      <a:cubicBezTo>
                        <a:pt x="13554" y="3479"/>
                        <a:pt x="13554" y="3137"/>
                        <a:pt x="13310" y="3137"/>
                      </a:cubicBezTo>
                      <a:lnTo>
                        <a:pt x="13359" y="3137"/>
                      </a:lnTo>
                      <a:cubicBezTo>
                        <a:pt x="11262" y="3040"/>
                        <a:pt x="9166" y="2796"/>
                        <a:pt x="7118" y="2455"/>
                      </a:cubicBezTo>
                      <a:cubicBezTo>
                        <a:pt x="5851" y="2357"/>
                        <a:pt x="4632" y="2162"/>
                        <a:pt x="3413" y="1919"/>
                      </a:cubicBezTo>
                      <a:cubicBezTo>
                        <a:pt x="3072" y="1821"/>
                        <a:pt x="1853" y="1626"/>
                        <a:pt x="1755" y="1334"/>
                      </a:cubicBezTo>
                      <a:cubicBezTo>
                        <a:pt x="1500" y="727"/>
                        <a:pt x="3316" y="622"/>
                        <a:pt x="4709" y="622"/>
                      </a:cubicBezTo>
                      <a:cubicBezTo>
                        <a:pt x="5442" y="622"/>
                        <a:pt x="6057" y="651"/>
                        <a:pt x="6192" y="651"/>
                      </a:cubicBezTo>
                      <a:cubicBezTo>
                        <a:pt x="8776" y="797"/>
                        <a:pt x="11311" y="1236"/>
                        <a:pt x="13895" y="1529"/>
                      </a:cubicBezTo>
                      <a:cubicBezTo>
                        <a:pt x="13910" y="1531"/>
                        <a:pt x="13924" y="1532"/>
                        <a:pt x="13938" y="1532"/>
                      </a:cubicBezTo>
                      <a:cubicBezTo>
                        <a:pt x="14240" y="1532"/>
                        <a:pt x="14273" y="1039"/>
                        <a:pt x="13993" y="992"/>
                      </a:cubicBezTo>
                      <a:cubicBezTo>
                        <a:pt x="10875" y="343"/>
                        <a:pt x="7680" y="1"/>
                        <a:pt x="4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2" name="Google Shape;352;p35"/>
            <p:cNvSpPr/>
            <p:nvPr/>
          </p:nvSpPr>
          <p:spPr>
            <a:xfrm>
              <a:off x="1702299" y="2534414"/>
              <a:ext cx="7533" cy="8873"/>
            </a:xfrm>
            <a:custGeom>
              <a:avLst/>
              <a:gdLst/>
              <a:ahLst/>
              <a:cxnLst/>
              <a:rect l="l" t="t" r="r" b="b"/>
              <a:pathLst>
                <a:path w="342" h="403" extrusionOk="0">
                  <a:moveTo>
                    <a:pt x="171" y="0"/>
                  </a:moveTo>
                  <a:cubicBezTo>
                    <a:pt x="122" y="0"/>
                    <a:pt x="73" y="37"/>
                    <a:pt x="49" y="110"/>
                  </a:cubicBezTo>
                  <a:cubicBezTo>
                    <a:pt x="49" y="159"/>
                    <a:pt x="49" y="208"/>
                    <a:pt x="0" y="256"/>
                  </a:cubicBezTo>
                  <a:cubicBezTo>
                    <a:pt x="0" y="305"/>
                    <a:pt x="0" y="354"/>
                    <a:pt x="49" y="403"/>
                  </a:cubicBezTo>
                  <a:lnTo>
                    <a:pt x="244" y="403"/>
                  </a:lnTo>
                  <a:cubicBezTo>
                    <a:pt x="293" y="354"/>
                    <a:pt x="293" y="305"/>
                    <a:pt x="293" y="256"/>
                  </a:cubicBezTo>
                  <a:cubicBezTo>
                    <a:pt x="342" y="208"/>
                    <a:pt x="293" y="159"/>
                    <a:pt x="293" y="110"/>
                  </a:cubicBezTo>
                  <a:cubicBezTo>
                    <a:pt x="268" y="37"/>
                    <a:pt x="220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707673" y="2492272"/>
              <a:ext cx="15726" cy="18319"/>
            </a:xfrm>
            <a:custGeom>
              <a:avLst/>
              <a:gdLst/>
              <a:ahLst/>
              <a:cxnLst/>
              <a:rect l="l" t="t" r="r" b="b"/>
              <a:pathLst>
                <a:path w="714" h="832" extrusionOk="0">
                  <a:moveTo>
                    <a:pt x="177" y="1"/>
                  </a:moveTo>
                  <a:cubicBezTo>
                    <a:pt x="134" y="1"/>
                    <a:pt x="98" y="25"/>
                    <a:pt x="98" y="74"/>
                  </a:cubicBezTo>
                  <a:cubicBezTo>
                    <a:pt x="49" y="171"/>
                    <a:pt x="0" y="220"/>
                    <a:pt x="0" y="318"/>
                  </a:cubicBezTo>
                  <a:cubicBezTo>
                    <a:pt x="0" y="415"/>
                    <a:pt x="0" y="513"/>
                    <a:pt x="98" y="513"/>
                  </a:cubicBezTo>
                  <a:cubicBezTo>
                    <a:pt x="146" y="659"/>
                    <a:pt x="244" y="756"/>
                    <a:pt x="341" y="805"/>
                  </a:cubicBezTo>
                  <a:cubicBezTo>
                    <a:pt x="378" y="823"/>
                    <a:pt x="414" y="831"/>
                    <a:pt x="449" y="831"/>
                  </a:cubicBezTo>
                  <a:cubicBezTo>
                    <a:pt x="599" y="831"/>
                    <a:pt x="713" y="680"/>
                    <a:pt x="634" y="561"/>
                  </a:cubicBezTo>
                  <a:cubicBezTo>
                    <a:pt x="536" y="464"/>
                    <a:pt x="488" y="366"/>
                    <a:pt x="390" y="318"/>
                  </a:cubicBezTo>
                  <a:cubicBezTo>
                    <a:pt x="341" y="220"/>
                    <a:pt x="341" y="171"/>
                    <a:pt x="293" y="74"/>
                  </a:cubicBezTo>
                  <a:cubicBezTo>
                    <a:pt x="268" y="25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750622" y="2544123"/>
              <a:ext cx="16629" cy="12594"/>
            </a:xfrm>
            <a:custGeom>
              <a:avLst/>
              <a:gdLst/>
              <a:ahLst/>
              <a:cxnLst/>
              <a:rect l="l" t="t" r="r" b="b"/>
              <a:pathLst>
                <a:path w="755" h="572" extrusionOk="0">
                  <a:moveTo>
                    <a:pt x="468" y="0"/>
                  </a:moveTo>
                  <a:cubicBezTo>
                    <a:pt x="444" y="0"/>
                    <a:pt x="418" y="3"/>
                    <a:pt x="390" y="10"/>
                  </a:cubicBezTo>
                  <a:lnTo>
                    <a:pt x="146" y="108"/>
                  </a:lnTo>
                  <a:cubicBezTo>
                    <a:pt x="49" y="108"/>
                    <a:pt x="0" y="254"/>
                    <a:pt x="98" y="352"/>
                  </a:cubicBezTo>
                  <a:cubicBezTo>
                    <a:pt x="98" y="400"/>
                    <a:pt x="98" y="449"/>
                    <a:pt x="98" y="498"/>
                  </a:cubicBezTo>
                  <a:cubicBezTo>
                    <a:pt x="98" y="547"/>
                    <a:pt x="134" y="571"/>
                    <a:pt x="171" y="571"/>
                  </a:cubicBezTo>
                  <a:cubicBezTo>
                    <a:pt x="207" y="571"/>
                    <a:pt x="244" y="547"/>
                    <a:pt x="244" y="498"/>
                  </a:cubicBezTo>
                  <a:lnTo>
                    <a:pt x="244" y="400"/>
                  </a:lnTo>
                  <a:lnTo>
                    <a:pt x="390" y="449"/>
                  </a:lnTo>
                  <a:cubicBezTo>
                    <a:pt x="418" y="456"/>
                    <a:pt x="444" y="459"/>
                    <a:pt x="468" y="459"/>
                  </a:cubicBezTo>
                  <a:cubicBezTo>
                    <a:pt x="754" y="459"/>
                    <a:pt x="754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689415" y="2545687"/>
              <a:ext cx="9669" cy="11559"/>
            </a:xfrm>
            <a:custGeom>
              <a:avLst/>
              <a:gdLst/>
              <a:ahLst/>
              <a:cxnLst/>
              <a:rect l="l" t="t" r="r" b="b"/>
              <a:pathLst>
                <a:path w="439" h="525" extrusionOk="0">
                  <a:moveTo>
                    <a:pt x="195" y="0"/>
                  </a:moveTo>
                  <a:cubicBezTo>
                    <a:pt x="110" y="0"/>
                    <a:pt x="25" y="61"/>
                    <a:pt x="0" y="183"/>
                  </a:cubicBezTo>
                  <a:lnTo>
                    <a:pt x="0" y="329"/>
                  </a:lnTo>
                  <a:cubicBezTo>
                    <a:pt x="0" y="427"/>
                    <a:pt x="98" y="524"/>
                    <a:pt x="195" y="524"/>
                  </a:cubicBezTo>
                  <a:lnTo>
                    <a:pt x="244" y="524"/>
                  </a:lnTo>
                  <a:cubicBezTo>
                    <a:pt x="341" y="524"/>
                    <a:pt x="439" y="427"/>
                    <a:pt x="439" y="329"/>
                  </a:cubicBezTo>
                  <a:cubicBezTo>
                    <a:pt x="439" y="281"/>
                    <a:pt x="390" y="232"/>
                    <a:pt x="390" y="183"/>
                  </a:cubicBezTo>
                  <a:cubicBezTo>
                    <a:pt x="366" y="61"/>
                    <a:pt x="28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725910" y="2520983"/>
              <a:ext cx="8612" cy="13981"/>
            </a:xfrm>
            <a:custGeom>
              <a:avLst/>
              <a:gdLst/>
              <a:ahLst/>
              <a:cxnLst/>
              <a:rect l="l" t="t" r="r" b="b"/>
              <a:pathLst>
                <a:path w="391" h="635" extrusionOk="0">
                  <a:moveTo>
                    <a:pt x="202" y="1"/>
                  </a:moveTo>
                  <a:cubicBezTo>
                    <a:pt x="111" y="1"/>
                    <a:pt x="25" y="62"/>
                    <a:pt x="50" y="184"/>
                  </a:cubicBezTo>
                  <a:cubicBezTo>
                    <a:pt x="1" y="281"/>
                    <a:pt x="1" y="379"/>
                    <a:pt x="50" y="525"/>
                  </a:cubicBezTo>
                  <a:cubicBezTo>
                    <a:pt x="74" y="598"/>
                    <a:pt x="135" y="635"/>
                    <a:pt x="196" y="635"/>
                  </a:cubicBezTo>
                  <a:cubicBezTo>
                    <a:pt x="257" y="635"/>
                    <a:pt x="318" y="598"/>
                    <a:pt x="342" y="525"/>
                  </a:cubicBezTo>
                  <a:cubicBezTo>
                    <a:pt x="391" y="379"/>
                    <a:pt x="391" y="281"/>
                    <a:pt x="391" y="184"/>
                  </a:cubicBezTo>
                  <a:cubicBezTo>
                    <a:pt x="391" y="62"/>
                    <a:pt x="293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692630" y="2516425"/>
              <a:ext cx="9691" cy="7530"/>
            </a:xfrm>
            <a:custGeom>
              <a:avLst/>
              <a:gdLst/>
              <a:ahLst/>
              <a:cxnLst/>
              <a:rect l="l" t="t" r="r" b="b"/>
              <a:pathLst>
                <a:path w="440" h="342" extrusionOk="0">
                  <a:moveTo>
                    <a:pt x="195" y="1"/>
                  </a:moveTo>
                  <a:cubicBezTo>
                    <a:pt x="98" y="1"/>
                    <a:pt x="0" y="98"/>
                    <a:pt x="49" y="196"/>
                  </a:cubicBezTo>
                  <a:cubicBezTo>
                    <a:pt x="0" y="293"/>
                    <a:pt x="98" y="342"/>
                    <a:pt x="195" y="342"/>
                  </a:cubicBezTo>
                  <a:lnTo>
                    <a:pt x="390" y="342"/>
                  </a:lnTo>
                  <a:lnTo>
                    <a:pt x="390" y="293"/>
                  </a:lnTo>
                  <a:lnTo>
                    <a:pt x="439" y="196"/>
                  </a:lnTo>
                  <a:lnTo>
                    <a:pt x="439" y="147"/>
                  </a:lnTo>
                  <a:cubicBezTo>
                    <a:pt x="439" y="98"/>
                    <a:pt x="439" y="98"/>
                    <a:pt x="439" y="49"/>
                  </a:cubicBezTo>
                  <a:lnTo>
                    <a:pt x="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715184" y="2511339"/>
              <a:ext cx="5925" cy="9666"/>
            </a:xfrm>
            <a:custGeom>
              <a:avLst/>
              <a:gdLst/>
              <a:ahLst/>
              <a:cxnLst/>
              <a:rect l="l" t="t" r="r" b="b"/>
              <a:pathLst>
                <a:path w="269" h="439" extrusionOk="0">
                  <a:moveTo>
                    <a:pt x="147" y="0"/>
                  </a:moveTo>
                  <a:cubicBezTo>
                    <a:pt x="110" y="0"/>
                    <a:pt x="73" y="12"/>
                    <a:pt x="49" y="37"/>
                  </a:cubicBezTo>
                  <a:cubicBezTo>
                    <a:pt x="49" y="134"/>
                    <a:pt x="0" y="232"/>
                    <a:pt x="0" y="329"/>
                  </a:cubicBezTo>
                  <a:cubicBezTo>
                    <a:pt x="0" y="402"/>
                    <a:pt x="73" y="439"/>
                    <a:pt x="140" y="439"/>
                  </a:cubicBezTo>
                  <a:cubicBezTo>
                    <a:pt x="208" y="439"/>
                    <a:pt x="268" y="402"/>
                    <a:pt x="244" y="329"/>
                  </a:cubicBezTo>
                  <a:cubicBezTo>
                    <a:pt x="244" y="232"/>
                    <a:pt x="244" y="134"/>
                    <a:pt x="244" y="37"/>
                  </a:cubicBezTo>
                  <a:cubicBezTo>
                    <a:pt x="220" y="12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732650" y="2540909"/>
              <a:ext cx="12422" cy="10194"/>
            </a:xfrm>
            <a:custGeom>
              <a:avLst/>
              <a:gdLst/>
              <a:ahLst/>
              <a:cxnLst/>
              <a:rect l="l" t="t" r="r" b="b"/>
              <a:pathLst>
                <a:path w="564" h="463" extrusionOk="0">
                  <a:moveTo>
                    <a:pt x="188" y="0"/>
                  </a:moveTo>
                  <a:cubicBezTo>
                    <a:pt x="98" y="0"/>
                    <a:pt x="1" y="114"/>
                    <a:pt x="85" y="156"/>
                  </a:cubicBezTo>
                  <a:cubicBezTo>
                    <a:pt x="182" y="254"/>
                    <a:pt x="280" y="351"/>
                    <a:pt x="426" y="449"/>
                  </a:cubicBezTo>
                  <a:cubicBezTo>
                    <a:pt x="435" y="458"/>
                    <a:pt x="447" y="462"/>
                    <a:pt x="458" y="462"/>
                  </a:cubicBezTo>
                  <a:cubicBezTo>
                    <a:pt x="507" y="462"/>
                    <a:pt x="563" y="391"/>
                    <a:pt x="524" y="351"/>
                  </a:cubicBezTo>
                  <a:cubicBezTo>
                    <a:pt x="426" y="205"/>
                    <a:pt x="329" y="108"/>
                    <a:pt x="231" y="10"/>
                  </a:cubicBezTo>
                  <a:cubicBezTo>
                    <a:pt x="218" y="3"/>
                    <a:pt x="203" y="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740953" y="2552930"/>
              <a:ext cx="9669" cy="3413"/>
            </a:xfrm>
            <a:custGeom>
              <a:avLst/>
              <a:gdLst/>
              <a:ahLst/>
              <a:cxnLst/>
              <a:rect l="l" t="t" r="r" b="b"/>
              <a:pathLst>
                <a:path w="439" h="155" extrusionOk="0">
                  <a:moveTo>
                    <a:pt x="49" y="0"/>
                  </a:moveTo>
                  <a:cubicBezTo>
                    <a:pt x="0" y="0"/>
                    <a:pt x="0" y="147"/>
                    <a:pt x="49" y="147"/>
                  </a:cubicBezTo>
                  <a:lnTo>
                    <a:pt x="342" y="147"/>
                  </a:lnTo>
                  <a:cubicBezTo>
                    <a:pt x="353" y="152"/>
                    <a:pt x="362" y="154"/>
                    <a:pt x="371" y="154"/>
                  </a:cubicBezTo>
                  <a:cubicBezTo>
                    <a:pt x="438" y="154"/>
                    <a:pt x="428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35"/>
            <p:cNvGrpSpPr/>
            <p:nvPr/>
          </p:nvGrpSpPr>
          <p:grpSpPr>
            <a:xfrm>
              <a:off x="1707673" y="2508917"/>
              <a:ext cx="628197" cy="739898"/>
              <a:chOff x="1707673" y="2508917"/>
              <a:chExt cx="628197" cy="739898"/>
            </a:xfrm>
          </p:grpSpPr>
          <p:grpSp>
            <p:nvGrpSpPr>
              <p:cNvPr id="362" name="Google Shape;362;p35"/>
              <p:cNvGrpSpPr/>
              <p:nvPr/>
            </p:nvGrpSpPr>
            <p:grpSpPr>
              <a:xfrm>
                <a:off x="1707673" y="2508917"/>
                <a:ext cx="232584" cy="212359"/>
                <a:chOff x="1707673" y="2508917"/>
                <a:chExt cx="232584" cy="212359"/>
              </a:xfrm>
            </p:grpSpPr>
            <p:sp>
              <p:nvSpPr>
                <p:cNvPr id="363" name="Google Shape;363;p35"/>
                <p:cNvSpPr/>
                <p:nvPr/>
              </p:nvSpPr>
              <p:spPr>
                <a:xfrm>
                  <a:off x="1707673" y="2508917"/>
                  <a:ext cx="9669" cy="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2" extrusionOk="0">
                      <a:moveTo>
                        <a:pt x="195" y="0"/>
                      </a:moveTo>
                      <a:cubicBezTo>
                        <a:pt x="0" y="0"/>
                        <a:pt x="0" y="342"/>
                        <a:pt x="195" y="342"/>
                      </a:cubicBezTo>
                      <a:cubicBezTo>
                        <a:pt x="439" y="342"/>
                        <a:pt x="439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35"/>
                <p:cNvGrpSpPr/>
                <p:nvPr/>
              </p:nvGrpSpPr>
              <p:grpSpPr>
                <a:xfrm>
                  <a:off x="1775312" y="2571183"/>
                  <a:ext cx="164945" cy="150093"/>
                  <a:chOff x="1775312" y="2571585"/>
                  <a:chExt cx="164945" cy="150093"/>
                </a:xfrm>
              </p:grpSpPr>
              <p:sp>
                <p:nvSpPr>
                  <p:cNvPr id="365" name="Google Shape;365;p35"/>
                  <p:cNvSpPr/>
                  <p:nvPr/>
                </p:nvSpPr>
                <p:spPr>
                  <a:xfrm>
                    <a:off x="1847268" y="2594923"/>
                    <a:ext cx="8612" cy="11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501" extrusionOk="0">
                        <a:moveTo>
                          <a:pt x="201" y="1"/>
                        </a:moveTo>
                        <a:cubicBezTo>
                          <a:pt x="146" y="1"/>
                          <a:pt x="98" y="37"/>
                          <a:pt x="98" y="110"/>
                        </a:cubicBezTo>
                        <a:cubicBezTo>
                          <a:pt x="98" y="159"/>
                          <a:pt x="98" y="208"/>
                          <a:pt x="49" y="257"/>
                        </a:cubicBezTo>
                        <a:cubicBezTo>
                          <a:pt x="0" y="305"/>
                          <a:pt x="0" y="354"/>
                          <a:pt x="49" y="354"/>
                        </a:cubicBezTo>
                        <a:cubicBezTo>
                          <a:pt x="49" y="403"/>
                          <a:pt x="49" y="403"/>
                          <a:pt x="49" y="403"/>
                        </a:cubicBezTo>
                        <a:cubicBezTo>
                          <a:pt x="98" y="452"/>
                          <a:pt x="98" y="452"/>
                          <a:pt x="146" y="500"/>
                        </a:cubicBezTo>
                        <a:lnTo>
                          <a:pt x="195" y="500"/>
                        </a:lnTo>
                        <a:cubicBezTo>
                          <a:pt x="244" y="452"/>
                          <a:pt x="293" y="452"/>
                          <a:pt x="341" y="403"/>
                        </a:cubicBezTo>
                        <a:cubicBezTo>
                          <a:pt x="341" y="403"/>
                          <a:pt x="341" y="403"/>
                          <a:pt x="390" y="354"/>
                        </a:cubicBezTo>
                        <a:cubicBezTo>
                          <a:pt x="390" y="354"/>
                          <a:pt x="390" y="305"/>
                          <a:pt x="390" y="257"/>
                        </a:cubicBezTo>
                        <a:cubicBezTo>
                          <a:pt x="390" y="208"/>
                          <a:pt x="341" y="159"/>
                          <a:pt x="341" y="110"/>
                        </a:cubicBezTo>
                        <a:cubicBezTo>
                          <a:pt x="317" y="37"/>
                          <a:pt x="256" y="1"/>
                          <a:pt x="2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35"/>
                  <p:cNvSpPr/>
                  <p:nvPr/>
                </p:nvSpPr>
                <p:spPr>
                  <a:xfrm>
                    <a:off x="1849404" y="2674341"/>
                    <a:ext cx="29800" cy="47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2150" extrusionOk="0">
                        <a:moveTo>
                          <a:pt x="115" y="0"/>
                        </a:moveTo>
                        <a:cubicBezTo>
                          <a:pt x="65" y="0"/>
                          <a:pt x="1" y="72"/>
                          <a:pt x="1" y="111"/>
                        </a:cubicBezTo>
                        <a:cubicBezTo>
                          <a:pt x="98" y="355"/>
                          <a:pt x="196" y="599"/>
                          <a:pt x="391" y="794"/>
                        </a:cubicBezTo>
                        <a:cubicBezTo>
                          <a:pt x="439" y="940"/>
                          <a:pt x="537" y="1038"/>
                          <a:pt x="586" y="1135"/>
                        </a:cubicBezTo>
                        <a:cubicBezTo>
                          <a:pt x="537" y="1184"/>
                          <a:pt x="586" y="1281"/>
                          <a:pt x="635" y="1330"/>
                        </a:cubicBezTo>
                        <a:lnTo>
                          <a:pt x="683" y="1330"/>
                        </a:lnTo>
                        <a:cubicBezTo>
                          <a:pt x="732" y="1330"/>
                          <a:pt x="781" y="1476"/>
                          <a:pt x="830" y="1574"/>
                        </a:cubicBezTo>
                        <a:cubicBezTo>
                          <a:pt x="927" y="1720"/>
                          <a:pt x="1025" y="1915"/>
                          <a:pt x="1122" y="2110"/>
                        </a:cubicBezTo>
                        <a:cubicBezTo>
                          <a:pt x="1136" y="2137"/>
                          <a:pt x="1161" y="2149"/>
                          <a:pt x="1189" y="2149"/>
                        </a:cubicBezTo>
                        <a:cubicBezTo>
                          <a:pt x="1261" y="2149"/>
                          <a:pt x="1352" y="2069"/>
                          <a:pt x="1317" y="1964"/>
                        </a:cubicBezTo>
                        <a:cubicBezTo>
                          <a:pt x="1268" y="1769"/>
                          <a:pt x="1171" y="1574"/>
                          <a:pt x="1025" y="1428"/>
                        </a:cubicBezTo>
                        <a:cubicBezTo>
                          <a:pt x="878" y="1135"/>
                          <a:pt x="732" y="891"/>
                          <a:pt x="586" y="648"/>
                        </a:cubicBezTo>
                        <a:cubicBezTo>
                          <a:pt x="488" y="404"/>
                          <a:pt x="342" y="160"/>
                          <a:pt x="147" y="14"/>
                        </a:cubicBezTo>
                        <a:cubicBezTo>
                          <a:pt x="138" y="4"/>
                          <a:pt x="127" y="0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35"/>
                  <p:cNvSpPr/>
                  <p:nvPr/>
                </p:nvSpPr>
                <p:spPr>
                  <a:xfrm>
                    <a:off x="1800002" y="2609785"/>
                    <a:ext cx="17686" cy="21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" h="987" extrusionOk="0">
                        <a:moveTo>
                          <a:pt x="96" y="0"/>
                        </a:moveTo>
                        <a:cubicBezTo>
                          <a:pt x="50" y="0"/>
                          <a:pt x="1" y="35"/>
                          <a:pt x="1" y="69"/>
                        </a:cubicBezTo>
                        <a:cubicBezTo>
                          <a:pt x="147" y="362"/>
                          <a:pt x="342" y="654"/>
                          <a:pt x="537" y="947"/>
                        </a:cubicBezTo>
                        <a:cubicBezTo>
                          <a:pt x="564" y="974"/>
                          <a:pt x="599" y="986"/>
                          <a:pt x="633" y="986"/>
                        </a:cubicBezTo>
                        <a:cubicBezTo>
                          <a:pt x="721" y="986"/>
                          <a:pt x="803" y="906"/>
                          <a:pt x="732" y="801"/>
                        </a:cubicBezTo>
                        <a:cubicBezTo>
                          <a:pt x="586" y="508"/>
                          <a:pt x="391" y="264"/>
                          <a:pt x="147" y="20"/>
                        </a:cubicBezTo>
                        <a:cubicBezTo>
                          <a:pt x="133" y="6"/>
                          <a:pt x="114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35"/>
                  <p:cNvSpPr/>
                  <p:nvPr/>
                </p:nvSpPr>
                <p:spPr>
                  <a:xfrm>
                    <a:off x="1775312" y="2571585"/>
                    <a:ext cx="121358" cy="9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0" h="4389" extrusionOk="0">
                        <a:moveTo>
                          <a:pt x="1463" y="1024"/>
                        </a:moveTo>
                        <a:lnTo>
                          <a:pt x="1707" y="1122"/>
                        </a:lnTo>
                        <a:cubicBezTo>
                          <a:pt x="1658" y="1170"/>
                          <a:pt x="1658" y="1170"/>
                          <a:pt x="1658" y="1219"/>
                        </a:cubicBezTo>
                        <a:cubicBezTo>
                          <a:pt x="1658" y="1219"/>
                          <a:pt x="1707" y="1268"/>
                          <a:pt x="1707" y="1317"/>
                        </a:cubicBezTo>
                        <a:lnTo>
                          <a:pt x="1463" y="1024"/>
                        </a:lnTo>
                        <a:close/>
                        <a:moveTo>
                          <a:pt x="2048" y="878"/>
                        </a:moveTo>
                        <a:lnTo>
                          <a:pt x="2243" y="1170"/>
                        </a:lnTo>
                        <a:cubicBezTo>
                          <a:pt x="2341" y="1268"/>
                          <a:pt x="2438" y="1414"/>
                          <a:pt x="2536" y="1512"/>
                        </a:cubicBezTo>
                        <a:cubicBezTo>
                          <a:pt x="2390" y="1512"/>
                          <a:pt x="2292" y="1463"/>
                          <a:pt x="2195" y="1365"/>
                        </a:cubicBezTo>
                        <a:cubicBezTo>
                          <a:pt x="2180" y="1351"/>
                          <a:pt x="2162" y="1345"/>
                          <a:pt x="2143" y="1345"/>
                        </a:cubicBezTo>
                        <a:cubicBezTo>
                          <a:pt x="2097" y="1345"/>
                          <a:pt x="2048" y="1380"/>
                          <a:pt x="2048" y="1414"/>
                        </a:cubicBezTo>
                        <a:cubicBezTo>
                          <a:pt x="2000" y="1365"/>
                          <a:pt x="1951" y="1317"/>
                          <a:pt x="1902" y="1268"/>
                        </a:cubicBezTo>
                        <a:lnTo>
                          <a:pt x="1902" y="1268"/>
                        </a:lnTo>
                        <a:lnTo>
                          <a:pt x="2048" y="1317"/>
                        </a:lnTo>
                        <a:cubicBezTo>
                          <a:pt x="2055" y="1323"/>
                          <a:pt x="2063" y="1326"/>
                          <a:pt x="2071" y="1326"/>
                        </a:cubicBezTo>
                        <a:cubicBezTo>
                          <a:pt x="2120" y="1326"/>
                          <a:pt x="2181" y="1212"/>
                          <a:pt x="2097" y="1170"/>
                        </a:cubicBezTo>
                        <a:lnTo>
                          <a:pt x="1951" y="1122"/>
                        </a:lnTo>
                        <a:cubicBezTo>
                          <a:pt x="2000" y="1024"/>
                          <a:pt x="2048" y="975"/>
                          <a:pt x="2048" y="878"/>
                        </a:cubicBezTo>
                        <a:close/>
                        <a:moveTo>
                          <a:pt x="2828" y="1707"/>
                        </a:moveTo>
                        <a:cubicBezTo>
                          <a:pt x="2926" y="1755"/>
                          <a:pt x="2975" y="1804"/>
                          <a:pt x="3023" y="1853"/>
                        </a:cubicBezTo>
                        <a:lnTo>
                          <a:pt x="2828" y="1755"/>
                        </a:lnTo>
                        <a:lnTo>
                          <a:pt x="2828" y="1707"/>
                        </a:lnTo>
                        <a:close/>
                        <a:moveTo>
                          <a:pt x="244" y="0"/>
                        </a:moveTo>
                        <a:cubicBezTo>
                          <a:pt x="196" y="0"/>
                          <a:pt x="147" y="0"/>
                          <a:pt x="98" y="49"/>
                        </a:cubicBezTo>
                        <a:cubicBezTo>
                          <a:pt x="49" y="49"/>
                          <a:pt x="1" y="195"/>
                          <a:pt x="49" y="244"/>
                        </a:cubicBezTo>
                        <a:cubicBezTo>
                          <a:pt x="1024" y="1122"/>
                          <a:pt x="1902" y="2097"/>
                          <a:pt x="2633" y="3218"/>
                        </a:cubicBezTo>
                        <a:lnTo>
                          <a:pt x="2585" y="3218"/>
                        </a:lnTo>
                        <a:cubicBezTo>
                          <a:pt x="2487" y="3218"/>
                          <a:pt x="2390" y="3267"/>
                          <a:pt x="2292" y="3316"/>
                        </a:cubicBezTo>
                        <a:cubicBezTo>
                          <a:pt x="2243" y="3364"/>
                          <a:pt x="2243" y="3462"/>
                          <a:pt x="2292" y="3511"/>
                        </a:cubicBezTo>
                        <a:cubicBezTo>
                          <a:pt x="2390" y="3559"/>
                          <a:pt x="2487" y="3608"/>
                          <a:pt x="2585" y="3608"/>
                        </a:cubicBezTo>
                        <a:cubicBezTo>
                          <a:pt x="2611" y="3621"/>
                          <a:pt x="2637" y="3627"/>
                          <a:pt x="2662" y="3627"/>
                        </a:cubicBezTo>
                        <a:cubicBezTo>
                          <a:pt x="2731" y="3627"/>
                          <a:pt x="2793" y="3582"/>
                          <a:pt x="2828" y="3511"/>
                        </a:cubicBezTo>
                        <a:cubicBezTo>
                          <a:pt x="2877" y="3559"/>
                          <a:pt x="2926" y="3657"/>
                          <a:pt x="2975" y="3706"/>
                        </a:cubicBezTo>
                        <a:cubicBezTo>
                          <a:pt x="3023" y="3852"/>
                          <a:pt x="3023" y="3998"/>
                          <a:pt x="3072" y="4144"/>
                        </a:cubicBezTo>
                        <a:lnTo>
                          <a:pt x="3072" y="4242"/>
                        </a:lnTo>
                        <a:cubicBezTo>
                          <a:pt x="3072" y="4339"/>
                          <a:pt x="3133" y="4388"/>
                          <a:pt x="3194" y="4388"/>
                        </a:cubicBezTo>
                        <a:cubicBezTo>
                          <a:pt x="3255" y="4388"/>
                          <a:pt x="3316" y="4339"/>
                          <a:pt x="3316" y="4242"/>
                        </a:cubicBezTo>
                        <a:cubicBezTo>
                          <a:pt x="3365" y="4047"/>
                          <a:pt x="3365" y="3803"/>
                          <a:pt x="3267" y="3608"/>
                        </a:cubicBezTo>
                        <a:lnTo>
                          <a:pt x="3218" y="3608"/>
                        </a:lnTo>
                        <a:cubicBezTo>
                          <a:pt x="3121" y="2926"/>
                          <a:pt x="2731" y="2340"/>
                          <a:pt x="2146" y="1999"/>
                        </a:cubicBezTo>
                        <a:cubicBezTo>
                          <a:pt x="2146" y="1975"/>
                          <a:pt x="2134" y="1963"/>
                          <a:pt x="2121" y="1963"/>
                        </a:cubicBezTo>
                        <a:cubicBezTo>
                          <a:pt x="2109" y="1963"/>
                          <a:pt x="2097" y="1975"/>
                          <a:pt x="2097" y="1999"/>
                        </a:cubicBezTo>
                        <a:lnTo>
                          <a:pt x="2048" y="1950"/>
                        </a:lnTo>
                        <a:cubicBezTo>
                          <a:pt x="2146" y="1950"/>
                          <a:pt x="2243" y="1853"/>
                          <a:pt x="2195" y="1755"/>
                        </a:cubicBezTo>
                        <a:lnTo>
                          <a:pt x="2146" y="1658"/>
                        </a:lnTo>
                        <a:lnTo>
                          <a:pt x="2146" y="1658"/>
                        </a:lnTo>
                        <a:cubicBezTo>
                          <a:pt x="2243" y="1804"/>
                          <a:pt x="2438" y="1853"/>
                          <a:pt x="2585" y="1853"/>
                        </a:cubicBezTo>
                        <a:cubicBezTo>
                          <a:pt x="2885" y="2220"/>
                          <a:pt x="3346" y="2428"/>
                          <a:pt x="3810" y="2428"/>
                        </a:cubicBezTo>
                        <a:cubicBezTo>
                          <a:pt x="4024" y="2428"/>
                          <a:pt x="4238" y="2384"/>
                          <a:pt x="4437" y="2292"/>
                        </a:cubicBezTo>
                        <a:lnTo>
                          <a:pt x="4437" y="2292"/>
                        </a:lnTo>
                        <a:cubicBezTo>
                          <a:pt x="4389" y="2584"/>
                          <a:pt x="4486" y="2974"/>
                          <a:pt x="4827" y="2974"/>
                        </a:cubicBezTo>
                        <a:cubicBezTo>
                          <a:pt x="4876" y="2974"/>
                          <a:pt x="4974" y="2926"/>
                          <a:pt x="4925" y="2877"/>
                        </a:cubicBezTo>
                        <a:cubicBezTo>
                          <a:pt x="4827" y="2633"/>
                          <a:pt x="4584" y="2487"/>
                          <a:pt x="4681" y="2145"/>
                        </a:cubicBezTo>
                        <a:cubicBezTo>
                          <a:pt x="4827" y="2097"/>
                          <a:pt x="4925" y="1999"/>
                          <a:pt x="5071" y="1902"/>
                        </a:cubicBezTo>
                        <a:cubicBezTo>
                          <a:pt x="5120" y="2145"/>
                          <a:pt x="5217" y="2389"/>
                          <a:pt x="5364" y="2633"/>
                        </a:cubicBezTo>
                        <a:cubicBezTo>
                          <a:pt x="5384" y="2653"/>
                          <a:pt x="5412" y="2665"/>
                          <a:pt x="5439" y="2665"/>
                        </a:cubicBezTo>
                        <a:cubicBezTo>
                          <a:pt x="5476" y="2665"/>
                          <a:pt x="5510" y="2641"/>
                          <a:pt x="5510" y="2584"/>
                        </a:cubicBezTo>
                        <a:cubicBezTo>
                          <a:pt x="5461" y="2292"/>
                          <a:pt x="5364" y="1999"/>
                          <a:pt x="5217" y="1755"/>
                        </a:cubicBezTo>
                        <a:cubicBezTo>
                          <a:pt x="5217" y="1707"/>
                          <a:pt x="5169" y="1658"/>
                          <a:pt x="5169" y="1658"/>
                        </a:cubicBezTo>
                        <a:cubicBezTo>
                          <a:pt x="5134" y="1623"/>
                          <a:pt x="5075" y="1589"/>
                          <a:pt x="5027" y="1589"/>
                        </a:cubicBezTo>
                        <a:cubicBezTo>
                          <a:pt x="5006" y="1589"/>
                          <a:pt x="4988" y="1595"/>
                          <a:pt x="4974" y="1609"/>
                        </a:cubicBezTo>
                        <a:cubicBezTo>
                          <a:pt x="4669" y="1914"/>
                          <a:pt x="4269" y="2066"/>
                          <a:pt x="3869" y="2066"/>
                        </a:cubicBezTo>
                        <a:cubicBezTo>
                          <a:pt x="3629" y="2066"/>
                          <a:pt x="3389" y="2011"/>
                          <a:pt x="3170" y="1902"/>
                        </a:cubicBezTo>
                        <a:cubicBezTo>
                          <a:pt x="3218" y="1902"/>
                          <a:pt x="3267" y="1804"/>
                          <a:pt x="3218" y="1755"/>
                        </a:cubicBezTo>
                        <a:cubicBezTo>
                          <a:pt x="3170" y="1658"/>
                          <a:pt x="3121" y="1609"/>
                          <a:pt x="3072" y="1512"/>
                        </a:cubicBezTo>
                        <a:cubicBezTo>
                          <a:pt x="3121" y="1414"/>
                          <a:pt x="3023" y="1317"/>
                          <a:pt x="2926" y="1317"/>
                        </a:cubicBezTo>
                        <a:cubicBezTo>
                          <a:pt x="2633" y="927"/>
                          <a:pt x="2195" y="634"/>
                          <a:pt x="1902" y="342"/>
                        </a:cubicBezTo>
                        <a:cubicBezTo>
                          <a:pt x="1877" y="304"/>
                          <a:pt x="1846" y="289"/>
                          <a:pt x="1814" y="289"/>
                        </a:cubicBezTo>
                        <a:cubicBezTo>
                          <a:pt x="1724" y="289"/>
                          <a:pt x="1635" y="415"/>
                          <a:pt x="1707" y="488"/>
                        </a:cubicBezTo>
                        <a:cubicBezTo>
                          <a:pt x="1805" y="634"/>
                          <a:pt x="1853" y="634"/>
                          <a:pt x="1902" y="683"/>
                        </a:cubicBezTo>
                        <a:lnTo>
                          <a:pt x="1853" y="683"/>
                        </a:lnTo>
                        <a:cubicBezTo>
                          <a:pt x="1707" y="683"/>
                          <a:pt x="1610" y="780"/>
                          <a:pt x="1610" y="878"/>
                        </a:cubicBezTo>
                        <a:lnTo>
                          <a:pt x="878" y="488"/>
                        </a:lnTo>
                        <a:lnTo>
                          <a:pt x="781" y="390"/>
                        </a:lnTo>
                        <a:lnTo>
                          <a:pt x="683" y="342"/>
                        </a:lnTo>
                        <a:cubicBezTo>
                          <a:pt x="586" y="146"/>
                          <a:pt x="391" y="49"/>
                          <a:pt x="24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35"/>
                  <p:cNvSpPr/>
                  <p:nvPr/>
                </p:nvSpPr>
                <p:spPr>
                  <a:xfrm>
                    <a:off x="1901427" y="2618900"/>
                    <a:ext cx="38830" cy="3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644" extrusionOk="0">
                        <a:moveTo>
                          <a:pt x="222" y="0"/>
                        </a:moveTo>
                        <a:cubicBezTo>
                          <a:pt x="103" y="0"/>
                          <a:pt x="0" y="174"/>
                          <a:pt x="76" y="289"/>
                        </a:cubicBezTo>
                        <a:lnTo>
                          <a:pt x="125" y="338"/>
                        </a:lnTo>
                        <a:cubicBezTo>
                          <a:pt x="174" y="582"/>
                          <a:pt x="271" y="825"/>
                          <a:pt x="418" y="1020"/>
                        </a:cubicBezTo>
                        <a:cubicBezTo>
                          <a:pt x="438" y="1041"/>
                          <a:pt x="466" y="1052"/>
                          <a:pt x="493" y="1052"/>
                        </a:cubicBezTo>
                        <a:cubicBezTo>
                          <a:pt x="531" y="1052"/>
                          <a:pt x="564" y="1029"/>
                          <a:pt x="564" y="972"/>
                        </a:cubicBezTo>
                        <a:cubicBezTo>
                          <a:pt x="564" y="874"/>
                          <a:pt x="564" y="777"/>
                          <a:pt x="515" y="728"/>
                        </a:cubicBezTo>
                        <a:lnTo>
                          <a:pt x="515" y="728"/>
                        </a:lnTo>
                        <a:lnTo>
                          <a:pt x="857" y="1069"/>
                        </a:lnTo>
                        <a:cubicBezTo>
                          <a:pt x="710" y="1069"/>
                          <a:pt x="564" y="1118"/>
                          <a:pt x="466" y="1167"/>
                        </a:cubicBezTo>
                        <a:cubicBezTo>
                          <a:pt x="320" y="1215"/>
                          <a:pt x="320" y="1362"/>
                          <a:pt x="466" y="1362"/>
                        </a:cubicBezTo>
                        <a:cubicBezTo>
                          <a:pt x="588" y="1386"/>
                          <a:pt x="710" y="1398"/>
                          <a:pt x="832" y="1398"/>
                        </a:cubicBezTo>
                        <a:cubicBezTo>
                          <a:pt x="882" y="1398"/>
                          <a:pt x="931" y="1396"/>
                          <a:pt x="981" y="1392"/>
                        </a:cubicBezTo>
                        <a:lnTo>
                          <a:pt x="981" y="1392"/>
                        </a:lnTo>
                        <a:cubicBezTo>
                          <a:pt x="934" y="1438"/>
                          <a:pt x="919" y="1522"/>
                          <a:pt x="954" y="1557"/>
                        </a:cubicBezTo>
                        <a:cubicBezTo>
                          <a:pt x="1043" y="1616"/>
                          <a:pt x="1142" y="1644"/>
                          <a:pt x="1239" y="1644"/>
                        </a:cubicBezTo>
                        <a:cubicBezTo>
                          <a:pt x="1458" y="1644"/>
                          <a:pt x="1666" y="1501"/>
                          <a:pt x="1734" y="1264"/>
                        </a:cubicBezTo>
                        <a:cubicBezTo>
                          <a:pt x="1762" y="1179"/>
                          <a:pt x="1692" y="1127"/>
                          <a:pt x="1609" y="1127"/>
                        </a:cubicBezTo>
                        <a:cubicBezTo>
                          <a:pt x="1549" y="1127"/>
                          <a:pt x="1482" y="1154"/>
                          <a:pt x="1442" y="1215"/>
                        </a:cubicBezTo>
                        <a:cubicBezTo>
                          <a:pt x="1442" y="1264"/>
                          <a:pt x="1393" y="1313"/>
                          <a:pt x="1344" y="1362"/>
                        </a:cubicBezTo>
                        <a:cubicBezTo>
                          <a:pt x="1393" y="1264"/>
                          <a:pt x="1393" y="1167"/>
                          <a:pt x="1344" y="1118"/>
                        </a:cubicBezTo>
                        <a:cubicBezTo>
                          <a:pt x="1003" y="777"/>
                          <a:pt x="661" y="387"/>
                          <a:pt x="320" y="45"/>
                        </a:cubicBezTo>
                        <a:cubicBezTo>
                          <a:pt x="288" y="13"/>
                          <a:pt x="254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0" name="Google Shape;370;p35"/>
              <p:cNvGrpSpPr/>
              <p:nvPr/>
            </p:nvGrpSpPr>
            <p:grpSpPr>
              <a:xfrm>
                <a:off x="1966445" y="2785875"/>
                <a:ext cx="369425" cy="147892"/>
                <a:chOff x="1966445" y="2786278"/>
                <a:chExt cx="369425" cy="147892"/>
              </a:xfrm>
            </p:grpSpPr>
            <p:sp>
              <p:nvSpPr>
                <p:cNvPr id="371" name="Google Shape;371;p35"/>
                <p:cNvSpPr/>
                <p:nvPr/>
              </p:nvSpPr>
              <p:spPr>
                <a:xfrm>
                  <a:off x="2246735" y="2908365"/>
                  <a:ext cx="13964" cy="1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21" extrusionOk="0">
                      <a:moveTo>
                        <a:pt x="370" y="1"/>
                      </a:moveTo>
                      <a:cubicBezTo>
                        <a:pt x="344" y="1"/>
                        <a:pt x="319" y="5"/>
                        <a:pt x="293" y="13"/>
                      </a:cubicBezTo>
                      <a:lnTo>
                        <a:pt x="195" y="111"/>
                      </a:lnTo>
                      <a:cubicBezTo>
                        <a:pt x="49" y="111"/>
                        <a:pt x="0" y="355"/>
                        <a:pt x="146" y="452"/>
                      </a:cubicBezTo>
                      <a:lnTo>
                        <a:pt x="293" y="501"/>
                      </a:lnTo>
                      <a:cubicBezTo>
                        <a:pt x="319" y="514"/>
                        <a:pt x="348" y="520"/>
                        <a:pt x="380" y="520"/>
                      </a:cubicBezTo>
                      <a:cubicBezTo>
                        <a:pt x="465" y="520"/>
                        <a:pt x="562" y="475"/>
                        <a:pt x="634" y="403"/>
                      </a:cubicBezTo>
                      <a:cubicBezTo>
                        <a:pt x="634" y="355"/>
                        <a:pt x="634" y="257"/>
                        <a:pt x="634" y="208"/>
                      </a:cubicBezTo>
                      <a:cubicBezTo>
                        <a:pt x="594" y="88"/>
                        <a:pt x="488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5"/>
                <p:cNvSpPr/>
                <p:nvPr/>
              </p:nvSpPr>
              <p:spPr>
                <a:xfrm>
                  <a:off x="1966445" y="2799158"/>
                  <a:ext cx="12929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88" extrusionOk="0">
                      <a:moveTo>
                        <a:pt x="294" y="0"/>
                      </a:moveTo>
                      <a:cubicBezTo>
                        <a:pt x="1" y="49"/>
                        <a:pt x="1" y="439"/>
                        <a:pt x="294" y="488"/>
                      </a:cubicBezTo>
                      <a:cubicBezTo>
                        <a:pt x="586" y="439"/>
                        <a:pt x="586" y="49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5"/>
                <p:cNvSpPr/>
                <p:nvPr/>
              </p:nvSpPr>
              <p:spPr>
                <a:xfrm>
                  <a:off x="1996531" y="2786278"/>
                  <a:ext cx="13964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8" extrusionOk="0">
                      <a:moveTo>
                        <a:pt x="293" y="0"/>
                      </a:moveTo>
                      <a:cubicBezTo>
                        <a:pt x="0" y="0"/>
                        <a:pt x="0" y="488"/>
                        <a:pt x="293" y="488"/>
                      </a:cubicBezTo>
                      <a:cubicBezTo>
                        <a:pt x="634" y="488"/>
                        <a:pt x="634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5"/>
                <p:cNvSpPr/>
                <p:nvPr/>
              </p:nvSpPr>
              <p:spPr>
                <a:xfrm>
                  <a:off x="2009416" y="2812038"/>
                  <a:ext cx="11827" cy="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391" extrusionOk="0">
                      <a:moveTo>
                        <a:pt x="293" y="0"/>
                      </a:moveTo>
                      <a:cubicBezTo>
                        <a:pt x="0" y="0"/>
                        <a:pt x="0" y="390"/>
                        <a:pt x="293" y="390"/>
                      </a:cubicBezTo>
                      <a:cubicBezTo>
                        <a:pt x="536" y="390"/>
                        <a:pt x="536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5"/>
                <p:cNvSpPr/>
                <p:nvPr/>
              </p:nvSpPr>
              <p:spPr>
                <a:xfrm>
                  <a:off x="2057739" y="2841013"/>
                  <a:ext cx="12907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89" extrusionOk="0">
                      <a:moveTo>
                        <a:pt x="293" y="1"/>
                      </a:moveTo>
                      <a:cubicBezTo>
                        <a:pt x="0" y="50"/>
                        <a:pt x="0" y="440"/>
                        <a:pt x="293" y="488"/>
                      </a:cubicBezTo>
                      <a:cubicBezTo>
                        <a:pt x="585" y="440"/>
                        <a:pt x="585" y="50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5"/>
                <p:cNvSpPr/>
                <p:nvPr/>
              </p:nvSpPr>
              <p:spPr>
                <a:xfrm>
                  <a:off x="2097670" y="2861820"/>
                  <a:ext cx="132965" cy="5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" h="2713" extrusionOk="0">
                      <a:moveTo>
                        <a:pt x="3404" y="1250"/>
                      </a:moveTo>
                      <a:cubicBezTo>
                        <a:pt x="3501" y="1299"/>
                        <a:pt x="3599" y="1347"/>
                        <a:pt x="3696" y="1445"/>
                      </a:cubicBezTo>
                      <a:cubicBezTo>
                        <a:pt x="3794" y="1494"/>
                        <a:pt x="3892" y="1542"/>
                        <a:pt x="3989" y="1591"/>
                      </a:cubicBezTo>
                      <a:cubicBezTo>
                        <a:pt x="3794" y="1591"/>
                        <a:pt x="3599" y="1591"/>
                        <a:pt x="3355" y="1640"/>
                      </a:cubicBezTo>
                      <a:cubicBezTo>
                        <a:pt x="3306" y="1640"/>
                        <a:pt x="3209" y="1689"/>
                        <a:pt x="3209" y="1786"/>
                      </a:cubicBezTo>
                      <a:cubicBezTo>
                        <a:pt x="3209" y="1737"/>
                        <a:pt x="3209" y="1689"/>
                        <a:pt x="3160" y="1640"/>
                      </a:cubicBezTo>
                      <a:lnTo>
                        <a:pt x="3160" y="1640"/>
                      </a:lnTo>
                      <a:cubicBezTo>
                        <a:pt x="3174" y="1654"/>
                        <a:pt x="3189" y="1660"/>
                        <a:pt x="3203" y="1660"/>
                      </a:cubicBezTo>
                      <a:cubicBezTo>
                        <a:pt x="3238" y="1660"/>
                        <a:pt x="3272" y="1626"/>
                        <a:pt x="3306" y="1591"/>
                      </a:cubicBezTo>
                      <a:cubicBezTo>
                        <a:pt x="3355" y="1494"/>
                        <a:pt x="3404" y="1396"/>
                        <a:pt x="3404" y="1299"/>
                      </a:cubicBezTo>
                      <a:cubicBezTo>
                        <a:pt x="3404" y="1299"/>
                        <a:pt x="3404" y="1250"/>
                        <a:pt x="3404" y="1250"/>
                      </a:cubicBezTo>
                      <a:close/>
                      <a:moveTo>
                        <a:pt x="3404" y="2030"/>
                      </a:moveTo>
                      <a:lnTo>
                        <a:pt x="3599" y="2079"/>
                      </a:lnTo>
                      <a:lnTo>
                        <a:pt x="3745" y="2225"/>
                      </a:lnTo>
                      <a:lnTo>
                        <a:pt x="3501" y="2225"/>
                      </a:lnTo>
                      <a:lnTo>
                        <a:pt x="3404" y="2030"/>
                      </a:lnTo>
                      <a:close/>
                      <a:moveTo>
                        <a:pt x="1365" y="0"/>
                      </a:moveTo>
                      <a:cubicBezTo>
                        <a:pt x="1314" y="0"/>
                        <a:pt x="1262" y="10"/>
                        <a:pt x="1210" y="31"/>
                      </a:cubicBezTo>
                      <a:cubicBezTo>
                        <a:pt x="1112" y="80"/>
                        <a:pt x="1112" y="226"/>
                        <a:pt x="1210" y="226"/>
                      </a:cubicBezTo>
                      <a:cubicBezTo>
                        <a:pt x="1161" y="323"/>
                        <a:pt x="1161" y="421"/>
                        <a:pt x="1210" y="518"/>
                      </a:cubicBezTo>
                      <a:cubicBezTo>
                        <a:pt x="1015" y="518"/>
                        <a:pt x="820" y="323"/>
                        <a:pt x="771" y="128"/>
                      </a:cubicBezTo>
                      <a:cubicBezTo>
                        <a:pt x="771" y="80"/>
                        <a:pt x="735" y="55"/>
                        <a:pt x="698" y="55"/>
                      </a:cubicBezTo>
                      <a:cubicBezTo>
                        <a:pt x="661" y="55"/>
                        <a:pt x="625" y="80"/>
                        <a:pt x="625" y="128"/>
                      </a:cubicBezTo>
                      <a:cubicBezTo>
                        <a:pt x="576" y="226"/>
                        <a:pt x="576" y="323"/>
                        <a:pt x="625" y="470"/>
                      </a:cubicBezTo>
                      <a:cubicBezTo>
                        <a:pt x="479" y="372"/>
                        <a:pt x="284" y="323"/>
                        <a:pt x="137" y="323"/>
                      </a:cubicBezTo>
                      <a:cubicBezTo>
                        <a:pt x="119" y="314"/>
                        <a:pt x="103" y="310"/>
                        <a:pt x="89" y="310"/>
                      </a:cubicBezTo>
                      <a:cubicBezTo>
                        <a:pt x="25" y="310"/>
                        <a:pt x="0" y="390"/>
                        <a:pt x="40" y="470"/>
                      </a:cubicBezTo>
                      <a:cubicBezTo>
                        <a:pt x="381" y="713"/>
                        <a:pt x="722" y="908"/>
                        <a:pt x="1161" y="1055"/>
                      </a:cubicBezTo>
                      <a:cubicBezTo>
                        <a:pt x="1185" y="1071"/>
                        <a:pt x="1209" y="1078"/>
                        <a:pt x="1232" y="1078"/>
                      </a:cubicBezTo>
                      <a:cubicBezTo>
                        <a:pt x="1346" y="1078"/>
                        <a:pt x="1422" y="901"/>
                        <a:pt x="1259" y="860"/>
                      </a:cubicBezTo>
                      <a:cubicBezTo>
                        <a:pt x="1307" y="811"/>
                        <a:pt x="1356" y="762"/>
                        <a:pt x="1356" y="713"/>
                      </a:cubicBezTo>
                      <a:lnTo>
                        <a:pt x="1503" y="713"/>
                      </a:lnTo>
                      <a:cubicBezTo>
                        <a:pt x="1600" y="713"/>
                        <a:pt x="1698" y="665"/>
                        <a:pt x="1746" y="567"/>
                      </a:cubicBezTo>
                      <a:cubicBezTo>
                        <a:pt x="1795" y="616"/>
                        <a:pt x="1844" y="713"/>
                        <a:pt x="1941" y="811"/>
                      </a:cubicBezTo>
                      <a:cubicBezTo>
                        <a:pt x="1966" y="835"/>
                        <a:pt x="2002" y="848"/>
                        <a:pt x="2039" y="848"/>
                      </a:cubicBezTo>
                      <a:cubicBezTo>
                        <a:pt x="2075" y="848"/>
                        <a:pt x="2112" y="835"/>
                        <a:pt x="2136" y="811"/>
                      </a:cubicBezTo>
                      <a:cubicBezTo>
                        <a:pt x="2331" y="811"/>
                        <a:pt x="2526" y="908"/>
                        <a:pt x="2721" y="957"/>
                      </a:cubicBezTo>
                      <a:cubicBezTo>
                        <a:pt x="2721" y="1055"/>
                        <a:pt x="2673" y="1152"/>
                        <a:pt x="2673" y="1250"/>
                      </a:cubicBezTo>
                      <a:cubicBezTo>
                        <a:pt x="2673" y="1321"/>
                        <a:pt x="2751" y="1366"/>
                        <a:pt x="2812" y="1366"/>
                      </a:cubicBezTo>
                      <a:cubicBezTo>
                        <a:pt x="2835" y="1366"/>
                        <a:pt x="2855" y="1360"/>
                        <a:pt x="2868" y="1347"/>
                      </a:cubicBezTo>
                      <a:lnTo>
                        <a:pt x="2868" y="1396"/>
                      </a:lnTo>
                      <a:cubicBezTo>
                        <a:pt x="2855" y="1384"/>
                        <a:pt x="2834" y="1378"/>
                        <a:pt x="2810" y="1378"/>
                      </a:cubicBezTo>
                      <a:cubicBezTo>
                        <a:pt x="2737" y="1378"/>
                        <a:pt x="2636" y="1433"/>
                        <a:pt x="2673" y="1542"/>
                      </a:cubicBezTo>
                      <a:cubicBezTo>
                        <a:pt x="2673" y="1640"/>
                        <a:pt x="2721" y="1689"/>
                        <a:pt x="2770" y="1786"/>
                      </a:cubicBezTo>
                      <a:cubicBezTo>
                        <a:pt x="2721" y="1737"/>
                        <a:pt x="2673" y="1737"/>
                        <a:pt x="2673" y="1689"/>
                      </a:cubicBezTo>
                      <a:cubicBezTo>
                        <a:pt x="2644" y="1674"/>
                        <a:pt x="2620" y="1668"/>
                        <a:pt x="2600" y="1668"/>
                      </a:cubicBezTo>
                      <a:cubicBezTo>
                        <a:pt x="2551" y="1668"/>
                        <a:pt x="2526" y="1703"/>
                        <a:pt x="2526" y="1737"/>
                      </a:cubicBezTo>
                      <a:cubicBezTo>
                        <a:pt x="2445" y="1982"/>
                        <a:pt x="2637" y="2091"/>
                        <a:pt x="2845" y="2091"/>
                      </a:cubicBezTo>
                      <a:cubicBezTo>
                        <a:pt x="2885" y="2091"/>
                        <a:pt x="2926" y="2087"/>
                        <a:pt x="2965" y="2079"/>
                      </a:cubicBezTo>
                      <a:cubicBezTo>
                        <a:pt x="3063" y="2225"/>
                        <a:pt x="3160" y="2322"/>
                        <a:pt x="3258" y="2469"/>
                      </a:cubicBezTo>
                      <a:cubicBezTo>
                        <a:pt x="3282" y="2493"/>
                        <a:pt x="3319" y="2505"/>
                        <a:pt x="3355" y="2505"/>
                      </a:cubicBezTo>
                      <a:cubicBezTo>
                        <a:pt x="3392" y="2505"/>
                        <a:pt x="3428" y="2493"/>
                        <a:pt x="3453" y="2469"/>
                      </a:cubicBezTo>
                      <a:lnTo>
                        <a:pt x="3696" y="2469"/>
                      </a:lnTo>
                      <a:cubicBezTo>
                        <a:pt x="3794" y="2469"/>
                        <a:pt x="3843" y="2322"/>
                        <a:pt x="3794" y="2274"/>
                      </a:cubicBezTo>
                      <a:lnTo>
                        <a:pt x="3794" y="2274"/>
                      </a:lnTo>
                      <a:cubicBezTo>
                        <a:pt x="3989" y="2469"/>
                        <a:pt x="4233" y="2664"/>
                        <a:pt x="4525" y="2712"/>
                      </a:cubicBezTo>
                      <a:cubicBezTo>
                        <a:pt x="4574" y="2712"/>
                        <a:pt x="4623" y="2615"/>
                        <a:pt x="4623" y="2566"/>
                      </a:cubicBezTo>
                      <a:cubicBezTo>
                        <a:pt x="4477" y="2371"/>
                        <a:pt x="4282" y="2176"/>
                        <a:pt x="4038" y="2127"/>
                      </a:cubicBezTo>
                      <a:cubicBezTo>
                        <a:pt x="4038" y="2079"/>
                        <a:pt x="4038" y="2030"/>
                        <a:pt x="3989" y="1981"/>
                      </a:cubicBezTo>
                      <a:lnTo>
                        <a:pt x="3745" y="1932"/>
                      </a:lnTo>
                      <a:cubicBezTo>
                        <a:pt x="4233" y="1932"/>
                        <a:pt x="4720" y="1981"/>
                        <a:pt x="5159" y="2030"/>
                      </a:cubicBezTo>
                      <a:lnTo>
                        <a:pt x="5305" y="2127"/>
                      </a:lnTo>
                      <a:lnTo>
                        <a:pt x="5403" y="2127"/>
                      </a:lnTo>
                      <a:lnTo>
                        <a:pt x="5842" y="2176"/>
                      </a:lnTo>
                      <a:cubicBezTo>
                        <a:pt x="5939" y="2176"/>
                        <a:pt x="6037" y="2079"/>
                        <a:pt x="5939" y="2030"/>
                      </a:cubicBezTo>
                      <a:cubicBezTo>
                        <a:pt x="5500" y="1786"/>
                        <a:pt x="4964" y="1640"/>
                        <a:pt x="4477" y="1640"/>
                      </a:cubicBezTo>
                      <a:cubicBezTo>
                        <a:pt x="4379" y="1591"/>
                        <a:pt x="4330" y="1494"/>
                        <a:pt x="4282" y="1445"/>
                      </a:cubicBezTo>
                      <a:cubicBezTo>
                        <a:pt x="3648" y="957"/>
                        <a:pt x="2916" y="616"/>
                        <a:pt x="2088" y="518"/>
                      </a:cubicBezTo>
                      <a:cubicBezTo>
                        <a:pt x="1990" y="421"/>
                        <a:pt x="1893" y="372"/>
                        <a:pt x="1795" y="323"/>
                      </a:cubicBezTo>
                      <a:cubicBezTo>
                        <a:pt x="1718" y="132"/>
                        <a:pt x="1551" y="0"/>
                        <a:pt x="13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5"/>
                <p:cNvSpPr/>
                <p:nvPr/>
              </p:nvSpPr>
              <p:spPr>
                <a:xfrm>
                  <a:off x="2067386" y="2850503"/>
                  <a:ext cx="17994" cy="1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458" extrusionOk="0">
                      <a:moveTo>
                        <a:pt x="174" y="1"/>
                      </a:moveTo>
                      <a:cubicBezTo>
                        <a:pt x="149" y="1"/>
                        <a:pt x="125" y="3"/>
                        <a:pt x="98" y="9"/>
                      </a:cubicBezTo>
                      <a:cubicBezTo>
                        <a:pt x="50" y="9"/>
                        <a:pt x="1" y="57"/>
                        <a:pt x="1" y="155"/>
                      </a:cubicBezTo>
                      <a:cubicBezTo>
                        <a:pt x="147" y="399"/>
                        <a:pt x="391" y="350"/>
                        <a:pt x="635" y="447"/>
                      </a:cubicBezTo>
                      <a:cubicBezTo>
                        <a:pt x="648" y="454"/>
                        <a:pt x="662" y="457"/>
                        <a:pt x="675" y="457"/>
                      </a:cubicBezTo>
                      <a:cubicBezTo>
                        <a:pt x="756" y="457"/>
                        <a:pt x="816" y="343"/>
                        <a:pt x="732" y="301"/>
                      </a:cubicBezTo>
                      <a:cubicBezTo>
                        <a:pt x="515" y="170"/>
                        <a:pt x="3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5"/>
                <p:cNvSpPr/>
                <p:nvPr/>
              </p:nvSpPr>
              <p:spPr>
                <a:xfrm>
                  <a:off x="2019063" y="2818753"/>
                  <a:ext cx="28787" cy="12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577" extrusionOk="0">
                      <a:moveTo>
                        <a:pt x="684" y="0"/>
                      </a:moveTo>
                      <a:cubicBezTo>
                        <a:pt x="586" y="0"/>
                        <a:pt x="489" y="12"/>
                        <a:pt x="391" y="37"/>
                      </a:cubicBezTo>
                      <a:cubicBezTo>
                        <a:pt x="373" y="28"/>
                        <a:pt x="357" y="24"/>
                        <a:pt x="342" y="24"/>
                      </a:cubicBezTo>
                      <a:cubicBezTo>
                        <a:pt x="277" y="24"/>
                        <a:pt x="245" y="103"/>
                        <a:pt x="245" y="183"/>
                      </a:cubicBezTo>
                      <a:cubicBezTo>
                        <a:pt x="196" y="134"/>
                        <a:pt x="147" y="85"/>
                        <a:pt x="98" y="85"/>
                      </a:cubicBezTo>
                      <a:cubicBezTo>
                        <a:pt x="50" y="85"/>
                        <a:pt x="1" y="134"/>
                        <a:pt x="1" y="183"/>
                      </a:cubicBezTo>
                      <a:cubicBezTo>
                        <a:pt x="134" y="481"/>
                        <a:pt x="491" y="577"/>
                        <a:pt x="814" y="577"/>
                      </a:cubicBezTo>
                      <a:cubicBezTo>
                        <a:pt x="966" y="577"/>
                        <a:pt x="1111" y="555"/>
                        <a:pt x="1220" y="524"/>
                      </a:cubicBezTo>
                      <a:cubicBezTo>
                        <a:pt x="1307" y="481"/>
                        <a:pt x="1278" y="321"/>
                        <a:pt x="1201" y="321"/>
                      </a:cubicBezTo>
                      <a:cubicBezTo>
                        <a:pt x="1192" y="321"/>
                        <a:pt x="1182" y="324"/>
                        <a:pt x="1171" y="329"/>
                      </a:cubicBezTo>
                      <a:cubicBezTo>
                        <a:pt x="1074" y="354"/>
                        <a:pt x="964" y="366"/>
                        <a:pt x="854" y="366"/>
                      </a:cubicBezTo>
                      <a:cubicBezTo>
                        <a:pt x="745" y="366"/>
                        <a:pt x="635" y="354"/>
                        <a:pt x="537" y="329"/>
                      </a:cubicBezTo>
                      <a:lnTo>
                        <a:pt x="489" y="280"/>
                      </a:lnTo>
                      <a:cubicBezTo>
                        <a:pt x="635" y="280"/>
                        <a:pt x="830" y="280"/>
                        <a:pt x="976" y="232"/>
                      </a:cubicBezTo>
                      <a:cubicBezTo>
                        <a:pt x="1025" y="183"/>
                        <a:pt x="1025" y="85"/>
                        <a:pt x="976" y="37"/>
                      </a:cubicBezTo>
                      <a:cubicBezTo>
                        <a:pt x="879" y="12"/>
                        <a:pt x="781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5"/>
                <p:cNvSpPr/>
                <p:nvPr/>
              </p:nvSpPr>
              <p:spPr>
                <a:xfrm>
                  <a:off x="2126853" y="2850547"/>
                  <a:ext cx="19822" cy="1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726" extrusionOk="0">
                      <a:moveTo>
                        <a:pt x="140" y="0"/>
                      </a:moveTo>
                      <a:cubicBezTo>
                        <a:pt x="24" y="0"/>
                        <a:pt x="0" y="202"/>
                        <a:pt x="178" y="202"/>
                      </a:cubicBezTo>
                      <a:cubicBezTo>
                        <a:pt x="421" y="202"/>
                        <a:pt x="568" y="445"/>
                        <a:pt x="616" y="689"/>
                      </a:cubicBezTo>
                      <a:cubicBezTo>
                        <a:pt x="641" y="714"/>
                        <a:pt x="677" y="726"/>
                        <a:pt x="708" y="726"/>
                      </a:cubicBezTo>
                      <a:cubicBezTo>
                        <a:pt x="738" y="726"/>
                        <a:pt x="763" y="714"/>
                        <a:pt x="763" y="689"/>
                      </a:cubicBezTo>
                      <a:cubicBezTo>
                        <a:pt x="899" y="324"/>
                        <a:pt x="567" y="2"/>
                        <a:pt x="244" y="2"/>
                      </a:cubicBezTo>
                      <a:cubicBezTo>
                        <a:pt x="222" y="2"/>
                        <a:pt x="199" y="3"/>
                        <a:pt x="178" y="7"/>
                      </a:cubicBezTo>
                      <a:cubicBezTo>
                        <a:pt x="164" y="2"/>
                        <a:pt x="152" y="0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5"/>
                <p:cNvSpPr/>
                <p:nvPr/>
              </p:nvSpPr>
              <p:spPr>
                <a:xfrm>
                  <a:off x="2182290" y="2867852"/>
                  <a:ext cx="29029" cy="1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781" extrusionOk="0">
                      <a:moveTo>
                        <a:pt x="98" y="1"/>
                      </a:moveTo>
                      <a:cubicBezTo>
                        <a:pt x="1" y="1"/>
                        <a:pt x="1" y="196"/>
                        <a:pt x="98" y="196"/>
                      </a:cubicBezTo>
                      <a:cubicBezTo>
                        <a:pt x="488" y="293"/>
                        <a:pt x="830" y="488"/>
                        <a:pt x="1122" y="781"/>
                      </a:cubicBezTo>
                      <a:cubicBezTo>
                        <a:pt x="1220" y="781"/>
                        <a:pt x="1317" y="781"/>
                        <a:pt x="1268" y="683"/>
                      </a:cubicBezTo>
                      <a:cubicBezTo>
                        <a:pt x="1122" y="196"/>
                        <a:pt x="537" y="49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5"/>
                <p:cNvSpPr/>
                <p:nvPr/>
              </p:nvSpPr>
              <p:spPr>
                <a:xfrm>
                  <a:off x="2247176" y="2893393"/>
                  <a:ext cx="48962" cy="1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554" extrusionOk="0">
                      <a:moveTo>
                        <a:pt x="166" y="1"/>
                      </a:moveTo>
                      <a:cubicBezTo>
                        <a:pt x="55" y="1"/>
                        <a:pt x="0" y="115"/>
                        <a:pt x="126" y="157"/>
                      </a:cubicBezTo>
                      <a:lnTo>
                        <a:pt x="175" y="206"/>
                      </a:lnTo>
                      <a:cubicBezTo>
                        <a:pt x="29" y="206"/>
                        <a:pt x="29" y="450"/>
                        <a:pt x="175" y="450"/>
                      </a:cubicBezTo>
                      <a:cubicBezTo>
                        <a:pt x="297" y="474"/>
                        <a:pt x="407" y="486"/>
                        <a:pt x="516" y="486"/>
                      </a:cubicBezTo>
                      <a:cubicBezTo>
                        <a:pt x="626" y="486"/>
                        <a:pt x="736" y="474"/>
                        <a:pt x="858" y="450"/>
                      </a:cubicBezTo>
                      <a:cubicBezTo>
                        <a:pt x="1061" y="517"/>
                        <a:pt x="1265" y="554"/>
                        <a:pt x="1464" y="554"/>
                      </a:cubicBezTo>
                      <a:cubicBezTo>
                        <a:pt x="1693" y="554"/>
                        <a:pt x="1916" y="505"/>
                        <a:pt x="2125" y="401"/>
                      </a:cubicBezTo>
                      <a:cubicBezTo>
                        <a:pt x="2223" y="352"/>
                        <a:pt x="2174" y="206"/>
                        <a:pt x="2077" y="206"/>
                      </a:cubicBezTo>
                      <a:cubicBezTo>
                        <a:pt x="1964" y="214"/>
                        <a:pt x="1852" y="219"/>
                        <a:pt x="1740" y="219"/>
                      </a:cubicBezTo>
                      <a:cubicBezTo>
                        <a:pt x="1220" y="219"/>
                        <a:pt x="705" y="131"/>
                        <a:pt x="224" y="11"/>
                      </a:cubicBezTo>
                      <a:cubicBezTo>
                        <a:pt x="203" y="4"/>
                        <a:pt x="184" y="1"/>
                        <a:pt x="1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5"/>
                <p:cNvSpPr/>
                <p:nvPr/>
              </p:nvSpPr>
              <p:spPr>
                <a:xfrm>
                  <a:off x="2297194" y="2912130"/>
                  <a:ext cx="38676" cy="2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001" extrusionOk="0">
                      <a:moveTo>
                        <a:pt x="701" y="1"/>
                      </a:moveTo>
                      <a:cubicBezTo>
                        <a:pt x="683" y="1"/>
                        <a:pt x="659" y="13"/>
                        <a:pt x="634" y="37"/>
                      </a:cubicBezTo>
                      <a:cubicBezTo>
                        <a:pt x="586" y="37"/>
                        <a:pt x="586" y="135"/>
                        <a:pt x="634" y="184"/>
                      </a:cubicBezTo>
                      <a:lnTo>
                        <a:pt x="878" y="330"/>
                      </a:lnTo>
                      <a:lnTo>
                        <a:pt x="1024" y="525"/>
                      </a:lnTo>
                      <a:lnTo>
                        <a:pt x="1024" y="574"/>
                      </a:lnTo>
                      <a:cubicBezTo>
                        <a:pt x="1073" y="622"/>
                        <a:pt x="1122" y="671"/>
                        <a:pt x="1219" y="720"/>
                      </a:cubicBezTo>
                      <a:lnTo>
                        <a:pt x="732" y="720"/>
                      </a:lnTo>
                      <a:cubicBezTo>
                        <a:pt x="845" y="607"/>
                        <a:pt x="754" y="493"/>
                        <a:pt x="639" y="493"/>
                      </a:cubicBezTo>
                      <a:cubicBezTo>
                        <a:pt x="605" y="493"/>
                        <a:pt x="570" y="503"/>
                        <a:pt x="537" y="525"/>
                      </a:cubicBezTo>
                      <a:cubicBezTo>
                        <a:pt x="488" y="574"/>
                        <a:pt x="439" y="671"/>
                        <a:pt x="342" y="769"/>
                      </a:cubicBezTo>
                      <a:cubicBezTo>
                        <a:pt x="244" y="769"/>
                        <a:pt x="147" y="769"/>
                        <a:pt x="98" y="817"/>
                      </a:cubicBezTo>
                      <a:cubicBezTo>
                        <a:pt x="1" y="817"/>
                        <a:pt x="1" y="915"/>
                        <a:pt x="98" y="964"/>
                      </a:cubicBezTo>
                      <a:cubicBezTo>
                        <a:pt x="293" y="988"/>
                        <a:pt x="500" y="1000"/>
                        <a:pt x="714" y="1000"/>
                      </a:cubicBezTo>
                      <a:cubicBezTo>
                        <a:pt x="927" y="1000"/>
                        <a:pt x="1146" y="988"/>
                        <a:pt x="1366" y="964"/>
                      </a:cubicBezTo>
                      <a:cubicBezTo>
                        <a:pt x="1463" y="964"/>
                        <a:pt x="1561" y="915"/>
                        <a:pt x="1512" y="817"/>
                      </a:cubicBezTo>
                      <a:cubicBezTo>
                        <a:pt x="1658" y="817"/>
                        <a:pt x="1756" y="720"/>
                        <a:pt x="1756" y="622"/>
                      </a:cubicBezTo>
                      <a:cubicBezTo>
                        <a:pt x="1756" y="525"/>
                        <a:pt x="1707" y="427"/>
                        <a:pt x="1658" y="379"/>
                      </a:cubicBezTo>
                      <a:cubicBezTo>
                        <a:pt x="1609" y="281"/>
                        <a:pt x="1561" y="184"/>
                        <a:pt x="1463" y="135"/>
                      </a:cubicBezTo>
                      <a:cubicBezTo>
                        <a:pt x="1402" y="74"/>
                        <a:pt x="1332" y="47"/>
                        <a:pt x="1264" y="47"/>
                      </a:cubicBezTo>
                      <a:cubicBezTo>
                        <a:pt x="1171" y="47"/>
                        <a:pt x="1081" y="99"/>
                        <a:pt x="1024" y="184"/>
                      </a:cubicBezTo>
                      <a:lnTo>
                        <a:pt x="781" y="37"/>
                      </a:lnTo>
                      <a:lnTo>
                        <a:pt x="732" y="37"/>
                      </a:lnTo>
                      <a:cubicBezTo>
                        <a:pt x="732" y="13"/>
                        <a:pt x="720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5"/>
                <p:cNvSpPr/>
                <p:nvPr/>
              </p:nvSpPr>
              <p:spPr>
                <a:xfrm>
                  <a:off x="2271910" y="2911183"/>
                  <a:ext cx="29602" cy="1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" h="524" extrusionOk="0">
                      <a:moveTo>
                        <a:pt x="152" y="0"/>
                      </a:moveTo>
                      <a:cubicBezTo>
                        <a:pt x="71" y="0"/>
                        <a:pt x="0" y="113"/>
                        <a:pt x="76" y="227"/>
                      </a:cubicBezTo>
                      <a:cubicBezTo>
                        <a:pt x="265" y="416"/>
                        <a:pt x="555" y="523"/>
                        <a:pt x="843" y="523"/>
                      </a:cubicBezTo>
                      <a:cubicBezTo>
                        <a:pt x="1000" y="523"/>
                        <a:pt x="1157" y="491"/>
                        <a:pt x="1295" y="422"/>
                      </a:cubicBezTo>
                      <a:cubicBezTo>
                        <a:pt x="1344" y="373"/>
                        <a:pt x="1344" y="275"/>
                        <a:pt x="1295" y="275"/>
                      </a:cubicBezTo>
                      <a:cubicBezTo>
                        <a:pt x="1228" y="284"/>
                        <a:pt x="1161" y="288"/>
                        <a:pt x="1095" y="288"/>
                      </a:cubicBezTo>
                      <a:cubicBezTo>
                        <a:pt x="774" y="288"/>
                        <a:pt x="465" y="193"/>
                        <a:pt x="222" y="32"/>
                      </a:cubicBezTo>
                      <a:cubicBezTo>
                        <a:pt x="200" y="10"/>
                        <a:pt x="17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35"/>
              <p:cNvGrpSpPr/>
              <p:nvPr/>
            </p:nvGrpSpPr>
            <p:grpSpPr>
              <a:xfrm>
                <a:off x="1927791" y="2911045"/>
                <a:ext cx="387684" cy="337770"/>
                <a:chOff x="1927791" y="2911447"/>
                <a:chExt cx="387684" cy="337770"/>
              </a:xfrm>
            </p:grpSpPr>
            <p:sp>
              <p:nvSpPr>
                <p:cNvPr id="385" name="Google Shape;385;p35"/>
                <p:cNvSpPr/>
                <p:nvPr/>
              </p:nvSpPr>
              <p:spPr>
                <a:xfrm>
                  <a:off x="2159736" y="2939233"/>
                  <a:ext cx="16144" cy="1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708" extrusionOk="0">
                      <a:moveTo>
                        <a:pt x="318" y="1"/>
                      </a:moveTo>
                      <a:cubicBezTo>
                        <a:pt x="184" y="1"/>
                        <a:pt x="50" y="74"/>
                        <a:pt x="1" y="220"/>
                      </a:cubicBezTo>
                      <a:lnTo>
                        <a:pt x="1" y="269"/>
                      </a:lnTo>
                      <a:cubicBezTo>
                        <a:pt x="1" y="464"/>
                        <a:pt x="98" y="659"/>
                        <a:pt x="245" y="708"/>
                      </a:cubicBezTo>
                      <a:lnTo>
                        <a:pt x="440" y="708"/>
                      </a:lnTo>
                      <a:cubicBezTo>
                        <a:pt x="586" y="659"/>
                        <a:pt x="732" y="464"/>
                        <a:pt x="683" y="269"/>
                      </a:cubicBezTo>
                      <a:lnTo>
                        <a:pt x="635" y="220"/>
                      </a:lnTo>
                      <a:cubicBezTo>
                        <a:pt x="586" y="74"/>
                        <a:pt x="452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5"/>
                <p:cNvSpPr/>
                <p:nvPr/>
              </p:nvSpPr>
              <p:spPr>
                <a:xfrm>
                  <a:off x="2230987" y="2958586"/>
                  <a:ext cx="25417" cy="4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170" extrusionOk="0">
                      <a:moveTo>
                        <a:pt x="175" y="0"/>
                      </a:moveTo>
                      <a:cubicBezTo>
                        <a:pt x="93" y="0"/>
                        <a:pt x="1" y="75"/>
                        <a:pt x="32" y="170"/>
                      </a:cubicBezTo>
                      <a:cubicBezTo>
                        <a:pt x="130" y="463"/>
                        <a:pt x="228" y="755"/>
                        <a:pt x="374" y="999"/>
                      </a:cubicBezTo>
                      <a:cubicBezTo>
                        <a:pt x="520" y="1340"/>
                        <a:pt x="666" y="1730"/>
                        <a:pt x="813" y="2072"/>
                      </a:cubicBezTo>
                      <a:cubicBezTo>
                        <a:pt x="813" y="2120"/>
                        <a:pt x="861" y="2169"/>
                        <a:pt x="959" y="2169"/>
                      </a:cubicBezTo>
                      <a:cubicBezTo>
                        <a:pt x="1056" y="2169"/>
                        <a:pt x="1154" y="2120"/>
                        <a:pt x="1105" y="2023"/>
                      </a:cubicBezTo>
                      <a:cubicBezTo>
                        <a:pt x="959" y="1682"/>
                        <a:pt x="813" y="1340"/>
                        <a:pt x="666" y="999"/>
                      </a:cubicBezTo>
                      <a:cubicBezTo>
                        <a:pt x="569" y="658"/>
                        <a:pt x="423" y="365"/>
                        <a:pt x="276" y="73"/>
                      </a:cubicBezTo>
                      <a:cubicBezTo>
                        <a:pt x="259" y="22"/>
                        <a:pt x="219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5"/>
                <p:cNvSpPr/>
                <p:nvPr/>
              </p:nvSpPr>
              <p:spPr>
                <a:xfrm>
                  <a:off x="2255523" y="2989961"/>
                  <a:ext cx="10990" cy="10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65" extrusionOk="0">
                      <a:moveTo>
                        <a:pt x="396" y="1"/>
                      </a:moveTo>
                      <a:cubicBezTo>
                        <a:pt x="365" y="1"/>
                        <a:pt x="326" y="19"/>
                        <a:pt x="284" y="62"/>
                      </a:cubicBezTo>
                      <a:cubicBezTo>
                        <a:pt x="186" y="110"/>
                        <a:pt x="89" y="257"/>
                        <a:pt x="40" y="354"/>
                      </a:cubicBezTo>
                      <a:cubicBezTo>
                        <a:pt x="0" y="394"/>
                        <a:pt x="57" y="465"/>
                        <a:pt x="105" y="465"/>
                      </a:cubicBezTo>
                      <a:cubicBezTo>
                        <a:pt x="117" y="465"/>
                        <a:pt x="128" y="461"/>
                        <a:pt x="137" y="452"/>
                      </a:cubicBezTo>
                      <a:cubicBezTo>
                        <a:pt x="235" y="403"/>
                        <a:pt x="381" y="305"/>
                        <a:pt x="430" y="208"/>
                      </a:cubicBezTo>
                      <a:cubicBezTo>
                        <a:pt x="499" y="104"/>
                        <a:pt x="470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5"/>
                <p:cNvSpPr/>
                <p:nvPr/>
              </p:nvSpPr>
              <p:spPr>
                <a:xfrm>
                  <a:off x="2176167" y="2917414"/>
                  <a:ext cx="35725" cy="34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585" extrusionOk="0">
                      <a:moveTo>
                        <a:pt x="99" y="1"/>
                      </a:moveTo>
                      <a:cubicBezTo>
                        <a:pt x="39" y="1"/>
                        <a:pt x="1" y="70"/>
                        <a:pt x="35" y="139"/>
                      </a:cubicBezTo>
                      <a:cubicBezTo>
                        <a:pt x="425" y="675"/>
                        <a:pt x="864" y="1163"/>
                        <a:pt x="1400" y="1553"/>
                      </a:cubicBezTo>
                      <a:cubicBezTo>
                        <a:pt x="1423" y="1575"/>
                        <a:pt x="1448" y="1585"/>
                        <a:pt x="1472" y="1585"/>
                      </a:cubicBezTo>
                      <a:cubicBezTo>
                        <a:pt x="1552" y="1585"/>
                        <a:pt x="1621" y="1481"/>
                        <a:pt x="1546" y="1406"/>
                      </a:cubicBezTo>
                      <a:cubicBezTo>
                        <a:pt x="1156" y="870"/>
                        <a:pt x="669" y="431"/>
                        <a:pt x="181" y="41"/>
                      </a:cubicBezTo>
                      <a:cubicBezTo>
                        <a:pt x="153" y="13"/>
                        <a:pt x="124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5"/>
                <p:cNvSpPr/>
                <p:nvPr/>
              </p:nvSpPr>
              <p:spPr>
                <a:xfrm>
                  <a:off x="2193347" y="2911447"/>
                  <a:ext cx="41583" cy="38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746" extrusionOk="0">
                      <a:moveTo>
                        <a:pt x="1156" y="507"/>
                      </a:moveTo>
                      <a:cubicBezTo>
                        <a:pt x="1108" y="605"/>
                        <a:pt x="1108" y="751"/>
                        <a:pt x="1156" y="897"/>
                      </a:cubicBezTo>
                      <a:cubicBezTo>
                        <a:pt x="1181" y="922"/>
                        <a:pt x="1205" y="934"/>
                        <a:pt x="1230" y="934"/>
                      </a:cubicBezTo>
                      <a:cubicBezTo>
                        <a:pt x="1254" y="934"/>
                        <a:pt x="1278" y="922"/>
                        <a:pt x="1303" y="897"/>
                      </a:cubicBezTo>
                      <a:lnTo>
                        <a:pt x="1303" y="897"/>
                      </a:lnTo>
                      <a:cubicBezTo>
                        <a:pt x="1303" y="995"/>
                        <a:pt x="1303" y="1092"/>
                        <a:pt x="1254" y="1141"/>
                      </a:cubicBezTo>
                      <a:cubicBezTo>
                        <a:pt x="1191" y="1235"/>
                        <a:pt x="1087" y="1289"/>
                        <a:pt x="996" y="1289"/>
                      </a:cubicBezTo>
                      <a:cubicBezTo>
                        <a:pt x="945" y="1289"/>
                        <a:pt x="898" y="1273"/>
                        <a:pt x="864" y="1239"/>
                      </a:cubicBezTo>
                      <a:lnTo>
                        <a:pt x="961" y="1239"/>
                      </a:lnTo>
                      <a:cubicBezTo>
                        <a:pt x="1069" y="1239"/>
                        <a:pt x="1097" y="1107"/>
                        <a:pt x="1047" y="1037"/>
                      </a:cubicBezTo>
                      <a:lnTo>
                        <a:pt x="1047" y="1037"/>
                      </a:lnTo>
                      <a:cubicBezTo>
                        <a:pt x="1117" y="1005"/>
                        <a:pt x="1168" y="908"/>
                        <a:pt x="1108" y="848"/>
                      </a:cubicBezTo>
                      <a:cubicBezTo>
                        <a:pt x="1010" y="702"/>
                        <a:pt x="961" y="605"/>
                        <a:pt x="913" y="507"/>
                      </a:cubicBezTo>
                      <a:close/>
                      <a:moveTo>
                        <a:pt x="427" y="1"/>
                      </a:moveTo>
                      <a:cubicBezTo>
                        <a:pt x="380" y="1"/>
                        <a:pt x="328" y="46"/>
                        <a:pt x="328" y="117"/>
                      </a:cubicBezTo>
                      <a:cubicBezTo>
                        <a:pt x="470" y="451"/>
                        <a:pt x="660" y="737"/>
                        <a:pt x="896" y="978"/>
                      </a:cubicBezTo>
                      <a:lnTo>
                        <a:pt x="896" y="978"/>
                      </a:lnTo>
                      <a:cubicBezTo>
                        <a:pt x="733" y="934"/>
                        <a:pt x="603" y="886"/>
                        <a:pt x="474" y="800"/>
                      </a:cubicBezTo>
                      <a:cubicBezTo>
                        <a:pt x="328" y="702"/>
                        <a:pt x="279" y="556"/>
                        <a:pt x="133" y="507"/>
                      </a:cubicBezTo>
                      <a:cubicBezTo>
                        <a:pt x="118" y="493"/>
                        <a:pt x="100" y="487"/>
                        <a:pt x="82" y="487"/>
                      </a:cubicBezTo>
                      <a:cubicBezTo>
                        <a:pt x="39" y="487"/>
                        <a:pt x="1" y="521"/>
                        <a:pt x="35" y="556"/>
                      </a:cubicBezTo>
                      <a:cubicBezTo>
                        <a:pt x="35" y="897"/>
                        <a:pt x="328" y="1092"/>
                        <a:pt x="620" y="1190"/>
                      </a:cubicBezTo>
                      <a:cubicBezTo>
                        <a:pt x="620" y="1377"/>
                        <a:pt x="780" y="1465"/>
                        <a:pt x="960" y="1465"/>
                      </a:cubicBezTo>
                      <a:cubicBezTo>
                        <a:pt x="1060" y="1465"/>
                        <a:pt x="1166" y="1437"/>
                        <a:pt x="1254" y="1385"/>
                      </a:cubicBezTo>
                      <a:cubicBezTo>
                        <a:pt x="1303" y="1336"/>
                        <a:pt x="1351" y="1287"/>
                        <a:pt x="1400" y="1190"/>
                      </a:cubicBezTo>
                      <a:cubicBezTo>
                        <a:pt x="1449" y="1385"/>
                        <a:pt x="1546" y="1580"/>
                        <a:pt x="1693" y="1726"/>
                      </a:cubicBezTo>
                      <a:cubicBezTo>
                        <a:pt x="1706" y="1739"/>
                        <a:pt x="1722" y="1745"/>
                        <a:pt x="1740" y="1745"/>
                      </a:cubicBezTo>
                      <a:cubicBezTo>
                        <a:pt x="1787" y="1745"/>
                        <a:pt x="1839" y="1700"/>
                        <a:pt x="1839" y="1629"/>
                      </a:cubicBezTo>
                      <a:cubicBezTo>
                        <a:pt x="1839" y="1434"/>
                        <a:pt x="1790" y="1239"/>
                        <a:pt x="1644" y="1044"/>
                      </a:cubicBezTo>
                      <a:cubicBezTo>
                        <a:pt x="1595" y="800"/>
                        <a:pt x="1498" y="605"/>
                        <a:pt x="1400" y="410"/>
                      </a:cubicBezTo>
                      <a:lnTo>
                        <a:pt x="1741" y="410"/>
                      </a:lnTo>
                      <a:cubicBezTo>
                        <a:pt x="1888" y="410"/>
                        <a:pt x="1888" y="215"/>
                        <a:pt x="1741" y="166"/>
                      </a:cubicBezTo>
                      <a:cubicBezTo>
                        <a:pt x="1400" y="166"/>
                        <a:pt x="1059" y="166"/>
                        <a:pt x="718" y="263"/>
                      </a:cubicBezTo>
                      <a:cubicBezTo>
                        <a:pt x="669" y="166"/>
                        <a:pt x="571" y="68"/>
                        <a:pt x="474" y="20"/>
                      </a:cubicBezTo>
                      <a:cubicBezTo>
                        <a:pt x="461" y="7"/>
                        <a:pt x="444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5"/>
                <p:cNvSpPr/>
                <p:nvPr/>
              </p:nvSpPr>
              <p:spPr>
                <a:xfrm>
                  <a:off x="2250325" y="3054605"/>
                  <a:ext cx="40460" cy="8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4069" extrusionOk="0">
                      <a:moveTo>
                        <a:pt x="812" y="1270"/>
                      </a:moveTo>
                      <a:lnTo>
                        <a:pt x="812" y="1270"/>
                      </a:lnTo>
                      <a:cubicBezTo>
                        <a:pt x="861" y="1318"/>
                        <a:pt x="861" y="1367"/>
                        <a:pt x="861" y="1416"/>
                      </a:cubicBezTo>
                      <a:cubicBezTo>
                        <a:pt x="861" y="1416"/>
                        <a:pt x="812" y="1318"/>
                        <a:pt x="812" y="1270"/>
                      </a:cubicBezTo>
                      <a:close/>
                      <a:moveTo>
                        <a:pt x="172" y="0"/>
                      </a:moveTo>
                      <a:cubicBezTo>
                        <a:pt x="91" y="0"/>
                        <a:pt x="1" y="54"/>
                        <a:pt x="32" y="148"/>
                      </a:cubicBezTo>
                      <a:cubicBezTo>
                        <a:pt x="178" y="490"/>
                        <a:pt x="276" y="733"/>
                        <a:pt x="422" y="1075"/>
                      </a:cubicBezTo>
                      <a:cubicBezTo>
                        <a:pt x="471" y="1270"/>
                        <a:pt x="568" y="1611"/>
                        <a:pt x="763" y="1709"/>
                      </a:cubicBezTo>
                      <a:lnTo>
                        <a:pt x="861" y="1709"/>
                      </a:lnTo>
                      <a:cubicBezTo>
                        <a:pt x="1007" y="2489"/>
                        <a:pt x="1251" y="3317"/>
                        <a:pt x="1641" y="4049"/>
                      </a:cubicBezTo>
                      <a:cubicBezTo>
                        <a:pt x="1655" y="4063"/>
                        <a:pt x="1674" y="4069"/>
                        <a:pt x="1694" y="4069"/>
                      </a:cubicBezTo>
                      <a:cubicBezTo>
                        <a:pt x="1743" y="4069"/>
                        <a:pt x="1802" y="4034"/>
                        <a:pt x="1836" y="4000"/>
                      </a:cubicBezTo>
                      <a:cubicBezTo>
                        <a:pt x="1787" y="3464"/>
                        <a:pt x="1641" y="2927"/>
                        <a:pt x="1397" y="2391"/>
                      </a:cubicBezTo>
                      <a:lnTo>
                        <a:pt x="1397" y="2391"/>
                      </a:lnTo>
                      <a:cubicBezTo>
                        <a:pt x="1412" y="2405"/>
                        <a:pt x="1426" y="2411"/>
                        <a:pt x="1440" y="2411"/>
                      </a:cubicBezTo>
                      <a:cubicBezTo>
                        <a:pt x="1475" y="2411"/>
                        <a:pt x="1509" y="2377"/>
                        <a:pt x="1543" y="2342"/>
                      </a:cubicBezTo>
                      <a:cubicBezTo>
                        <a:pt x="1397" y="2099"/>
                        <a:pt x="1300" y="1855"/>
                        <a:pt x="1153" y="1611"/>
                      </a:cubicBezTo>
                      <a:cubicBezTo>
                        <a:pt x="1202" y="1514"/>
                        <a:pt x="1251" y="1367"/>
                        <a:pt x="1251" y="1270"/>
                      </a:cubicBezTo>
                      <a:cubicBezTo>
                        <a:pt x="1227" y="1221"/>
                        <a:pt x="1190" y="1197"/>
                        <a:pt x="1153" y="1197"/>
                      </a:cubicBezTo>
                      <a:cubicBezTo>
                        <a:pt x="1117" y="1197"/>
                        <a:pt x="1080" y="1221"/>
                        <a:pt x="1056" y="1270"/>
                      </a:cubicBezTo>
                      <a:cubicBezTo>
                        <a:pt x="1056" y="1270"/>
                        <a:pt x="1056" y="1318"/>
                        <a:pt x="1056" y="1367"/>
                      </a:cubicBezTo>
                      <a:lnTo>
                        <a:pt x="958" y="1221"/>
                      </a:lnTo>
                      <a:cubicBezTo>
                        <a:pt x="944" y="1207"/>
                        <a:pt x="926" y="1201"/>
                        <a:pt x="907" y="1201"/>
                      </a:cubicBezTo>
                      <a:cubicBezTo>
                        <a:pt x="861" y="1201"/>
                        <a:pt x="812" y="1235"/>
                        <a:pt x="812" y="1270"/>
                      </a:cubicBezTo>
                      <a:cubicBezTo>
                        <a:pt x="715" y="1123"/>
                        <a:pt x="666" y="977"/>
                        <a:pt x="617" y="831"/>
                      </a:cubicBezTo>
                      <a:cubicBezTo>
                        <a:pt x="520" y="587"/>
                        <a:pt x="373" y="295"/>
                        <a:pt x="276" y="51"/>
                      </a:cubicBezTo>
                      <a:cubicBezTo>
                        <a:pt x="259" y="16"/>
                        <a:pt x="217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5"/>
                <p:cNvSpPr/>
                <p:nvPr/>
              </p:nvSpPr>
              <p:spPr>
                <a:xfrm>
                  <a:off x="2249951" y="3031993"/>
                  <a:ext cx="13832" cy="2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087" extrusionOk="0">
                      <a:moveTo>
                        <a:pt x="110" y="1"/>
                      </a:moveTo>
                      <a:cubicBezTo>
                        <a:pt x="56" y="1"/>
                        <a:pt x="0" y="42"/>
                        <a:pt x="0" y="103"/>
                      </a:cubicBezTo>
                      <a:cubicBezTo>
                        <a:pt x="49" y="395"/>
                        <a:pt x="147" y="688"/>
                        <a:pt x="244" y="980"/>
                      </a:cubicBezTo>
                      <a:cubicBezTo>
                        <a:pt x="263" y="1055"/>
                        <a:pt x="331" y="1087"/>
                        <a:pt x="400" y="1087"/>
                      </a:cubicBezTo>
                      <a:cubicBezTo>
                        <a:pt x="513" y="1087"/>
                        <a:pt x="627" y="1003"/>
                        <a:pt x="537" y="883"/>
                      </a:cubicBezTo>
                      <a:cubicBezTo>
                        <a:pt x="439" y="590"/>
                        <a:pt x="342" y="298"/>
                        <a:pt x="195" y="54"/>
                      </a:cubicBezTo>
                      <a:cubicBezTo>
                        <a:pt x="177" y="17"/>
                        <a:pt x="144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5"/>
                <p:cNvSpPr/>
                <p:nvPr/>
              </p:nvSpPr>
              <p:spPr>
                <a:xfrm>
                  <a:off x="2212354" y="2952400"/>
                  <a:ext cx="35460" cy="6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2756" extrusionOk="0">
                      <a:moveTo>
                        <a:pt x="258" y="1"/>
                      </a:moveTo>
                      <a:cubicBezTo>
                        <a:pt x="156" y="1"/>
                        <a:pt x="78" y="104"/>
                        <a:pt x="147" y="207"/>
                      </a:cubicBezTo>
                      <a:cubicBezTo>
                        <a:pt x="147" y="256"/>
                        <a:pt x="196" y="305"/>
                        <a:pt x="245" y="354"/>
                      </a:cubicBezTo>
                      <a:lnTo>
                        <a:pt x="147" y="354"/>
                      </a:lnTo>
                      <a:cubicBezTo>
                        <a:pt x="50" y="354"/>
                        <a:pt x="1" y="451"/>
                        <a:pt x="50" y="549"/>
                      </a:cubicBezTo>
                      <a:cubicBezTo>
                        <a:pt x="196" y="695"/>
                        <a:pt x="391" y="792"/>
                        <a:pt x="586" y="841"/>
                      </a:cubicBezTo>
                      <a:cubicBezTo>
                        <a:pt x="537" y="1182"/>
                        <a:pt x="537" y="1573"/>
                        <a:pt x="635" y="1865"/>
                      </a:cubicBezTo>
                      <a:cubicBezTo>
                        <a:pt x="732" y="2206"/>
                        <a:pt x="878" y="2596"/>
                        <a:pt x="1171" y="2743"/>
                      </a:cubicBezTo>
                      <a:cubicBezTo>
                        <a:pt x="1189" y="2752"/>
                        <a:pt x="1207" y="2756"/>
                        <a:pt x="1224" y="2756"/>
                      </a:cubicBezTo>
                      <a:cubicBezTo>
                        <a:pt x="1299" y="2756"/>
                        <a:pt x="1357" y="2676"/>
                        <a:pt x="1317" y="2596"/>
                      </a:cubicBezTo>
                      <a:cubicBezTo>
                        <a:pt x="1220" y="2304"/>
                        <a:pt x="1074" y="2011"/>
                        <a:pt x="927" y="1768"/>
                      </a:cubicBezTo>
                      <a:cubicBezTo>
                        <a:pt x="878" y="1573"/>
                        <a:pt x="830" y="1377"/>
                        <a:pt x="781" y="1182"/>
                      </a:cubicBezTo>
                      <a:lnTo>
                        <a:pt x="781" y="1182"/>
                      </a:lnTo>
                      <a:cubicBezTo>
                        <a:pt x="878" y="1280"/>
                        <a:pt x="976" y="1377"/>
                        <a:pt x="1074" y="1524"/>
                      </a:cubicBezTo>
                      <a:cubicBezTo>
                        <a:pt x="1074" y="1524"/>
                        <a:pt x="1074" y="1573"/>
                        <a:pt x="1074" y="1573"/>
                      </a:cubicBezTo>
                      <a:cubicBezTo>
                        <a:pt x="1122" y="1914"/>
                        <a:pt x="1220" y="2206"/>
                        <a:pt x="1415" y="2450"/>
                      </a:cubicBezTo>
                      <a:cubicBezTo>
                        <a:pt x="1429" y="2464"/>
                        <a:pt x="1448" y="2470"/>
                        <a:pt x="1468" y="2470"/>
                      </a:cubicBezTo>
                      <a:cubicBezTo>
                        <a:pt x="1516" y="2470"/>
                        <a:pt x="1575" y="2436"/>
                        <a:pt x="1610" y="2401"/>
                      </a:cubicBezTo>
                      <a:cubicBezTo>
                        <a:pt x="1561" y="2060"/>
                        <a:pt x="1464" y="1816"/>
                        <a:pt x="1317" y="1573"/>
                      </a:cubicBezTo>
                      <a:cubicBezTo>
                        <a:pt x="1317" y="1524"/>
                        <a:pt x="1317" y="1524"/>
                        <a:pt x="1317" y="1475"/>
                      </a:cubicBezTo>
                      <a:cubicBezTo>
                        <a:pt x="1171" y="1182"/>
                        <a:pt x="1025" y="939"/>
                        <a:pt x="830" y="695"/>
                      </a:cubicBezTo>
                      <a:cubicBezTo>
                        <a:pt x="830" y="646"/>
                        <a:pt x="830" y="597"/>
                        <a:pt x="781" y="549"/>
                      </a:cubicBezTo>
                      <a:lnTo>
                        <a:pt x="732" y="549"/>
                      </a:lnTo>
                      <a:lnTo>
                        <a:pt x="635" y="451"/>
                      </a:lnTo>
                      <a:lnTo>
                        <a:pt x="391" y="61"/>
                      </a:lnTo>
                      <a:cubicBezTo>
                        <a:pt x="348" y="18"/>
                        <a:pt x="301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5"/>
                <p:cNvSpPr/>
                <p:nvPr/>
              </p:nvSpPr>
              <p:spPr>
                <a:xfrm>
                  <a:off x="2291820" y="3172729"/>
                  <a:ext cx="13986" cy="1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55" extrusionOk="0">
                      <a:moveTo>
                        <a:pt x="98" y="0"/>
                      </a:moveTo>
                      <a:cubicBezTo>
                        <a:pt x="50" y="0"/>
                        <a:pt x="1" y="49"/>
                        <a:pt x="98" y="98"/>
                      </a:cubicBezTo>
                      <a:cubicBezTo>
                        <a:pt x="293" y="195"/>
                        <a:pt x="293" y="390"/>
                        <a:pt x="293" y="585"/>
                      </a:cubicBezTo>
                      <a:cubicBezTo>
                        <a:pt x="293" y="620"/>
                        <a:pt x="318" y="654"/>
                        <a:pt x="349" y="654"/>
                      </a:cubicBezTo>
                      <a:cubicBezTo>
                        <a:pt x="362" y="654"/>
                        <a:pt x="377" y="648"/>
                        <a:pt x="391" y="634"/>
                      </a:cubicBezTo>
                      <a:cubicBezTo>
                        <a:pt x="635" y="390"/>
                        <a:pt x="391" y="49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5"/>
                <p:cNvSpPr/>
                <p:nvPr/>
              </p:nvSpPr>
              <p:spPr>
                <a:xfrm>
                  <a:off x="2309000" y="3226121"/>
                  <a:ext cx="6475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769" extrusionOk="0">
                      <a:moveTo>
                        <a:pt x="172" y="1"/>
                      </a:moveTo>
                      <a:cubicBezTo>
                        <a:pt x="111" y="1"/>
                        <a:pt x="50" y="37"/>
                        <a:pt x="50" y="110"/>
                      </a:cubicBezTo>
                      <a:cubicBezTo>
                        <a:pt x="1" y="305"/>
                        <a:pt x="1" y="500"/>
                        <a:pt x="50" y="696"/>
                      </a:cubicBezTo>
                      <a:cubicBezTo>
                        <a:pt x="50" y="744"/>
                        <a:pt x="98" y="769"/>
                        <a:pt x="147" y="769"/>
                      </a:cubicBezTo>
                      <a:cubicBezTo>
                        <a:pt x="196" y="769"/>
                        <a:pt x="245" y="744"/>
                        <a:pt x="245" y="696"/>
                      </a:cubicBezTo>
                      <a:cubicBezTo>
                        <a:pt x="293" y="500"/>
                        <a:pt x="293" y="305"/>
                        <a:pt x="293" y="110"/>
                      </a:cubicBezTo>
                      <a:cubicBezTo>
                        <a:pt x="293" y="37"/>
                        <a:pt x="232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5"/>
                <p:cNvSpPr/>
                <p:nvPr/>
              </p:nvSpPr>
              <p:spPr>
                <a:xfrm>
                  <a:off x="1927791" y="3238473"/>
                  <a:ext cx="6475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88" extrusionOk="0">
                      <a:moveTo>
                        <a:pt x="141" y="0"/>
                      </a:moveTo>
                      <a:cubicBezTo>
                        <a:pt x="111" y="0"/>
                        <a:pt x="74" y="13"/>
                        <a:pt x="50" y="37"/>
                      </a:cubicBezTo>
                      <a:cubicBezTo>
                        <a:pt x="1" y="135"/>
                        <a:pt x="1" y="232"/>
                        <a:pt x="1" y="378"/>
                      </a:cubicBezTo>
                      <a:cubicBezTo>
                        <a:pt x="1" y="451"/>
                        <a:pt x="62" y="488"/>
                        <a:pt x="129" y="488"/>
                      </a:cubicBezTo>
                      <a:cubicBezTo>
                        <a:pt x="196" y="488"/>
                        <a:pt x="269" y="451"/>
                        <a:pt x="293" y="378"/>
                      </a:cubicBezTo>
                      <a:cubicBezTo>
                        <a:pt x="293" y="232"/>
                        <a:pt x="245" y="135"/>
                        <a:pt x="196" y="37"/>
                      </a:cubicBezTo>
                      <a:cubicBezTo>
                        <a:pt x="196" y="13"/>
                        <a:pt x="171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5"/>
                <p:cNvSpPr/>
                <p:nvPr/>
              </p:nvSpPr>
              <p:spPr>
                <a:xfrm>
                  <a:off x="1939619" y="3194196"/>
                  <a:ext cx="7533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586" extrusionOk="0">
                      <a:moveTo>
                        <a:pt x="146" y="0"/>
                      </a:moveTo>
                      <a:cubicBezTo>
                        <a:pt x="73" y="0"/>
                        <a:pt x="0" y="49"/>
                        <a:pt x="0" y="147"/>
                      </a:cubicBezTo>
                      <a:cubicBezTo>
                        <a:pt x="0" y="244"/>
                        <a:pt x="0" y="342"/>
                        <a:pt x="0" y="439"/>
                      </a:cubicBezTo>
                      <a:cubicBezTo>
                        <a:pt x="0" y="537"/>
                        <a:pt x="85" y="585"/>
                        <a:pt x="171" y="585"/>
                      </a:cubicBezTo>
                      <a:cubicBezTo>
                        <a:pt x="256" y="585"/>
                        <a:pt x="341" y="537"/>
                        <a:pt x="341" y="439"/>
                      </a:cubicBezTo>
                      <a:cubicBezTo>
                        <a:pt x="293" y="342"/>
                        <a:pt x="293" y="244"/>
                        <a:pt x="293" y="147"/>
                      </a:cubicBezTo>
                      <a:cubicBezTo>
                        <a:pt x="293" y="49"/>
                        <a:pt x="220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5"/>
                <p:cNvSpPr/>
                <p:nvPr/>
              </p:nvSpPr>
              <p:spPr>
                <a:xfrm>
                  <a:off x="1963229" y="3146682"/>
                  <a:ext cx="7555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489" extrusionOk="0">
                      <a:moveTo>
                        <a:pt x="171" y="1"/>
                      </a:moveTo>
                      <a:cubicBezTo>
                        <a:pt x="98" y="1"/>
                        <a:pt x="25" y="37"/>
                        <a:pt x="1" y="111"/>
                      </a:cubicBezTo>
                      <a:cubicBezTo>
                        <a:pt x="1" y="306"/>
                        <a:pt x="1" y="354"/>
                        <a:pt x="98" y="452"/>
                      </a:cubicBezTo>
                      <a:cubicBezTo>
                        <a:pt x="123" y="476"/>
                        <a:pt x="147" y="488"/>
                        <a:pt x="171" y="488"/>
                      </a:cubicBezTo>
                      <a:cubicBezTo>
                        <a:pt x="196" y="488"/>
                        <a:pt x="220" y="476"/>
                        <a:pt x="244" y="452"/>
                      </a:cubicBezTo>
                      <a:cubicBezTo>
                        <a:pt x="342" y="354"/>
                        <a:pt x="342" y="306"/>
                        <a:pt x="342" y="111"/>
                      </a:cubicBezTo>
                      <a:cubicBezTo>
                        <a:pt x="318" y="37"/>
                        <a:pt x="244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5"/>
                <p:cNvSpPr/>
                <p:nvPr/>
              </p:nvSpPr>
              <p:spPr>
                <a:xfrm>
                  <a:off x="1974704" y="3123057"/>
                  <a:ext cx="19492" cy="17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777" extrusionOk="0">
                      <a:moveTo>
                        <a:pt x="753" y="0"/>
                      </a:moveTo>
                      <a:cubicBezTo>
                        <a:pt x="736" y="0"/>
                        <a:pt x="717" y="4"/>
                        <a:pt x="699" y="13"/>
                      </a:cubicBezTo>
                      <a:cubicBezTo>
                        <a:pt x="455" y="111"/>
                        <a:pt x="309" y="355"/>
                        <a:pt x="114" y="550"/>
                      </a:cubicBezTo>
                      <a:cubicBezTo>
                        <a:pt x="0" y="663"/>
                        <a:pt x="92" y="776"/>
                        <a:pt x="207" y="776"/>
                      </a:cubicBezTo>
                      <a:cubicBezTo>
                        <a:pt x="240" y="776"/>
                        <a:pt x="276" y="767"/>
                        <a:pt x="309" y="745"/>
                      </a:cubicBezTo>
                      <a:cubicBezTo>
                        <a:pt x="504" y="550"/>
                        <a:pt x="747" y="403"/>
                        <a:pt x="845" y="111"/>
                      </a:cubicBezTo>
                      <a:cubicBezTo>
                        <a:pt x="884" y="71"/>
                        <a:pt x="828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5"/>
                <p:cNvSpPr/>
                <p:nvPr/>
              </p:nvSpPr>
              <p:spPr>
                <a:xfrm>
                  <a:off x="2010473" y="3091132"/>
                  <a:ext cx="9691" cy="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43" extrusionOk="0">
                      <a:moveTo>
                        <a:pt x="245" y="1"/>
                      </a:moveTo>
                      <a:cubicBezTo>
                        <a:pt x="1" y="1"/>
                        <a:pt x="1" y="342"/>
                        <a:pt x="245" y="342"/>
                      </a:cubicBezTo>
                      <a:cubicBezTo>
                        <a:pt x="440" y="342"/>
                        <a:pt x="440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5"/>
                <p:cNvSpPr/>
                <p:nvPr/>
              </p:nvSpPr>
              <p:spPr>
                <a:xfrm>
                  <a:off x="2018005" y="3061738"/>
                  <a:ext cx="24712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1287" extrusionOk="0">
                      <a:moveTo>
                        <a:pt x="461" y="0"/>
                      </a:moveTo>
                      <a:cubicBezTo>
                        <a:pt x="397" y="0"/>
                        <a:pt x="355" y="46"/>
                        <a:pt x="390" y="117"/>
                      </a:cubicBezTo>
                      <a:cubicBezTo>
                        <a:pt x="488" y="458"/>
                        <a:pt x="537" y="946"/>
                        <a:pt x="98" y="1092"/>
                      </a:cubicBezTo>
                      <a:cubicBezTo>
                        <a:pt x="0" y="1141"/>
                        <a:pt x="49" y="1287"/>
                        <a:pt x="146" y="1287"/>
                      </a:cubicBezTo>
                      <a:cubicBezTo>
                        <a:pt x="683" y="1141"/>
                        <a:pt x="1122" y="312"/>
                        <a:pt x="537" y="19"/>
                      </a:cubicBezTo>
                      <a:cubicBezTo>
                        <a:pt x="510" y="6"/>
                        <a:pt x="48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5"/>
                <p:cNvSpPr/>
                <p:nvPr/>
              </p:nvSpPr>
              <p:spPr>
                <a:xfrm>
                  <a:off x="2042696" y="3020280"/>
                  <a:ext cx="29007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1318" extrusionOk="0">
                      <a:moveTo>
                        <a:pt x="1219" y="1"/>
                      </a:moveTo>
                      <a:cubicBezTo>
                        <a:pt x="781" y="50"/>
                        <a:pt x="439" y="342"/>
                        <a:pt x="244" y="732"/>
                      </a:cubicBezTo>
                      <a:lnTo>
                        <a:pt x="244" y="635"/>
                      </a:lnTo>
                      <a:cubicBezTo>
                        <a:pt x="220" y="586"/>
                        <a:pt x="183" y="562"/>
                        <a:pt x="147" y="562"/>
                      </a:cubicBezTo>
                      <a:cubicBezTo>
                        <a:pt x="110" y="562"/>
                        <a:pt x="74" y="586"/>
                        <a:pt x="49" y="635"/>
                      </a:cubicBezTo>
                      <a:cubicBezTo>
                        <a:pt x="1" y="781"/>
                        <a:pt x="1" y="976"/>
                        <a:pt x="1" y="1171"/>
                      </a:cubicBezTo>
                      <a:lnTo>
                        <a:pt x="1" y="1220"/>
                      </a:lnTo>
                      <a:cubicBezTo>
                        <a:pt x="1" y="1220"/>
                        <a:pt x="1" y="1269"/>
                        <a:pt x="1" y="1269"/>
                      </a:cubicBezTo>
                      <a:cubicBezTo>
                        <a:pt x="1" y="1269"/>
                        <a:pt x="49" y="1317"/>
                        <a:pt x="49" y="1317"/>
                      </a:cubicBezTo>
                      <a:lnTo>
                        <a:pt x="147" y="1317"/>
                      </a:lnTo>
                      <a:lnTo>
                        <a:pt x="196" y="1269"/>
                      </a:lnTo>
                      <a:cubicBezTo>
                        <a:pt x="293" y="1025"/>
                        <a:pt x="439" y="781"/>
                        <a:pt x="634" y="586"/>
                      </a:cubicBezTo>
                      <a:cubicBezTo>
                        <a:pt x="829" y="440"/>
                        <a:pt x="1073" y="342"/>
                        <a:pt x="1268" y="147"/>
                      </a:cubicBezTo>
                      <a:cubicBezTo>
                        <a:pt x="1317" y="147"/>
                        <a:pt x="1317" y="1"/>
                        <a:pt x="12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5"/>
                <p:cNvSpPr/>
                <p:nvPr/>
              </p:nvSpPr>
              <p:spPr>
                <a:xfrm>
                  <a:off x="2072760" y="3092211"/>
                  <a:ext cx="11651" cy="1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502" extrusionOk="0">
                      <a:moveTo>
                        <a:pt x="196" y="1"/>
                      </a:moveTo>
                      <a:cubicBezTo>
                        <a:pt x="98" y="1"/>
                        <a:pt x="1" y="98"/>
                        <a:pt x="49" y="147"/>
                      </a:cubicBezTo>
                      <a:cubicBezTo>
                        <a:pt x="98" y="342"/>
                        <a:pt x="196" y="391"/>
                        <a:pt x="391" y="488"/>
                      </a:cubicBezTo>
                      <a:cubicBezTo>
                        <a:pt x="400" y="497"/>
                        <a:pt x="410" y="501"/>
                        <a:pt x="421" y="501"/>
                      </a:cubicBezTo>
                      <a:cubicBezTo>
                        <a:pt x="470" y="501"/>
                        <a:pt x="528" y="421"/>
                        <a:pt x="488" y="342"/>
                      </a:cubicBezTo>
                      <a:cubicBezTo>
                        <a:pt x="391" y="196"/>
                        <a:pt x="342" y="98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5"/>
                <p:cNvSpPr/>
                <p:nvPr/>
              </p:nvSpPr>
              <p:spPr>
                <a:xfrm>
                  <a:off x="2059875" y="3070215"/>
                  <a:ext cx="6475" cy="27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1232" extrusionOk="0">
                      <a:moveTo>
                        <a:pt x="153" y="0"/>
                      </a:moveTo>
                      <a:cubicBezTo>
                        <a:pt x="123" y="0"/>
                        <a:pt x="98" y="24"/>
                        <a:pt x="98" y="73"/>
                      </a:cubicBezTo>
                      <a:cubicBezTo>
                        <a:pt x="1" y="414"/>
                        <a:pt x="1" y="805"/>
                        <a:pt x="98" y="1195"/>
                      </a:cubicBezTo>
                      <a:cubicBezTo>
                        <a:pt x="98" y="1219"/>
                        <a:pt x="123" y="1231"/>
                        <a:pt x="153" y="1231"/>
                      </a:cubicBezTo>
                      <a:cubicBezTo>
                        <a:pt x="184" y="1231"/>
                        <a:pt x="220" y="1219"/>
                        <a:pt x="244" y="1195"/>
                      </a:cubicBezTo>
                      <a:cubicBezTo>
                        <a:pt x="293" y="805"/>
                        <a:pt x="293" y="414"/>
                        <a:pt x="244" y="73"/>
                      </a:cubicBezTo>
                      <a:cubicBezTo>
                        <a:pt x="220" y="24"/>
                        <a:pt x="184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5"/>
                <p:cNvSpPr/>
                <p:nvPr/>
              </p:nvSpPr>
              <p:spPr>
                <a:xfrm>
                  <a:off x="2060954" y="3098376"/>
                  <a:ext cx="6453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769" extrusionOk="0">
                      <a:moveTo>
                        <a:pt x="147" y="1"/>
                      </a:moveTo>
                      <a:cubicBezTo>
                        <a:pt x="98" y="1"/>
                        <a:pt x="49" y="37"/>
                        <a:pt x="49" y="111"/>
                      </a:cubicBezTo>
                      <a:cubicBezTo>
                        <a:pt x="0" y="306"/>
                        <a:pt x="0" y="501"/>
                        <a:pt x="49" y="696"/>
                      </a:cubicBezTo>
                      <a:cubicBezTo>
                        <a:pt x="49" y="744"/>
                        <a:pt x="98" y="769"/>
                        <a:pt x="147" y="769"/>
                      </a:cubicBezTo>
                      <a:cubicBezTo>
                        <a:pt x="195" y="769"/>
                        <a:pt x="244" y="744"/>
                        <a:pt x="244" y="696"/>
                      </a:cubicBezTo>
                      <a:cubicBezTo>
                        <a:pt x="293" y="501"/>
                        <a:pt x="293" y="306"/>
                        <a:pt x="244" y="111"/>
                      </a:cubicBezTo>
                      <a:cubicBezTo>
                        <a:pt x="244" y="37"/>
                        <a:pt x="195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5"/>
                <p:cNvSpPr/>
                <p:nvPr/>
              </p:nvSpPr>
              <p:spPr>
                <a:xfrm>
                  <a:off x="2077055" y="2977081"/>
                  <a:ext cx="21496" cy="77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3536" extrusionOk="0">
                      <a:moveTo>
                        <a:pt x="220" y="1"/>
                      </a:moveTo>
                      <a:cubicBezTo>
                        <a:pt x="171" y="1"/>
                        <a:pt x="123" y="37"/>
                        <a:pt x="98" y="110"/>
                      </a:cubicBezTo>
                      <a:cubicBezTo>
                        <a:pt x="1" y="354"/>
                        <a:pt x="1" y="647"/>
                        <a:pt x="50" y="939"/>
                      </a:cubicBezTo>
                      <a:cubicBezTo>
                        <a:pt x="50" y="1049"/>
                        <a:pt x="126" y="1112"/>
                        <a:pt x="211" y="1112"/>
                      </a:cubicBezTo>
                      <a:cubicBezTo>
                        <a:pt x="277" y="1112"/>
                        <a:pt x="348" y="1073"/>
                        <a:pt x="391" y="988"/>
                      </a:cubicBezTo>
                      <a:cubicBezTo>
                        <a:pt x="391" y="1037"/>
                        <a:pt x="440" y="1085"/>
                        <a:pt x="440" y="1085"/>
                      </a:cubicBezTo>
                      <a:cubicBezTo>
                        <a:pt x="488" y="1183"/>
                        <a:pt x="537" y="1280"/>
                        <a:pt x="586" y="1378"/>
                      </a:cubicBezTo>
                      <a:lnTo>
                        <a:pt x="488" y="1378"/>
                      </a:lnTo>
                      <a:cubicBezTo>
                        <a:pt x="488" y="1427"/>
                        <a:pt x="440" y="1427"/>
                        <a:pt x="440" y="1427"/>
                      </a:cubicBezTo>
                      <a:cubicBezTo>
                        <a:pt x="440" y="1475"/>
                        <a:pt x="440" y="1475"/>
                        <a:pt x="440" y="1475"/>
                      </a:cubicBezTo>
                      <a:cubicBezTo>
                        <a:pt x="440" y="1622"/>
                        <a:pt x="440" y="1719"/>
                        <a:pt x="488" y="1817"/>
                      </a:cubicBezTo>
                      <a:cubicBezTo>
                        <a:pt x="488" y="1865"/>
                        <a:pt x="537" y="1865"/>
                        <a:pt x="586" y="1865"/>
                      </a:cubicBezTo>
                      <a:cubicBezTo>
                        <a:pt x="537" y="1963"/>
                        <a:pt x="488" y="2060"/>
                        <a:pt x="440" y="2109"/>
                      </a:cubicBezTo>
                      <a:cubicBezTo>
                        <a:pt x="440" y="1914"/>
                        <a:pt x="440" y="1670"/>
                        <a:pt x="391" y="1475"/>
                      </a:cubicBezTo>
                      <a:cubicBezTo>
                        <a:pt x="366" y="1427"/>
                        <a:pt x="330" y="1402"/>
                        <a:pt x="293" y="1402"/>
                      </a:cubicBezTo>
                      <a:cubicBezTo>
                        <a:pt x="257" y="1402"/>
                        <a:pt x="220" y="1427"/>
                        <a:pt x="196" y="1475"/>
                      </a:cubicBezTo>
                      <a:cubicBezTo>
                        <a:pt x="98" y="2109"/>
                        <a:pt x="98" y="2792"/>
                        <a:pt x="196" y="3426"/>
                      </a:cubicBezTo>
                      <a:cubicBezTo>
                        <a:pt x="196" y="3499"/>
                        <a:pt x="245" y="3535"/>
                        <a:pt x="293" y="3535"/>
                      </a:cubicBezTo>
                      <a:cubicBezTo>
                        <a:pt x="342" y="3535"/>
                        <a:pt x="391" y="3499"/>
                        <a:pt x="391" y="3426"/>
                      </a:cubicBezTo>
                      <a:cubicBezTo>
                        <a:pt x="391" y="3182"/>
                        <a:pt x="391" y="2889"/>
                        <a:pt x="440" y="2597"/>
                      </a:cubicBezTo>
                      <a:cubicBezTo>
                        <a:pt x="537" y="2548"/>
                        <a:pt x="635" y="2499"/>
                        <a:pt x="683" y="2402"/>
                      </a:cubicBezTo>
                      <a:cubicBezTo>
                        <a:pt x="830" y="2304"/>
                        <a:pt x="927" y="2158"/>
                        <a:pt x="927" y="2012"/>
                      </a:cubicBezTo>
                      <a:cubicBezTo>
                        <a:pt x="927" y="1963"/>
                        <a:pt x="927" y="1914"/>
                        <a:pt x="927" y="1865"/>
                      </a:cubicBezTo>
                      <a:cubicBezTo>
                        <a:pt x="976" y="1524"/>
                        <a:pt x="927" y="1183"/>
                        <a:pt x="732" y="842"/>
                      </a:cubicBezTo>
                      <a:cubicBezTo>
                        <a:pt x="683" y="793"/>
                        <a:pt x="635" y="695"/>
                        <a:pt x="586" y="647"/>
                      </a:cubicBezTo>
                      <a:lnTo>
                        <a:pt x="683" y="549"/>
                      </a:lnTo>
                      <a:cubicBezTo>
                        <a:pt x="781" y="403"/>
                        <a:pt x="878" y="354"/>
                        <a:pt x="927" y="159"/>
                      </a:cubicBezTo>
                      <a:cubicBezTo>
                        <a:pt x="927" y="120"/>
                        <a:pt x="895" y="48"/>
                        <a:pt x="831" y="48"/>
                      </a:cubicBezTo>
                      <a:cubicBezTo>
                        <a:pt x="816" y="48"/>
                        <a:pt x="799" y="52"/>
                        <a:pt x="781" y="61"/>
                      </a:cubicBezTo>
                      <a:cubicBezTo>
                        <a:pt x="683" y="61"/>
                        <a:pt x="586" y="208"/>
                        <a:pt x="488" y="354"/>
                      </a:cubicBezTo>
                      <a:lnTo>
                        <a:pt x="391" y="403"/>
                      </a:lnTo>
                      <a:cubicBezTo>
                        <a:pt x="391" y="305"/>
                        <a:pt x="391" y="208"/>
                        <a:pt x="342" y="110"/>
                      </a:cubicBezTo>
                      <a:cubicBezTo>
                        <a:pt x="318" y="37"/>
                        <a:pt x="26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6" name="Google Shape;406;p35"/>
            <p:cNvGrpSpPr/>
            <p:nvPr/>
          </p:nvGrpSpPr>
          <p:grpSpPr>
            <a:xfrm>
              <a:off x="2685914" y="2395902"/>
              <a:ext cx="301787" cy="1157526"/>
              <a:chOff x="2685914" y="2395902"/>
              <a:chExt cx="301787" cy="1157526"/>
            </a:xfrm>
          </p:grpSpPr>
          <p:grpSp>
            <p:nvGrpSpPr>
              <p:cNvPr id="407" name="Google Shape;407;p35"/>
              <p:cNvGrpSpPr/>
              <p:nvPr/>
            </p:nvGrpSpPr>
            <p:grpSpPr>
              <a:xfrm>
                <a:off x="2773970" y="2849198"/>
                <a:ext cx="179350" cy="704230"/>
                <a:chOff x="2773970" y="2849198"/>
                <a:chExt cx="179350" cy="704230"/>
              </a:xfrm>
            </p:grpSpPr>
            <p:grpSp>
              <p:nvGrpSpPr>
                <p:cNvPr id="408" name="Google Shape;408;p35"/>
                <p:cNvGrpSpPr/>
                <p:nvPr/>
              </p:nvGrpSpPr>
              <p:grpSpPr>
                <a:xfrm>
                  <a:off x="2773970" y="3236728"/>
                  <a:ext cx="152281" cy="316700"/>
                  <a:chOff x="2773970" y="3237130"/>
                  <a:chExt cx="152281" cy="316700"/>
                </a:xfrm>
              </p:grpSpPr>
              <p:sp>
                <p:nvSpPr>
                  <p:cNvPr id="409" name="Google Shape;409;p35"/>
                  <p:cNvSpPr/>
                  <p:nvPr/>
                </p:nvSpPr>
                <p:spPr>
                  <a:xfrm>
                    <a:off x="2897464" y="3273635"/>
                    <a:ext cx="6475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" h="293" extrusionOk="0">
                        <a:moveTo>
                          <a:pt x="147" y="0"/>
                        </a:moveTo>
                        <a:cubicBezTo>
                          <a:pt x="1" y="49"/>
                          <a:pt x="1" y="244"/>
                          <a:pt x="147" y="293"/>
                        </a:cubicBezTo>
                        <a:cubicBezTo>
                          <a:pt x="293" y="244"/>
                          <a:pt x="293" y="49"/>
                          <a:pt x="1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35"/>
                  <p:cNvSpPr/>
                  <p:nvPr/>
                </p:nvSpPr>
                <p:spPr>
                  <a:xfrm>
                    <a:off x="2773970" y="3545221"/>
                    <a:ext cx="9691" cy="8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391" extrusionOk="0">
                        <a:moveTo>
                          <a:pt x="245" y="0"/>
                        </a:moveTo>
                        <a:cubicBezTo>
                          <a:pt x="1" y="0"/>
                          <a:pt x="1" y="342"/>
                          <a:pt x="245" y="390"/>
                        </a:cubicBezTo>
                        <a:cubicBezTo>
                          <a:pt x="440" y="342"/>
                          <a:pt x="44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35"/>
                  <p:cNvSpPr/>
                  <p:nvPr/>
                </p:nvSpPr>
                <p:spPr>
                  <a:xfrm>
                    <a:off x="2821235" y="3476504"/>
                    <a:ext cx="13964" cy="12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586" extrusionOk="0">
                        <a:moveTo>
                          <a:pt x="341" y="1"/>
                        </a:moveTo>
                        <a:cubicBezTo>
                          <a:pt x="0" y="50"/>
                          <a:pt x="0" y="537"/>
                          <a:pt x="341" y="586"/>
                        </a:cubicBezTo>
                        <a:cubicBezTo>
                          <a:pt x="634" y="537"/>
                          <a:pt x="634" y="50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35"/>
                  <p:cNvSpPr/>
                  <p:nvPr/>
                </p:nvSpPr>
                <p:spPr>
                  <a:xfrm>
                    <a:off x="2828746" y="3449951"/>
                    <a:ext cx="9691" cy="17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817" extrusionOk="0">
                        <a:moveTo>
                          <a:pt x="214" y="0"/>
                        </a:moveTo>
                        <a:cubicBezTo>
                          <a:pt x="171" y="0"/>
                          <a:pt x="122" y="12"/>
                          <a:pt x="98" y="37"/>
                        </a:cubicBezTo>
                        <a:cubicBezTo>
                          <a:pt x="49" y="232"/>
                          <a:pt x="0" y="476"/>
                          <a:pt x="49" y="671"/>
                        </a:cubicBezTo>
                        <a:cubicBezTo>
                          <a:pt x="73" y="768"/>
                          <a:pt x="147" y="817"/>
                          <a:pt x="220" y="817"/>
                        </a:cubicBezTo>
                        <a:cubicBezTo>
                          <a:pt x="293" y="817"/>
                          <a:pt x="366" y="768"/>
                          <a:pt x="390" y="671"/>
                        </a:cubicBezTo>
                        <a:cubicBezTo>
                          <a:pt x="439" y="476"/>
                          <a:pt x="390" y="232"/>
                          <a:pt x="293" y="37"/>
                        </a:cubicBezTo>
                        <a:cubicBezTo>
                          <a:pt x="293" y="12"/>
                          <a:pt x="256" y="0"/>
                          <a:pt x="21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35"/>
                  <p:cNvSpPr/>
                  <p:nvPr/>
                </p:nvSpPr>
                <p:spPr>
                  <a:xfrm>
                    <a:off x="2859889" y="3395458"/>
                    <a:ext cx="7533" cy="16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769" extrusionOk="0">
                        <a:moveTo>
                          <a:pt x="177" y="1"/>
                        </a:moveTo>
                        <a:cubicBezTo>
                          <a:pt x="134" y="1"/>
                          <a:pt x="98" y="25"/>
                          <a:pt x="98" y="74"/>
                        </a:cubicBezTo>
                        <a:cubicBezTo>
                          <a:pt x="49" y="269"/>
                          <a:pt x="0" y="464"/>
                          <a:pt x="49" y="659"/>
                        </a:cubicBezTo>
                        <a:cubicBezTo>
                          <a:pt x="49" y="732"/>
                          <a:pt x="110" y="769"/>
                          <a:pt x="177" y="769"/>
                        </a:cubicBezTo>
                        <a:cubicBezTo>
                          <a:pt x="244" y="769"/>
                          <a:pt x="317" y="732"/>
                          <a:pt x="342" y="659"/>
                        </a:cubicBezTo>
                        <a:cubicBezTo>
                          <a:pt x="342" y="464"/>
                          <a:pt x="342" y="269"/>
                          <a:pt x="293" y="74"/>
                        </a:cubicBezTo>
                        <a:cubicBezTo>
                          <a:pt x="268" y="25"/>
                          <a:pt x="22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35"/>
                  <p:cNvSpPr/>
                  <p:nvPr/>
                </p:nvSpPr>
                <p:spPr>
                  <a:xfrm>
                    <a:off x="2896385" y="3249129"/>
                    <a:ext cx="26694" cy="78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3564" extrusionOk="0">
                        <a:moveTo>
                          <a:pt x="703" y="1"/>
                        </a:moveTo>
                        <a:cubicBezTo>
                          <a:pt x="652" y="1"/>
                          <a:pt x="606" y="28"/>
                          <a:pt x="586" y="89"/>
                        </a:cubicBezTo>
                        <a:lnTo>
                          <a:pt x="488" y="236"/>
                        </a:lnTo>
                        <a:cubicBezTo>
                          <a:pt x="488" y="187"/>
                          <a:pt x="488" y="187"/>
                          <a:pt x="488" y="138"/>
                        </a:cubicBezTo>
                        <a:cubicBezTo>
                          <a:pt x="488" y="114"/>
                          <a:pt x="464" y="101"/>
                          <a:pt x="440" y="101"/>
                        </a:cubicBezTo>
                        <a:cubicBezTo>
                          <a:pt x="415" y="101"/>
                          <a:pt x="391" y="114"/>
                          <a:pt x="391" y="138"/>
                        </a:cubicBezTo>
                        <a:lnTo>
                          <a:pt x="391" y="333"/>
                        </a:lnTo>
                        <a:cubicBezTo>
                          <a:pt x="391" y="333"/>
                          <a:pt x="342" y="382"/>
                          <a:pt x="342" y="431"/>
                        </a:cubicBezTo>
                        <a:cubicBezTo>
                          <a:pt x="342" y="431"/>
                          <a:pt x="342" y="479"/>
                          <a:pt x="342" y="479"/>
                        </a:cubicBezTo>
                        <a:cubicBezTo>
                          <a:pt x="342" y="674"/>
                          <a:pt x="342" y="821"/>
                          <a:pt x="342" y="967"/>
                        </a:cubicBezTo>
                        <a:cubicBezTo>
                          <a:pt x="342" y="1016"/>
                          <a:pt x="342" y="1016"/>
                          <a:pt x="342" y="1064"/>
                        </a:cubicBezTo>
                        <a:lnTo>
                          <a:pt x="342" y="2186"/>
                        </a:lnTo>
                        <a:lnTo>
                          <a:pt x="342" y="2283"/>
                        </a:lnTo>
                        <a:cubicBezTo>
                          <a:pt x="342" y="2381"/>
                          <a:pt x="293" y="2478"/>
                          <a:pt x="293" y="2576"/>
                        </a:cubicBezTo>
                        <a:cubicBezTo>
                          <a:pt x="269" y="2551"/>
                          <a:pt x="232" y="2539"/>
                          <a:pt x="196" y="2539"/>
                        </a:cubicBezTo>
                        <a:cubicBezTo>
                          <a:pt x="159" y="2539"/>
                          <a:pt x="123" y="2551"/>
                          <a:pt x="98" y="2576"/>
                        </a:cubicBezTo>
                        <a:cubicBezTo>
                          <a:pt x="50" y="2868"/>
                          <a:pt x="1" y="3161"/>
                          <a:pt x="50" y="3453"/>
                        </a:cubicBezTo>
                        <a:cubicBezTo>
                          <a:pt x="50" y="3527"/>
                          <a:pt x="123" y="3563"/>
                          <a:pt x="196" y="3563"/>
                        </a:cubicBezTo>
                        <a:cubicBezTo>
                          <a:pt x="269" y="3563"/>
                          <a:pt x="342" y="3527"/>
                          <a:pt x="342" y="3453"/>
                        </a:cubicBezTo>
                        <a:lnTo>
                          <a:pt x="342" y="3161"/>
                        </a:lnTo>
                        <a:cubicBezTo>
                          <a:pt x="342" y="3210"/>
                          <a:pt x="379" y="3234"/>
                          <a:pt x="421" y="3234"/>
                        </a:cubicBezTo>
                        <a:cubicBezTo>
                          <a:pt x="464" y="3234"/>
                          <a:pt x="513" y="3210"/>
                          <a:pt x="537" y="3161"/>
                        </a:cubicBezTo>
                        <a:lnTo>
                          <a:pt x="537" y="2722"/>
                        </a:lnTo>
                        <a:lnTo>
                          <a:pt x="537" y="2186"/>
                        </a:lnTo>
                        <a:cubicBezTo>
                          <a:pt x="537" y="1991"/>
                          <a:pt x="537" y="1796"/>
                          <a:pt x="537" y="1601"/>
                        </a:cubicBezTo>
                        <a:lnTo>
                          <a:pt x="537" y="1016"/>
                        </a:lnTo>
                        <a:cubicBezTo>
                          <a:pt x="537" y="1016"/>
                          <a:pt x="537" y="967"/>
                          <a:pt x="537" y="967"/>
                        </a:cubicBezTo>
                        <a:cubicBezTo>
                          <a:pt x="586" y="967"/>
                          <a:pt x="586" y="918"/>
                          <a:pt x="586" y="918"/>
                        </a:cubicBezTo>
                        <a:cubicBezTo>
                          <a:pt x="683" y="772"/>
                          <a:pt x="781" y="674"/>
                          <a:pt x="878" y="577"/>
                        </a:cubicBezTo>
                        <a:cubicBezTo>
                          <a:pt x="1025" y="431"/>
                          <a:pt x="1122" y="382"/>
                          <a:pt x="1171" y="236"/>
                        </a:cubicBezTo>
                        <a:cubicBezTo>
                          <a:pt x="1211" y="115"/>
                          <a:pt x="1119" y="28"/>
                          <a:pt x="1031" y="28"/>
                        </a:cubicBezTo>
                        <a:cubicBezTo>
                          <a:pt x="1012" y="28"/>
                          <a:pt x="993" y="32"/>
                          <a:pt x="976" y="41"/>
                        </a:cubicBezTo>
                        <a:lnTo>
                          <a:pt x="878" y="138"/>
                        </a:lnTo>
                        <a:cubicBezTo>
                          <a:pt x="850" y="53"/>
                          <a:pt x="772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35"/>
                  <p:cNvSpPr/>
                  <p:nvPr/>
                </p:nvSpPr>
                <p:spPr>
                  <a:xfrm>
                    <a:off x="2896385" y="3310933"/>
                    <a:ext cx="29866" cy="9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4317" extrusionOk="0">
                        <a:moveTo>
                          <a:pt x="738" y="0"/>
                        </a:moveTo>
                        <a:cubicBezTo>
                          <a:pt x="696" y="0"/>
                          <a:pt x="659" y="37"/>
                          <a:pt x="683" y="110"/>
                        </a:cubicBezTo>
                        <a:cubicBezTo>
                          <a:pt x="635" y="256"/>
                          <a:pt x="586" y="403"/>
                          <a:pt x="586" y="500"/>
                        </a:cubicBezTo>
                        <a:lnTo>
                          <a:pt x="440" y="598"/>
                        </a:lnTo>
                        <a:cubicBezTo>
                          <a:pt x="342" y="598"/>
                          <a:pt x="342" y="695"/>
                          <a:pt x="440" y="744"/>
                        </a:cubicBezTo>
                        <a:lnTo>
                          <a:pt x="537" y="744"/>
                        </a:lnTo>
                        <a:lnTo>
                          <a:pt x="537" y="1134"/>
                        </a:lnTo>
                        <a:cubicBezTo>
                          <a:pt x="519" y="1097"/>
                          <a:pt x="486" y="1081"/>
                          <a:pt x="452" y="1081"/>
                        </a:cubicBezTo>
                        <a:cubicBezTo>
                          <a:pt x="398" y="1081"/>
                          <a:pt x="342" y="1122"/>
                          <a:pt x="342" y="1183"/>
                        </a:cubicBezTo>
                        <a:cubicBezTo>
                          <a:pt x="342" y="1134"/>
                          <a:pt x="245" y="1036"/>
                          <a:pt x="147" y="1036"/>
                        </a:cubicBezTo>
                        <a:cubicBezTo>
                          <a:pt x="1" y="1085"/>
                          <a:pt x="1" y="1329"/>
                          <a:pt x="147" y="1378"/>
                        </a:cubicBezTo>
                        <a:cubicBezTo>
                          <a:pt x="230" y="1378"/>
                          <a:pt x="278" y="1343"/>
                          <a:pt x="290" y="1272"/>
                        </a:cubicBezTo>
                        <a:lnTo>
                          <a:pt x="290" y="1272"/>
                        </a:lnTo>
                        <a:cubicBezTo>
                          <a:pt x="245" y="1842"/>
                          <a:pt x="247" y="2365"/>
                          <a:pt x="342" y="2889"/>
                        </a:cubicBezTo>
                        <a:cubicBezTo>
                          <a:pt x="367" y="2938"/>
                          <a:pt x="403" y="2962"/>
                          <a:pt x="440" y="2962"/>
                        </a:cubicBezTo>
                        <a:cubicBezTo>
                          <a:pt x="476" y="2962"/>
                          <a:pt x="513" y="2938"/>
                          <a:pt x="537" y="2889"/>
                        </a:cubicBezTo>
                        <a:cubicBezTo>
                          <a:pt x="635" y="2548"/>
                          <a:pt x="635" y="2207"/>
                          <a:pt x="635" y="1865"/>
                        </a:cubicBezTo>
                        <a:cubicBezTo>
                          <a:pt x="683" y="2109"/>
                          <a:pt x="732" y="2402"/>
                          <a:pt x="830" y="2645"/>
                        </a:cubicBezTo>
                        <a:cubicBezTo>
                          <a:pt x="830" y="2694"/>
                          <a:pt x="878" y="2694"/>
                          <a:pt x="878" y="2694"/>
                        </a:cubicBezTo>
                        <a:cubicBezTo>
                          <a:pt x="878" y="2792"/>
                          <a:pt x="830" y="2840"/>
                          <a:pt x="781" y="2938"/>
                        </a:cubicBezTo>
                        <a:cubicBezTo>
                          <a:pt x="683" y="2938"/>
                          <a:pt x="537" y="3035"/>
                          <a:pt x="537" y="3133"/>
                        </a:cubicBezTo>
                        <a:cubicBezTo>
                          <a:pt x="537" y="3105"/>
                          <a:pt x="505" y="3077"/>
                          <a:pt x="468" y="3077"/>
                        </a:cubicBezTo>
                        <a:cubicBezTo>
                          <a:pt x="441" y="3077"/>
                          <a:pt x="412" y="3092"/>
                          <a:pt x="391" y="3133"/>
                        </a:cubicBezTo>
                        <a:cubicBezTo>
                          <a:pt x="245" y="3523"/>
                          <a:pt x="391" y="4011"/>
                          <a:pt x="683" y="4303"/>
                        </a:cubicBezTo>
                        <a:cubicBezTo>
                          <a:pt x="693" y="4312"/>
                          <a:pt x="704" y="4316"/>
                          <a:pt x="715" y="4316"/>
                        </a:cubicBezTo>
                        <a:cubicBezTo>
                          <a:pt x="764" y="4316"/>
                          <a:pt x="820" y="4245"/>
                          <a:pt x="781" y="4206"/>
                        </a:cubicBezTo>
                        <a:cubicBezTo>
                          <a:pt x="537" y="3913"/>
                          <a:pt x="488" y="3523"/>
                          <a:pt x="537" y="3182"/>
                        </a:cubicBezTo>
                        <a:lnTo>
                          <a:pt x="537" y="3182"/>
                        </a:lnTo>
                        <a:cubicBezTo>
                          <a:pt x="586" y="3328"/>
                          <a:pt x="683" y="3474"/>
                          <a:pt x="830" y="3572"/>
                        </a:cubicBezTo>
                        <a:cubicBezTo>
                          <a:pt x="889" y="3631"/>
                          <a:pt x="954" y="3656"/>
                          <a:pt x="1015" y="3656"/>
                        </a:cubicBezTo>
                        <a:cubicBezTo>
                          <a:pt x="1205" y="3656"/>
                          <a:pt x="1356" y="3415"/>
                          <a:pt x="1171" y="3230"/>
                        </a:cubicBezTo>
                        <a:cubicBezTo>
                          <a:pt x="1122" y="3182"/>
                          <a:pt x="1073" y="3133"/>
                          <a:pt x="1025" y="3084"/>
                        </a:cubicBezTo>
                        <a:cubicBezTo>
                          <a:pt x="1073" y="2938"/>
                          <a:pt x="1122" y="2743"/>
                          <a:pt x="1171" y="2597"/>
                        </a:cubicBezTo>
                        <a:cubicBezTo>
                          <a:pt x="1201" y="2536"/>
                          <a:pt x="1138" y="2495"/>
                          <a:pt x="1074" y="2495"/>
                        </a:cubicBezTo>
                        <a:cubicBezTo>
                          <a:pt x="1035" y="2495"/>
                          <a:pt x="995" y="2511"/>
                          <a:pt x="976" y="2548"/>
                        </a:cubicBezTo>
                        <a:cubicBezTo>
                          <a:pt x="878" y="1914"/>
                          <a:pt x="830" y="1280"/>
                          <a:pt x="830" y="646"/>
                        </a:cubicBezTo>
                        <a:cubicBezTo>
                          <a:pt x="976" y="500"/>
                          <a:pt x="1073" y="305"/>
                          <a:pt x="1073" y="110"/>
                        </a:cubicBezTo>
                        <a:cubicBezTo>
                          <a:pt x="1073" y="37"/>
                          <a:pt x="1025" y="0"/>
                          <a:pt x="976" y="0"/>
                        </a:cubicBezTo>
                        <a:cubicBezTo>
                          <a:pt x="927" y="0"/>
                          <a:pt x="878" y="37"/>
                          <a:pt x="878" y="110"/>
                        </a:cubicBezTo>
                        <a:cubicBezTo>
                          <a:pt x="878" y="159"/>
                          <a:pt x="878" y="256"/>
                          <a:pt x="830" y="305"/>
                        </a:cubicBezTo>
                        <a:lnTo>
                          <a:pt x="830" y="110"/>
                        </a:lnTo>
                        <a:cubicBezTo>
                          <a:pt x="830" y="37"/>
                          <a:pt x="781" y="0"/>
                          <a:pt x="7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35"/>
                  <p:cNvSpPr/>
                  <p:nvPr/>
                </p:nvSpPr>
                <p:spPr>
                  <a:xfrm>
                    <a:off x="2902838" y="3237130"/>
                    <a:ext cx="753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525" extrusionOk="0">
                        <a:moveTo>
                          <a:pt x="153" y="0"/>
                        </a:moveTo>
                        <a:cubicBezTo>
                          <a:pt x="74" y="0"/>
                          <a:pt x="0" y="49"/>
                          <a:pt x="0" y="147"/>
                        </a:cubicBezTo>
                        <a:cubicBezTo>
                          <a:pt x="0" y="293"/>
                          <a:pt x="0" y="391"/>
                          <a:pt x="49" y="488"/>
                        </a:cubicBezTo>
                        <a:cubicBezTo>
                          <a:pt x="74" y="512"/>
                          <a:pt x="110" y="525"/>
                          <a:pt x="147" y="525"/>
                        </a:cubicBezTo>
                        <a:cubicBezTo>
                          <a:pt x="183" y="525"/>
                          <a:pt x="220" y="512"/>
                          <a:pt x="244" y="488"/>
                        </a:cubicBezTo>
                        <a:cubicBezTo>
                          <a:pt x="342" y="391"/>
                          <a:pt x="342" y="293"/>
                          <a:pt x="342" y="147"/>
                        </a:cubicBezTo>
                        <a:cubicBezTo>
                          <a:pt x="317" y="49"/>
                          <a:pt x="23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35"/>
                  <p:cNvSpPr/>
                  <p:nvPr/>
                </p:nvSpPr>
                <p:spPr>
                  <a:xfrm>
                    <a:off x="2879491" y="3341801"/>
                    <a:ext cx="13700" cy="42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2" h="1940" extrusionOk="0">
                        <a:moveTo>
                          <a:pt x="402" y="0"/>
                        </a:moveTo>
                        <a:cubicBezTo>
                          <a:pt x="353" y="0"/>
                          <a:pt x="305" y="24"/>
                          <a:pt x="280" y="73"/>
                        </a:cubicBezTo>
                        <a:cubicBezTo>
                          <a:pt x="232" y="463"/>
                          <a:pt x="183" y="853"/>
                          <a:pt x="232" y="1195"/>
                        </a:cubicBezTo>
                        <a:cubicBezTo>
                          <a:pt x="232" y="1292"/>
                          <a:pt x="280" y="1341"/>
                          <a:pt x="329" y="1341"/>
                        </a:cubicBezTo>
                        <a:lnTo>
                          <a:pt x="280" y="1390"/>
                        </a:lnTo>
                        <a:cubicBezTo>
                          <a:pt x="183" y="1487"/>
                          <a:pt x="85" y="1585"/>
                          <a:pt x="37" y="1682"/>
                        </a:cubicBezTo>
                        <a:cubicBezTo>
                          <a:pt x="1" y="1754"/>
                          <a:pt x="44" y="1799"/>
                          <a:pt x="107" y="1799"/>
                        </a:cubicBezTo>
                        <a:cubicBezTo>
                          <a:pt x="131" y="1799"/>
                          <a:pt x="157" y="1793"/>
                          <a:pt x="183" y="1780"/>
                        </a:cubicBezTo>
                        <a:cubicBezTo>
                          <a:pt x="183" y="1889"/>
                          <a:pt x="262" y="1940"/>
                          <a:pt x="349" y="1940"/>
                        </a:cubicBezTo>
                        <a:cubicBezTo>
                          <a:pt x="455" y="1940"/>
                          <a:pt x="573" y="1865"/>
                          <a:pt x="573" y="1731"/>
                        </a:cubicBezTo>
                        <a:cubicBezTo>
                          <a:pt x="573" y="1633"/>
                          <a:pt x="524" y="1536"/>
                          <a:pt x="524" y="1438"/>
                        </a:cubicBezTo>
                        <a:cubicBezTo>
                          <a:pt x="524" y="1390"/>
                          <a:pt x="475" y="1390"/>
                          <a:pt x="475" y="1341"/>
                        </a:cubicBezTo>
                        <a:cubicBezTo>
                          <a:pt x="524" y="1341"/>
                          <a:pt x="573" y="1292"/>
                          <a:pt x="573" y="1195"/>
                        </a:cubicBezTo>
                        <a:cubicBezTo>
                          <a:pt x="622" y="853"/>
                          <a:pt x="573" y="463"/>
                          <a:pt x="524" y="73"/>
                        </a:cubicBezTo>
                        <a:cubicBezTo>
                          <a:pt x="500" y="24"/>
                          <a:pt x="451" y="0"/>
                          <a:pt x="40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8" name="Google Shape;418;p35"/>
                <p:cNvGrpSpPr/>
                <p:nvPr/>
              </p:nvGrpSpPr>
              <p:grpSpPr>
                <a:xfrm>
                  <a:off x="2816940" y="2849198"/>
                  <a:ext cx="136379" cy="329580"/>
                  <a:chOff x="2816940" y="2849600"/>
                  <a:chExt cx="136379" cy="329580"/>
                </a:xfrm>
              </p:grpSpPr>
              <p:sp>
                <p:nvSpPr>
                  <p:cNvPr id="419" name="Google Shape;419;p35"/>
                  <p:cNvSpPr/>
                  <p:nvPr/>
                </p:nvSpPr>
                <p:spPr>
                  <a:xfrm>
                    <a:off x="2899622" y="3168435"/>
                    <a:ext cx="13964" cy="10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488" extrusionOk="0">
                        <a:moveTo>
                          <a:pt x="293" y="0"/>
                        </a:moveTo>
                        <a:cubicBezTo>
                          <a:pt x="0" y="0"/>
                          <a:pt x="0" y="488"/>
                          <a:pt x="293" y="488"/>
                        </a:cubicBezTo>
                        <a:cubicBezTo>
                          <a:pt x="634" y="488"/>
                          <a:pt x="634" y="0"/>
                          <a:pt x="29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35"/>
                  <p:cNvSpPr/>
                  <p:nvPr/>
                </p:nvSpPr>
                <p:spPr>
                  <a:xfrm>
                    <a:off x="2816940" y="3115835"/>
                    <a:ext cx="8612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3" extrusionOk="0">
                        <a:moveTo>
                          <a:pt x="195" y="0"/>
                        </a:moveTo>
                        <a:cubicBezTo>
                          <a:pt x="0" y="0"/>
                          <a:pt x="0" y="293"/>
                          <a:pt x="195" y="293"/>
                        </a:cubicBezTo>
                        <a:cubicBezTo>
                          <a:pt x="390" y="293"/>
                          <a:pt x="390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35"/>
                  <p:cNvSpPr/>
                  <p:nvPr/>
                </p:nvSpPr>
                <p:spPr>
                  <a:xfrm>
                    <a:off x="2834516" y="3090669"/>
                    <a:ext cx="27531" cy="13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634" extrusionOk="0">
                        <a:moveTo>
                          <a:pt x="1062" y="0"/>
                        </a:moveTo>
                        <a:cubicBezTo>
                          <a:pt x="1011" y="0"/>
                          <a:pt x="957" y="22"/>
                          <a:pt x="908" y="71"/>
                        </a:cubicBezTo>
                        <a:lnTo>
                          <a:pt x="762" y="71"/>
                        </a:lnTo>
                        <a:cubicBezTo>
                          <a:pt x="753" y="61"/>
                          <a:pt x="744" y="57"/>
                          <a:pt x="735" y="57"/>
                        </a:cubicBezTo>
                        <a:cubicBezTo>
                          <a:pt x="697" y="57"/>
                          <a:pt x="665" y="129"/>
                          <a:pt x="665" y="168"/>
                        </a:cubicBezTo>
                        <a:cubicBezTo>
                          <a:pt x="665" y="266"/>
                          <a:pt x="713" y="314"/>
                          <a:pt x="811" y="314"/>
                        </a:cubicBezTo>
                        <a:cubicBezTo>
                          <a:pt x="811" y="290"/>
                          <a:pt x="823" y="278"/>
                          <a:pt x="841" y="278"/>
                        </a:cubicBezTo>
                        <a:cubicBezTo>
                          <a:pt x="860" y="278"/>
                          <a:pt x="884" y="290"/>
                          <a:pt x="908" y="314"/>
                        </a:cubicBezTo>
                        <a:cubicBezTo>
                          <a:pt x="960" y="349"/>
                          <a:pt x="1018" y="365"/>
                          <a:pt x="1071" y="365"/>
                        </a:cubicBezTo>
                        <a:cubicBezTo>
                          <a:pt x="1168" y="365"/>
                          <a:pt x="1250" y="311"/>
                          <a:pt x="1250" y="217"/>
                        </a:cubicBezTo>
                        <a:cubicBezTo>
                          <a:pt x="1250" y="87"/>
                          <a:pt x="1163" y="0"/>
                          <a:pt x="1062" y="0"/>
                        </a:cubicBezTo>
                        <a:close/>
                        <a:moveTo>
                          <a:pt x="470" y="22"/>
                        </a:moveTo>
                        <a:cubicBezTo>
                          <a:pt x="275" y="71"/>
                          <a:pt x="226" y="217"/>
                          <a:pt x="80" y="363"/>
                        </a:cubicBezTo>
                        <a:cubicBezTo>
                          <a:pt x="0" y="482"/>
                          <a:pt x="114" y="633"/>
                          <a:pt x="238" y="633"/>
                        </a:cubicBezTo>
                        <a:cubicBezTo>
                          <a:pt x="267" y="633"/>
                          <a:pt x="296" y="625"/>
                          <a:pt x="323" y="607"/>
                        </a:cubicBezTo>
                        <a:cubicBezTo>
                          <a:pt x="470" y="509"/>
                          <a:pt x="616" y="412"/>
                          <a:pt x="665" y="217"/>
                        </a:cubicBezTo>
                        <a:lnTo>
                          <a:pt x="665" y="168"/>
                        </a:lnTo>
                        <a:cubicBezTo>
                          <a:pt x="665" y="71"/>
                          <a:pt x="567" y="22"/>
                          <a:pt x="470" y="2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35"/>
                  <p:cNvSpPr/>
                  <p:nvPr/>
                </p:nvSpPr>
                <p:spPr>
                  <a:xfrm>
                    <a:off x="2857532" y="3060814"/>
                    <a:ext cx="14933" cy="25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8" h="1178" extrusionOk="0">
                        <a:moveTo>
                          <a:pt x="463" y="1"/>
                        </a:moveTo>
                        <a:cubicBezTo>
                          <a:pt x="421" y="1"/>
                          <a:pt x="380" y="19"/>
                          <a:pt x="351" y="61"/>
                        </a:cubicBezTo>
                        <a:cubicBezTo>
                          <a:pt x="253" y="354"/>
                          <a:pt x="107" y="646"/>
                          <a:pt x="58" y="939"/>
                        </a:cubicBezTo>
                        <a:cubicBezTo>
                          <a:pt x="0" y="1084"/>
                          <a:pt x="116" y="1178"/>
                          <a:pt x="228" y="1178"/>
                        </a:cubicBezTo>
                        <a:cubicBezTo>
                          <a:pt x="305" y="1178"/>
                          <a:pt x="380" y="1135"/>
                          <a:pt x="400" y="1036"/>
                        </a:cubicBezTo>
                        <a:cubicBezTo>
                          <a:pt x="497" y="744"/>
                          <a:pt x="595" y="451"/>
                          <a:pt x="644" y="208"/>
                        </a:cubicBezTo>
                        <a:cubicBezTo>
                          <a:pt x="678" y="104"/>
                          <a:pt x="566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35"/>
                  <p:cNvSpPr/>
                  <p:nvPr/>
                </p:nvSpPr>
                <p:spPr>
                  <a:xfrm>
                    <a:off x="2920017" y="2894251"/>
                    <a:ext cx="19360" cy="40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" h="1825" extrusionOk="0">
                        <a:moveTo>
                          <a:pt x="801" y="0"/>
                        </a:moveTo>
                        <a:cubicBezTo>
                          <a:pt x="789" y="0"/>
                          <a:pt x="781" y="6"/>
                          <a:pt x="781" y="21"/>
                        </a:cubicBezTo>
                        <a:cubicBezTo>
                          <a:pt x="537" y="508"/>
                          <a:pt x="391" y="1044"/>
                          <a:pt x="196" y="1532"/>
                        </a:cubicBezTo>
                        <a:cubicBezTo>
                          <a:pt x="0" y="1532"/>
                          <a:pt x="0" y="1825"/>
                          <a:pt x="196" y="1825"/>
                        </a:cubicBezTo>
                        <a:cubicBezTo>
                          <a:pt x="342" y="1825"/>
                          <a:pt x="391" y="1727"/>
                          <a:pt x="342" y="1629"/>
                        </a:cubicBezTo>
                        <a:cubicBezTo>
                          <a:pt x="537" y="1093"/>
                          <a:pt x="732" y="606"/>
                          <a:pt x="878" y="69"/>
                        </a:cubicBezTo>
                        <a:cubicBezTo>
                          <a:pt x="878" y="35"/>
                          <a:pt x="829" y="0"/>
                          <a:pt x="80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35"/>
                  <p:cNvSpPr/>
                  <p:nvPr/>
                </p:nvSpPr>
                <p:spPr>
                  <a:xfrm>
                    <a:off x="2932373" y="2867324"/>
                    <a:ext cx="8612" cy="17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781" extrusionOk="0">
                        <a:moveTo>
                          <a:pt x="195" y="0"/>
                        </a:moveTo>
                        <a:cubicBezTo>
                          <a:pt x="98" y="0"/>
                          <a:pt x="0" y="73"/>
                          <a:pt x="25" y="220"/>
                        </a:cubicBezTo>
                        <a:cubicBezTo>
                          <a:pt x="73" y="366"/>
                          <a:pt x="73" y="512"/>
                          <a:pt x="73" y="707"/>
                        </a:cubicBezTo>
                        <a:cubicBezTo>
                          <a:pt x="98" y="756"/>
                          <a:pt x="146" y="780"/>
                          <a:pt x="195" y="780"/>
                        </a:cubicBezTo>
                        <a:cubicBezTo>
                          <a:pt x="244" y="780"/>
                          <a:pt x="293" y="756"/>
                          <a:pt x="317" y="707"/>
                        </a:cubicBezTo>
                        <a:cubicBezTo>
                          <a:pt x="268" y="512"/>
                          <a:pt x="317" y="366"/>
                          <a:pt x="366" y="220"/>
                        </a:cubicBezTo>
                        <a:cubicBezTo>
                          <a:pt x="390" y="73"/>
                          <a:pt x="293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" name="Google Shape;425;p35"/>
                  <p:cNvSpPr/>
                  <p:nvPr/>
                </p:nvSpPr>
                <p:spPr>
                  <a:xfrm>
                    <a:off x="2944707" y="2849600"/>
                    <a:ext cx="8612" cy="6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4" extrusionOk="0">
                        <a:moveTo>
                          <a:pt x="196" y="1"/>
                        </a:moveTo>
                        <a:cubicBezTo>
                          <a:pt x="1" y="1"/>
                          <a:pt x="1" y="293"/>
                          <a:pt x="196" y="293"/>
                        </a:cubicBezTo>
                        <a:cubicBezTo>
                          <a:pt x="391" y="293"/>
                          <a:pt x="391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" name="Google Shape;426;p35"/>
                  <p:cNvSpPr/>
                  <p:nvPr/>
                </p:nvSpPr>
                <p:spPr>
                  <a:xfrm>
                    <a:off x="2939355" y="3000970"/>
                    <a:ext cx="645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" h="525" extrusionOk="0">
                        <a:moveTo>
                          <a:pt x="146" y="0"/>
                        </a:moveTo>
                        <a:cubicBezTo>
                          <a:pt x="73" y="0"/>
                          <a:pt x="0" y="49"/>
                          <a:pt x="0" y="147"/>
                        </a:cubicBezTo>
                        <a:cubicBezTo>
                          <a:pt x="0" y="244"/>
                          <a:pt x="49" y="342"/>
                          <a:pt x="98" y="488"/>
                        </a:cubicBezTo>
                        <a:cubicBezTo>
                          <a:pt x="98" y="512"/>
                          <a:pt x="122" y="524"/>
                          <a:pt x="152" y="524"/>
                        </a:cubicBezTo>
                        <a:cubicBezTo>
                          <a:pt x="183" y="524"/>
                          <a:pt x="219" y="512"/>
                          <a:pt x="244" y="488"/>
                        </a:cubicBezTo>
                        <a:cubicBezTo>
                          <a:pt x="293" y="342"/>
                          <a:pt x="293" y="244"/>
                          <a:pt x="293" y="147"/>
                        </a:cubicBezTo>
                        <a:cubicBezTo>
                          <a:pt x="293" y="49"/>
                          <a:pt x="219" y="0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35"/>
                  <p:cNvSpPr/>
                  <p:nvPr/>
                </p:nvSpPr>
                <p:spPr>
                  <a:xfrm>
                    <a:off x="2903917" y="2965808"/>
                    <a:ext cx="24712" cy="114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5181" extrusionOk="0">
                        <a:moveTo>
                          <a:pt x="920" y="1"/>
                        </a:moveTo>
                        <a:cubicBezTo>
                          <a:pt x="890" y="1"/>
                          <a:pt x="853" y="13"/>
                          <a:pt x="829" y="37"/>
                        </a:cubicBezTo>
                        <a:cubicBezTo>
                          <a:pt x="829" y="86"/>
                          <a:pt x="780" y="183"/>
                          <a:pt x="780" y="232"/>
                        </a:cubicBezTo>
                        <a:cubicBezTo>
                          <a:pt x="731" y="281"/>
                          <a:pt x="731" y="330"/>
                          <a:pt x="731" y="378"/>
                        </a:cubicBezTo>
                        <a:cubicBezTo>
                          <a:pt x="731" y="476"/>
                          <a:pt x="731" y="573"/>
                          <a:pt x="829" y="671"/>
                        </a:cubicBezTo>
                        <a:cubicBezTo>
                          <a:pt x="829" y="768"/>
                          <a:pt x="780" y="817"/>
                          <a:pt x="731" y="915"/>
                        </a:cubicBezTo>
                        <a:lnTo>
                          <a:pt x="731" y="622"/>
                        </a:lnTo>
                        <a:cubicBezTo>
                          <a:pt x="731" y="573"/>
                          <a:pt x="695" y="549"/>
                          <a:pt x="658" y="549"/>
                        </a:cubicBezTo>
                        <a:cubicBezTo>
                          <a:pt x="622" y="549"/>
                          <a:pt x="585" y="573"/>
                          <a:pt x="585" y="622"/>
                        </a:cubicBezTo>
                        <a:cubicBezTo>
                          <a:pt x="488" y="964"/>
                          <a:pt x="439" y="1305"/>
                          <a:pt x="390" y="1646"/>
                        </a:cubicBezTo>
                        <a:cubicBezTo>
                          <a:pt x="366" y="1622"/>
                          <a:pt x="341" y="1610"/>
                          <a:pt x="317" y="1610"/>
                        </a:cubicBezTo>
                        <a:cubicBezTo>
                          <a:pt x="293" y="1610"/>
                          <a:pt x="268" y="1622"/>
                          <a:pt x="244" y="1646"/>
                        </a:cubicBezTo>
                        <a:cubicBezTo>
                          <a:pt x="244" y="1597"/>
                          <a:pt x="244" y="1549"/>
                          <a:pt x="244" y="1451"/>
                        </a:cubicBezTo>
                        <a:cubicBezTo>
                          <a:pt x="220" y="1402"/>
                          <a:pt x="171" y="1378"/>
                          <a:pt x="122" y="1378"/>
                        </a:cubicBezTo>
                        <a:cubicBezTo>
                          <a:pt x="73" y="1378"/>
                          <a:pt x="25" y="1402"/>
                          <a:pt x="0" y="1451"/>
                        </a:cubicBezTo>
                        <a:cubicBezTo>
                          <a:pt x="0" y="1549"/>
                          <a:pt x="0" y="1695"/>
                          <a:pt x="0" y="1792"/>
                        </a:cubicBezTo>
                        <a:cubicBezTo>
                          <a:pt x="0" y="1792"/>
                          <a:pt x="0" y="1841"/>
                          <a:pt x="0" y="1841"/>
                        </a:cubicBezTo>
                        <a:cubicBezTo>
                          <a:pt x="0" y="1890"/>
                          <a:pt x="0" y="1987"/>
                          <a:pt x="0" y="2036"/>
                        </a:cubicBezTo>
                        <a:cubicBezTo>
                          <a:pt x="0" y="2134"/>
                          <a:pt x="49" y="2182"/>
                          <a:pt x="146" y="2182"/>
                        </a:cubicBezTo>
                        <a:cubicBezTo>
                          <a:pt x="146" y="2280"/>
                          <a:pt x="195" y="2329"/>
                          <a:pt x="195" y="2426"/>
                        </a:cubicBezTo>
                        <a:cubicBezTo>
                          <a:pt x="244" y="2475"/>
                          <a:pt x="293" y="2524"/>
                          <a:pt x="341" y="2524"/>
                        </a:cubicBezTo>
                        <a:cubicBezTo>
                          <a:pt x="293" y="3109"/>
                          <a:pt x="293" y="3694"/>
                          <a:pt x="244" y="4230"/>
                        </a:cubicBezTo>
                        <a:cubicBezTo>
                          <a:pt x="244" y="4279"/>
                          <a:pt x="244" y="4328"/>
                          <a:pt x="293" y="4328"/>
                        </a:cubicBezTo>
                        <a:cubicBezTo>
                          <a:pt x="244" y="4571"/>
                          <a:pt x="244" y="4864"/>
                          <a:pt x="293" y="5108"/>
                        </a:cubicBezTo>
                        <a:cubicBezTo>
                          <a:pt x="293" y="5156"/>
                          <a:pt x="329" y="5181"/>
                          <a:pt x="366" y="5181"/>
                        </a:cubicBezTo>
                        <a:cubicBezTo>
                          <a:pt x="402" y="5181"/>
                          <a:pt x="439" y="5156"/>
                          <a:pt x="439" y="5108"/>
                        </a:cubicBezTo>
                        <a:cubicBezTo>
                          <a:pt x="536" y="4815"/>
                          <a:pt x="536" y="4523"/>
                          <a:pt x="439" y="4279"/>
                        </a:cubicBezTo>
                        <a:cubicBezTo>
                          <a:pt x="439" y="4230"/>
                          <a:pt x="439" y="4181"/>
                          <a:pt x="439" y="4181"/>
                        </a:cubicBezTo>
                        <a:cubicBezTo>
                          <a:pt x="439" y="3889"/>
                          <a:pt x="488" y="3645"/>
                          <a:pt x="536" y="3353"/>
                        </a:cubicBezTo>
                        <a:lnTo>
                          <a:pt x="536" y="3450"/>
                        </a:lnTo>
                        <a:cubicBezTo>
                          <a:pt x="536" y="3499"/>
                          <a:pt x="585" y="3523"/>
                          <a:pt x="634" y="3523"/>
                        </a:cubicBezTo>
                        <a:cubicBezTo>
                          <a:pt x="683" y="3523"/>
                          <a:pt x="731" y="3499"/>
                          <a:pt x="731" y="3450"/>
                        </a:cubicBezTo>
                        <a:cubicBezTo>
                          <a:pt x="829" y="3109"/>
                          <a:pt x="878" y="2719"/>
                          <a:pt x="927" y="2377"/>
                        </a:cubicBezTo>
                        <a:cubicBezTo>
                          <a:pt x="975" y="2377"/>
                          <a:pt x="1024" y="2377"/>
                          <a:pt x="1024" y="2329"/>
                        </a:cubicBezTo>
                        <a:cubicBezTo>
                          <a:pt x="1073" y="2231"/>
                          <a:pt x="1073" y="2134"/>
                          <a:pt x="1073" y="2036"/>
                        </a:cubicBezTo>
                        <a:cubicBezTo>
                          <a:pt x="1073" y="1987"/>
                          <a:pt x="1024" y="1939"/>
                          <a:pt x="1024" y="1890"/>
                        </a:cubicBezTo>
                        <a:cubicBezTo>
                          <a:pt x="1024" y="1451"/>
                          <a:pt x="1073" y="1012"/>
                          <a:pt x="1073" y="573"/>
                        </a:cubicBezTo>
                        <a:cubicBezTo>
                          <a:pt x="1122" y="476"/>
                          <a:pt x="1122" y="427"/>
                          <a:pt x="1073" y="378"/>
                        </a:cubicBezTo>
                        <a:cubicBezTo>
                          <a:pt x="1073" y="330"/>
                          <a:pt x="1073" y="281"/>
                          <a:pt x="1073" y="232"/>
                        </a:cubicBezTo>
                        <a:cubicBezTo>
                          <a:pt x="1024" y="183"/>
                          <a:pt x="1024" y="86"/>
                          <a:pt x="975" y="37"/>
                        </a:cubicBezTo>
                        <a:cubicBezTo>
                          <a:pt x="975" y="13"/>
                          <a:pt x="951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8" name="Google Shape;428;p35"/>
              <p:cNvGrpSpPr/>
              <p:nvPr/>
            </p:nvGrpSpPr>
            <p:grpSpPr>
              <a:xfrm>
                <a:off x="2685914" y="2395902"/>
                <a:ext cx="301787" cy="335238"/>
                <a:chOff x="2685914" y="2396304"/>
                <a:chExt cx="301787" cy="335238"/>
              </a:xfrm>
            </p:grpSpPr>
            <p:sp>
              <p:nvSpPr>
                <p:cNvPr id="429" name="Google Shape;429;p35"/>
                <p:cNvSpPr/>
                <p:nvPr/>
              </p:nvSpPr>
              <p:spPr>
                <a:xfrm>
                  <a:off x="2875989" y="2580172"/>
                  <a:ext cx="11827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88" extrusionOk="0">
                      <a:moveTo>
                        <a:pt x="293" y="0"/>
                      </a:moveTo>
                      <a:cubicBezTo>
                        <a:pt x="1" y="49"/>
                        <a:pt x="1" y="439"/>
                        <a:pt x="293" y="488"/>
                      </a:cubicBezTo>
                      <a:cubicBezTo>
                        <a:pt x="537" y="439"/>
                        <a:pt x="537" y="49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5"/>
                <p:cNvSpPr/>
                <p:nvPr/>
              </p:nvSpPr>
              <p:spPr>
                <a:xfrm>
                  <a:off x="2952240" y="2664917"/>
                  <a:ext cx="17179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0" extrusionOk="0">
                      <a:moveTo>
                        <a:pt x="435" y="0"/>
                      </a:moveTo>
                      <a:cubicBezTo>
                        <a:pt x="421" y="0"/>
                        <a:pt x="406" y="1"/>
                        <a:pt x="390" y="3"/>
                      </a:cubicBezTo>
                      <a:cubicBezTo>
                        <a:pt x="0" y="3"/>
                        <a:pt x="0" y="539"/>
                        <a:pt x="390" y="539"/>
                      </a:cubicBezTo>
                      <a:cubicBezTo>
                        <a:pt x="765" y="539"/>
                        <a:pt x="780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5"/>
                <p:cNvSpPr/>
                <p:nvPr/>
              </p:nvSpPr>
              <p:spPr>
                <a:xfrm>
                  <a:off x="2923233" y="2719719"/>
                  <a:ext cx="21496" cy="11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537" extrusionOk="0">
                      <a:moveTo>
                        <a:pt x="342" y="0"/>
                      </a:moveTo>
                      <a:cubicBezTo>
                        <a:pt x="1" y="49"/>
                        <a:pt x="1" y="488"/>
                        <a:pt x="342" y="537"/>
                      </a:cubicBezTo>
                      <a:lnTo>
                        <a:pt x="635" y="537"/>
                      </a:lnTo>
                      <a:cubicBezTo>
                        <a:pt x="976" y="537"/>
                        <a:pt x="976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5"/>
                <p:cNvSpPr/>
                <p:nvPr/>
              </p:nvSpPr>
              <p:spPr>
                <a:xfrm>
                  <a:off x="2786854" y="2444192"/>
                  <a:ext cx="45129" cy="3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415" extrusionOk="0">
                      <a:moveTo>
                        <a:pt x="465" y="1"/>
                      </a:moveTo>
                      <a:cubicBezTo>
                        <a:pt x="385" y="1"/>
                        <a:pt x="316" y="105"/>
                        <a:pt x="391" y="179"/>
                      </a:cubicBezTo>
                      <a:cubicBezTo>
                        <a:pt x="440" y="277"/>
                        <a:pt x="537" y="374"/>
                        <a:pt x="635" y="472"/>
                      </a:cubicBezTo>
                      <a:lnTo>
                        <a:pt x="342" y="326"/>
                      </a:lnTo>
                      <a:cubicBezTo>
                        <a:pt x="342" y="228"/>
                        <a:pt x="342" y="131"/>
                        <a:pt x="293" y="82"/>
                      </a:cubicBezTo>
                      <a:cubicBezTo>
                        <a:pt x="269" y="33"/>
                        <a:pt x="232" y="9"/>
                        <a:pt x="196" y="9"/>
                      </a:cubicBezTo>
                      <a:cubicBezTo>
                        <a:pt x="159" y="9"/>
                        <a:pt x="123" y="33"/>
                        <a:pt x="98" y="82"/>
                      </a:cubicBezTo>
                      <a:cubicBezTo>
                        <a:pt x="50" y="179"/>
                        <a:pt x="1" y="277"/>
                        <a:pt x="1" y="374"/>
                      </a:cubicBezTo>
                      <a:cubicBezTo>
                        <a:pt x="1" y="472"/>
                        <a:pt x="98" y="569"/>
                        <a:pt x="196" y="569"/>
                      </a:cubicBezTo>
                      <a:cubicBezTo>
                        <a:pt x="635" y="764"/>
                        <a:pt x="1025" y="1057"/>
                        <a:pt x="1415" y="1350"/>
                      </a:cubicBezTo>
                      <a:cubicBezTo>
                        <a:pt x="1461" y="1396"/>
                        <a:pt x="1510" y="1414"/>
                        <a:pt x="1556" y="1414"/>
                      </a:cubicBezTo>
                      <a:cubicBezTo>
                        <a:pt x="1706" y="1414"/>
                        <a:pt x="1831" y="1217"/>
                        <a:pt x="1756" y="1106"/>
                      </a:cubicBezTo>
                      <a:lnTo>
                        <a:pt x="1756" y="1106"/>
                      </a:lnTo>
                      <a:cubicBezTo>
                        <a:pt x="1772" y="1111"/>
                        <a:pt x="1787" y="1113"/>
                        <a:pt x="1803" y="1113"/>
                      </a:cubicBezTo>
                      <a:cubicBezTo>
                        <a:pt x="1931" y="1113"/>
                        <a:pt x="2038" y="944"/>
                        <a:pt x="1951" y="813"/>
                      </a:cubicBezTo>
                      <a:cubicBezTo>
                        <a:pt x="2049" y="716"/>
                        <a:pt x="2000" y="569"/>
                        <a:pt x="1854" y="569"/>
                      </a:cubicBezTo>
                      <a:cubicBezTo>
                        <a:pt x="1610" y="569"/>
                        <a:pt x="1512" y="862"/>
                        <a:pt x="1707" y="1057"/>
                      </a:cubicBezTo>
                      <a:lnTo>
                        <a:pt x="1610" y="1008"/>
                      </a:lnTo>
                      <a:cubicBezTo>
                        <a:pt x="1317" y="862"/>
                        <a:pt x="976" y="716"/>
                        <a:pt x="683" y="521"/>
                      </a:cubicBezTo>
                      <a:lnTo>
                        <a:pt x="683" y="521"/>
                      </a:lnTo>
                      <a:cubicBezTo>
                        <a:pt x="703" y="527"/>
                        <a:pt x="723" y="530"/>
                        <a:pt x="742" y="530"/>
                      </a:cubicBezTo>
                      <a:cubicBezTo>
                        <a:pt x="865" y="530"/>
                        <a:pt x="963" y="404"/>
                        <a:pt x="878" y="277"/>
                      </a:cubicBezTo>
                      <a:cubicBezTo>
                        <a:pt x="781" y="179"/>
                        <a:pt x="635" y="82"/>
                        <a:pt x="537" y="33"/>
                      </a:cubicBezTo>
                      <a:cubicBezTo>
                        <a:pt x="515" y="10"/>
                        <a:pt x="489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5"/>
                <p:cNvSpPr/>
                <p:nvPr/>
              </p:nvSpPr>
              <p:spPr>
                <a:xfrm>
                  <a:off x="2859427" y="2456125"/>
                  <a:ext cx="43433" cy="2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" h="1052" extrusionOk="0">
                      <a:moveTo>
                        <a:pt x="246" y="1"/>
                      </a:moveTo>
                      <a:cubicBezTo>
                        <a:pt x="137" y="1"/>
                        <a:pt x="0" y="144"/>
                        <a:pt x="119" y="222"/>
                      </a:cubicBezTo>
                      <a:cubicBezTo>
                        <a:pt x="216" y="320"/>
                        <a:pt x="265" y="417"/>
                        <a:pt x="363" y="515"/>
                      </a:cubicBezTo>
                      <a:cubicBezTo>
                        <a:pt x="411" y="564"/>
                        <a:pt x="460" y="564"/>
                        <a:pt x="509" y="564"/>
                      </a:cubicBezTo>
                      <a:cubicBezTo>
                        <a:pt x="671" y="564"/>
                        <a:pt x="834" y="585"/>
                        <a:pt x="996" y="585"/>
                      </a:cubicBezTo>
                      <a:cubicBezTo>
                        <a:pt x="1058" y="585"/>
                        <a:pt x="1119" y="582"/>
                        <a:pt x="1181" y="574"/>
                      </a:cubicBezTo>
                      <a:lnTo>
                        <a:pt x="1181" y="574"/>
                      </a:lnTo>
                      <a:cubicBezTo>
                        <a:pt x="914" y="619"/>
                        <a:pt x="684" y="668"/>
                        <a:pt x="411" y="759"/>
                      </a:cubicBezTo>
                      <a:cubicBezTo>
                        <a:pt x="265" y="808"/>
                        <a:pt x="314" y="1051"/>
                        <a:pt x="460" y="1051"/>
                      </a:cubicBezTo>
                      <a:cubicBezTo>
                        <a:pt x="948" y="1003"/>
                        <a:pt x="1435" y="905"/>
                        <a:pt x="1874" y="710"/>
                      </a:cubicBezTo>
                      <a:cubicBezTo>
                        <a:pt x="1971" y="661"/>
                        <a:pt x="1923" y="515"/>
                        <a:pt x="1825" y="515"/>
                      </a:cubicBezTo>
                      <a:lnTo>
                        <a:pt x="1630" y="515"/>
                      </a:lnTo>
                      <a:cubicBezTo>
                        <a:pt x="1728" y="466"/>
                        <a:pt x="1728" y="369"/>
                        <a:pt x="1630" y="320"/>
                      </a:cubicBezTo>
                      <a:cubicBezTo>
                        <a:pt x="1430" y="263"/>
                        <a:pt x="1230" y="239"/>
                        <a:pt x="1021" y="239"/>
                      </a:cubicBezTo>
                      <a:cubicBezTo>
                        <a:pt x="872" y="239"/>
                        <a:pt x="719" y="251"/>
                        <a:pt x="558" y="271"/>
                      </a:cubicBezTo>
                      <a:cubicBezTo>
                        <a:pt x="509" y="174"/>
                        <a:pt x="411" y="125"/>
                        <a:pt x="314" y="27"/>
                      </a:cubicBezTo>
                      <a:cubicBezTo>
                        <a:pt x="295" y="9"/>
                        <a:pt x="27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5"/>
                <p:cNvSpPr/>
                <p:nvPr/>
              </p:nvSpPr>
              <p:spPr>
                <a:xfrm>
                  <a:off x="2823372" y="2473893"/>
                  <a:ext cx="26871" cy="3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659" extrusionOk="0">
                      <a:moveTo>
                        <a:pt x="732" y="1"/>
                      </a:moveTo>
                      <a:cubicBezTo>
                        <a:pt x="659" y="1"/>
                        <a:pt x="586" y="49"/>
                        <a:pt x="586" y="147"/>
                      </a:cubicBezTo>
                      <a:cubicBezTo>
                        <a:pt x="586" y="244"/>
                        <a:pt x="586" y="391"/>
                        <a:pt x="634" y="488"/>
                      </a:cubicBezTo>
                      <a:cubicBezTo>
                        <a:pt x="586" y="537"/>
                        <a:pt x="586" y="586"/>
                        <a:pt x="537" y="683"/>
                      </a:cubicBezTo>
                      <a:cubicBezTo>
                        <a:pt x="391" y="927"/>
                        <a:pt x="196" y="1171"/>
                        <a:pt x="49" y="1414"/>
                      </a:cubicBezTo>
                      <a:cubicBezTo>
                        <a:pt x="1" y="1463"/>
                        <a:pt x="1" y="1561"/>
                        <a:pt x="49" y="1609"/>
                      </a:cubicBezTo>
                      <a:cubicBezTo>
                        <a:pt x="98" y="1658"/>
                        <a:pt x="147" y="1658"/>
                        <a:pt x="196" y="1658"/>
                      </a:cubicBezTo>
                      <a:lnTo>
                        <a:pt x="293" y="1658"/>
                      </a:lnTo>
                      <a:lnTo>
                        <a:pt x="342" y="1609"/>
                      </a:lnTo>
                      <a:cubicBezTo>
                        <a:pt x="488" y="1366"/>
                        <a:pt x="683" y="1122"/>
                        <a:pt x="829" y="878"/>
                      </a:cubicBezTo>
                      <a:cubicBezTo>
                        <a:pt x="1024" y="586"/>
                        <a:pt x="1219" y="488"/>
                        <a:pt x="1219" y="196"/>
                      </a:cubicBezTo>
                      <a:cubicBezTo>
                        <a:pt x="1219" y="124"/>
                        <a:pt x="1141" y="79"/>
                        <a:pt x="1080" y="79"/>
                      </a:cubicBezTo>
                      <a:cubicBezTo>
                        <a:pt x="1058" y="79"/>
                        <a:pt x="1037" y="85"/>
                        <a:pt x="1024" y="98"/>
                      </a:cubicBezTo>
                      <a:cubicBezTo>
                        <a:pt x="976" y="98"/>
                        <a:pt x="927" y="147"/>
                        <a:pt x="878" y="196"/>
                      </a:cubicBezTo>
                      <a:lnTo>
                        <a:pt x="878" y="147"/>
                      </a:lnTo>
                      <a:cubicBezTo>
                        <a:pt x="878" y="49"/>
                        <a:pt x="80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5"/>
                <p:cNvSpPr/>
                <p:nvPr/>
              </p:nvSpPr>
              <p:spPr>
                <a:xfrm>
                  <a:off x="2834120" y="2453505"/>
                  <a:ext cx="10748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488" extrusionOk="0">
                      <a:moveTo>
                        <a:pt x="244" y="0"/>
                      </a:moveTo>
                      <a:cubicBezTo>
                        <a:pt x="0" y="49"/>
                        <a:pt x="0" y="439"/>
                        <a:pt x="244" y="488"/>
                      </a:cubicBezTo>
                      <a:cubicBezTo>
                        <a:pt x="488" y="439"/>
                        <a:pt x="488" y="49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5"/>
                <p:cNvSpPr/>
                <p:nvPr/>
              </p:nvSpPr>
              <p:spPr>
                <a:xfrm>
                  <a:off x="2851299" y="2459934"/>
                  <a:ext cx="12907" cy="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0" extrusionOk="0">
                      <a:moveTo>
                        <a:pt x="293" y="1"/>
                      </a:moveTo>
                      <a:cubicBezTo>
                        <a:pt x="0" y="1"/>
                        <a:pt x="0" y="439"/>
                        <a:pt x="293" y="439"/>
                      </a:cubicBezTo>
                      <a:cubicBezTo>
                        <a:pt x="585" y="439"/>
                        <a:pt x="585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5"/>
                <p:cNvSpPr/>
                <p:nvPr/>
              </p:nvSpPr>
              <p:spPr>
                <a:xfrm>
                  <a:off x="2740690" y="2426666"/>
                  <a:ext cx="29007" cy="1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732" extrusionOk="0">
                      <a:moveTo>
                        <a:pt x="98" y="0"/>
                      </a:moveTo>
                      <a:cubicBezTo>
                        <a:pt x="0" y="0"/>
                        <a:pt x="0" y="98"/>
                        <a:pt x="49" y="147"/>
                      </a:cubicBezTo>
                      <a:cubicBezTo>
                        <a:pt x="244" y="342"/>
                        <a:pt x="537" y="488"/>
                        <a:pt x="829" y="634"/>
                      </a:cubicBezTo>
                      <a:cubicBezTo>
                        <a:pt x="829" y="634"/>
                        <a:pt x="829" y="683"/>
                        <a:pt x="878" y="683"/>
                      </a:cubicBezTo>
                      <a:cubicBezTo>
                        <a:pt x="976" y="732"/>
                        <a:pt x="1024" y="732"/>
                        <a:pt x="1122" y="732"/>
                      </a:cubicBezTo>
                      <a:lnTo>
                        <a:pt x="1171" y="732"/>
                      </a:lnTo>
                      <a:cubicBezTo>
                        <a:pt x="1268" y="732"/>
                        <a:pt x="1317" y="634"/>
                        <a:pt x="1317" y="585"/>
                      </a:cubicBezTo>
                      <a:cubicBezTo>
                        <a:pt x="1317" y="537"/>
                        <a:pt x="1268" y="537"/>
                        <a:pt x="1268" y="537"/>
                      </a:cubicBezTo>
                      <a:cubicBezTo>
                        <a:pt x="878" y="293"/>
                        <a:pt x="488" y="98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5"/>
                <p:cNvSpPr/>
                <p:nvPr/>
              </p:nvSpPr>
              <p:spPr>
                <a:xfrm>
                  <a:off x="2908344" y="2456499"/>
                  <a:ext cx="36385" cy="1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791" extrusionOk="0">
                      <a:moveTo>
                        <a:pt x="196" y="1"/>
                      </a:moveTo>
                      <a:cubicBezTo>
                        <a:pt x="104" y="1"/>
                        <a:pt x="1" y="121"/>
                        <a:pt x="43" y="205"/>
                      </a:cubicBezTo>
                      <a:lnTo>
                        <a:pt x="140" y="254"/>
                      </a:lnTo>
                      <a:cubicBezTo>
                        <a:pt x="234" y="411"/>
                        <a:pt x="409" y="547"/>
                        <a:pt x="573" y="547"/>
                      </a:cubicBezTo>
                      <a:cubicBezTo>
                        <a:pt x="665" y="547"/>
                        <a:pt x="753" y="505"/>
                        <a:pt x="823" y="400"/>
                      </a:cubicBezTo>
                      <a:cubicBezTo>
                        <a:pt x="823" y="547"/>
                        <a:pt x="921" y="595"/>
                        <a:pt x="1018" y="595"/>
                      </a:cubicBezTo>
                      <a:cubicBezTo>
                        <a:pt x="1164" y="693"/>
                        <a:pt x="1311" y="791"/>
                        <a:pt x="1506" y="791"/>
                      </a:cubicBezTo>
                      <a:cubicBezTo>
                        <a:pt x="1603" y="791"/>
                        <a:pt x="1652" y="693"/>
                        <a:pt x="1603" y="644"/>
                      </a:cubicBezTo>
                      <a:cubicBezTo>
                        <a:pt x="1506" y="498"/>
                        <a:pt x="1359" y="400"/>
                        <a:pt x="1213" y="352"/>
                      </a:cubicBezTo>
                      <a:cubicBezTo>
                        <a:pt x="1164" y="254"/>
                        <a:pt x="1067" y="157"/>
                        <a:pt x="969" y="157"/>
                      </a:cubicBezTo>
                      <a:cubicBezTo>
                        <a:pt x="872" y="157"/>
                        <a:pt x="823" y="205"/>
                        <a:pt x="774" y="303"/>
                      </a:cubicBezTo>
                      <a:cubicBezTo>
                        <a:pt x="774" y="303"/>
                        <a:pt x="774" y="254"/>
                        <a:pt x="726" y="254"/>
                      </a:cubicBezTo>
                      <a:lnTo>
                        <a:pt x="482" y="254"/>
                      </a:lnTo>
                      <a:cubicBezTo>
                        <a:pt x="433" y="157"/>
                        <a:pt x="335" y="108"/>
                        <a:pt x="238" y="10"/>
                      </a:cubicBezTo>
                      <a:cubicBezTo>
                        <a:pt x="225" y="4"/>
                        <a:pt x="210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5"/>
                <p:cNvSpPr/>
                <p:nvPr/>
              </p:nvSpPr>
              <p:spPr>
                <a:xfrm>
                  <a:off x="2968340" y="2473189"/>
                  <a:ext cx="19360" cy="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346" extrusionOk="0">
                      <a:moveTo>
                        <a:pt x="456" y="0"/>
                      </a:moveTo>
                      <a:cubicBezTo>
                        <a:pt x="365" y="0"/>
                        <a:pt x="276" y="12"/>
                        <a:pt x="195" y="33"/>
                      </a:cubicBezTo>
                      <a:cubicBezTo>
                        <a:pt x="0" y="33"/>
                        <a:pt x="0" y="325"/>
                        <a:pt x="195" y="325"/>
                      </a:cubicBezTo>
                      <a:cubicBezTo>
                        <a:pt x="253" y="339"/>
                        <a:pt x="314" y="345"/>
                        <a:pt x="377" y="345"/>
                      </a:cubicBezTo>
                      <a:cubicBezTo>
                        <a:pt x="529" y="345"/>
                        <a:pt x="691" y="311"/>
                        <a:pt x="829" y="276"/>
                      </a:cubicBezTo>
                      <a:cubicBezTo>
                        <a:pt x="878" y="228"/>
                        <a:pt x="878" y="130"/>
                        <a:pt x="829" y="81"/>
                      </a:cubicBezTo>
                      <a:cubicBezTo>
                        <a:pt x="715" y="24"/>
                        <a:pt x="584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5"/>
                <p:cNvSpPr/>
                <p:nvPr/>
              </p:nvSpPr>
              <p:spPr>
                <a:xfrm>
                  <a:off x="2943232" y="2462092"/>
                  <a:ext cx="21562" cy="2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87" extrusionOk="0">
                      <a:moveTo>
                        <a:pt x="263" y="0"/>
                      </a:moveTo>
                      <a:cubicBezTo>
                        <a:pt x="165" y="49"/>
                        <a:pt x="117" y="195"/>
                        <a:pt x="214" y="244"/>
                      </a:cubicBezTo>
                      <a:lnTo>
                        <a:pt x="360" y="390"/>
                      </a:lnTo>
                      <a:cubicBezTo>
                        <a:pt x="0" y="480"/>
                        <a:pt x="97" y="986"/>
                        <a:pt x="422" y="986"/>
                      </a:cubicBezTo>
                      <a:cubicBezTo>
                        <a:pt x="448" y="986"/>
                        <a:pt x="477" y="983"/>
                        <a:pt x="507" y="975"/>
                      </a:cubicBezTo>
                      <a:cubicBezTo>
                        <a:pt x="524" y="977"/>
                        <a:pt x="541" y="978"/>
                        <a:pt x="557" y="978"/>
                      </a:cubicBezTo>
                      <a:cubicBezTo>
                        <a:pt x="949" y="978"/>
                        <a:pt x="979" y="437"/>
                        <a:pt x="604" y="390"/>
                      </a:cubicBezTo>
                      <a:cubicBezTo>
                        <a:pt x="555" y="293"/>
                        <a:pt x="458" y="195"/>
                        <a:pt x="409" y="98"/>
                      </a:cubicBezTo>
                      <a:cubicBezTo>
                        <a:pt x="360" y="49"/>
                        <a:pt x="31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5"/>
                <p:cNvSpPr/>
                <p:nvPr/>
              </p:nvSpPr>
              <p:spPr>
                <a:xfrm>
                  <a:off x="2825530" y="2441682"/>
                  <a:ext cx="29007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586" extrusionOk="0">
                      <a:moveTo>
                        <a:pt x="293" y="1"/>
                      </a:moveTo>
                      <a:cubicBezTo>
                        <a:pt x="146" y="1"/>
                        <a:pt x="49" y="98"/>
                        <a:pt x="0" y="245"/>
                      </a:cubicBezTo>
                      <a:cubicBezTo>
                        <a:pt x="0" y="375"/>
                        <a:pt x="152" y="526"/>
                        <a:pt x="267" y="526"/>
                      </a:cubicBezTo>
                      <a:cubicBezTo>
                        <a:pt x="325" y="526"/>
                        <a:pt x="374" y="488"/>
                        <a:pt x="390" y="391"/>
                      </a:cubicBezTo>
                      <a:cubicBezTo>
                        <a:pt x="463" y="415"/>
                        <a:pt x="524" y="427"/>
                        <a:pt x="585" y="427"/>
                      </a:cubicBezTo>
                      <a:cubicBezTo>
                        <a:pt x="646" y="427"/>
                        <a:pt x="707" y="415"/>
                        <a:pt x="780" y="391"/>
                      </a:cubicBezTo>
                      <a:cubicBezTo>
                        <a:pt x="878" y="488"/>
                        <a:pt x="1024" y="488"/>
                        <a:pt x="1121" y="488"/>
                      </a:cubicBezTo>
                      <a:cubicBezTo>
                        <a:pt x="1121" y="488"/>
                        <a:pt x="1121" y="586"/>
                        <a:pt x="1170" y="586"/>
                      </a:cubicBezTo>
                      <a:cubicBezTo>
                        <a:pt x="1268" y="586"/>
                        <a:pt x="1268" y="440"/>
                        <a:pt x="1170" y="440"/>
                      </a:cubicBezTo>
                      <a:cubicBezTo>
                        <a:pt x="1316" y="391"/>
                        <a:pt x="1268" y="245"/>
                        <a:pt x="1121" y="245"/>
                      </a:cubicBezTo>
                      <a:cubicBezTo>
                        <a:pt x="1097" y="269"/>
                        <a:pt x="1073" y="281"/>
                        <a:pt x="1054" y="281"/>
                      </a:cubicBezTo>
                      <a:cubicBezTo>
                        <a:pt x="1036" y="281"/>
                        <a:pt x="1024" y="269"/>
                        <a:pt x="1024" y="245"/>
                      </a:cubicBezTo>
                      <a:cubicBezTo>
                        <a:pt x="1024" y="196"/>
                        <a:pt x="1024" y="147"/>
                        <a:pt x="1024" y="98"/>
                      </a:cubicBezTo>
                      <a:cubicBezTo>
                        <a:pt x="829" y="50"/>
                        <a:pt x="634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5"/>
                <p:cNvSpPr/>
                <p:nvPr/>
              </p:nvSpPr>
              <p:spPr>
                <a:xfrm>
                  <a:off x="2885658" y="2449476"/>
                  <a:ext cx="23633" cy="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313" extrusionOk="0">
                      <a:moveTo>
                        <a:pt x="537" y="0"/>
                      </a:moveTo>
                      <a:cubicBezTo>
                        <a:pt x="390" y="0"/>
                        <a:pt x="244" y="13"/>
                        <a:pt x="98" y="37"/>
                      </a:cubicBezTo>
                      <a:cubicBezTo>
                        <a:pt x="0" y="86"/>
                        <a:pt x="0" y="232"/>
                        <a:pt x="98" y="281"/>
                      </a:cubicBezTo>
                      <a:cubicBezTo>
                        <a:pt x="219" y="301"/>
                        <a:pt x="340" y="313"/>
                        <a:pt x="461" y="313"/>
                      </a:cubicBezTo>
                      <a:cubicBezTo>
                        <a:pt x="633" y="313"/>
                        <a:pt x="804" y="289"/>
                        <a:pt x="975" y="232"/>
                      </a:cubicBezTo>
                      <a:cubicBezTo>
                        <a:pt x="1073" y="232"/>
                        <a:pt x="1073" y="86"/>
                        <a:pt x="975" y="37"/>
                      </a:cubicBezTo>
                      <a:cubicBezTo>
                        <a:pt x="829" y="13"/>
                        <a:pt x="683" y="0"/>
                        <a:pt x="5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5"/>
                <p:cNvSpPr/>
                <p:nvPr/>
              </p:nvSpPr>
              <p:spPr>
                <a:xfrm>
                  <a:off x="2940435" y="2456565"/>
                  <a:ext cx="4295" cy="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203" extrusionOk="0">
                      <a:moveTo>
                        <a:pt x="73" y="1"/>
                      </a:moveTo>
                      <a:cubicBezTo>
                        <a:pt x="1" y="1"/>
                        <a:pt x="9" y="202"/>
                        <a:pt x="97" y="202"/>
                      </a:cubicBezTo>
                      <a:cubicBezTo>
                        <a:pt x="195" y="154"/>
                        <a:pt x="195" y="7"/>
                        <a:pt x="97" y="7"/>
                      </a:cubicBezTo>
                      <a:cubicBezTo>
                        <a:pt x="88" y="3"/>
                        <a:pt x="80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5"/>
                <p:cNvSpPr/>
                <p:nvPr/>
              </p:nvSpPr>
              <p:spPr>
                <a:xfrm>
                  <a:off x="2807271" y="2438577"/>
                  <a:ext cx="4890" cy="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423" extrusionOk="0">
                      <a:moveTo>
                        <a:pt x="100" y="1"/>
                      </a:moveTo>
                      <a:cubicBezTo>
                        <a:pt x="50" y="1"/>
                        <a:pt x="0" y="27"/>
                        <a:pt x="0" y="93"/>
                      </a:cubicBezTo>
                      <a:cubicBezTo>
                        <a:pt x="0" y="191"/>
                        <a:pt x="0" y="288"/>
                        <a:pt x="49" y="386"/>
                      </a:cubicBezTo>
                      <a:cubicBezTo>
                        <a:pt x="49" y="410"/>
                        <a:pt x="73" y="422"/>
                        <a:pt x="98" y="422"/>
                      </a:cubicBezTo>
                      <a:cubicBezTo>
                        <a:pt x="122" y="422"/>
                        <a:pt x="146" y="410"/>
                        <a:pt x="146" y="386"/>
                      </a:cubicBezTo>
                      <a:cubicBezTo>
                        <a:pt x="146" y="288"/>
                        <a:pt x="146" y="191"/>
                        <a:pt x="195" y="93"/>
                      </a:cubicBezTo>
                      <a:cubicBezTo>
                        <a:pt x="222" y="40"/>
                        <a:pt x="161" y="1"/>
                        <a:pt x="1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5"/>
                <p:cNvSpPr/>
                <p:nvPr/>
              </p:nvSpPr>
              <p:spPr>
                <a:xfrm>
                  <a:off x="2727805" y="2430915"/>
                  <a:ext cx="18919" cy="1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575" extrusionOk="0">
                      <a:moveTo>
                        <a:pt x="334" y="0"/>
                      </a:moveTo>
                      <a:cubicBezTo>
                        <a:pt x="250" y="0"/>
                        <a:pt x="168" y="30"/>
                        <a:pt x="98" y="100"/>
                      </a:cubicBezTo>
                      <a:cubicBezTo>
                        <a:pt x="0" y="149"/>
                        <a:pt x="0" y="295"/>
                        <a:pt x="147" y="295"/>
                      </a:cubicBezTo>
                      <a:cubicBezTo>
                        <a:pt x="244" y="295"/>
                        <a:pt x="488" y="295"/>
                        <a:pt x="537" y="490"/>
                      </a:cubicBezTo>
                      <a:cubicBezTo>
                        <a:pt x="575" y="548"/>
                        <a:pt x="636" y="575"/>
                        <a:pt x="693" y="575"/>
                      </a:cubicBezTo>
                      <a:cubicBezTo>
                        <a:pt x="781" y="575"/>
                        <a:pt x="859" y="510"/>
                        <a:pt x="829" y="392"/>
                      </a:cubicBezTo>
                      <a:cubicBezTo>
                        <a:pt x="760" y="184"/>
                        <a:pt x="54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5"/>
                <p:cNvSpPr/>
                <p:nvPr/>
              </p:nvSpPr>
              <p:spPr>
                <a:xfrm>
                  <a:off x="2685914" y="2407334"/>
                  <a:ext cx="10770" cy="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245" extrusionOk="0">
                      <a:moveTo>
                        <a:pt x="391" y="1"/>
                      </a:moveTo>
                      <a:cubicBezTo>
                        <a:pt x="245" y="1"/>
                        <a:pt x="147" y="1"/>
                        <a:pt x="50" y="49"/>
                      </a:cubicBezTo>
                      <a:cubicBezTo>
                        <a:pt x="1" y="98"/>
                        <a:pt x="1" y="147"/>
                        <a:pt x="50" y="196"/>
                      </a:cubicBezTo>
                      <a:cubicBezTo>
                        <a:pt x="147" y="244"/>
                        <a:pt x="245" y="244"/>
                        <a:pt x="391" y="244"/>
                      </a:cubicBezTo>
                      <a:cubicBezTo>
                        <a:pt x="488" y="244"/>
                        <a:pt x="488" y="49"/>
                        <a:pt x="3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5"/>
                <p:cNvSpPr/>
                <p:nvPr/>
              </p:nvSpPr>
              <p:spPr>
                <a:xfrm>
                  <a:off x="2690693" y="2396304"/>
                  <a:ext cx="11365" cy="10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85" extrusionOk="0">
                      <a:moveTo>
                        <a:pt x="445" y="1"/>
                      </a:moveTo>
                      <a:cubicBezTo>
                        <a:pt x="436" y="1"/>
                        <a:pt x="427" y="5"/>
                        <a:pt x="418" y="14"/>
                      </a:cubicBezTo>
                      <a:cubicBezTo>
                        <a:pt x="271" y="63"/>
                        <a:pt x="174" y="160"/>
                        <a:pt x="76" y="258"/>
                      </a:cubicBezTo>
                      <a:cubicBezTo>
                        <a:pt x="1" y="371"/>
                        <a:pt x="72" y="484"/>
                        <a:pt x="153" y="484"/>
                      </a:cubicBezTo>
                      <a:cubicBezTo>
                        <a:pt x="176" y="484"/>
                        <a:pt x="201" y="475"/>
                        <a:pt x="223" y="453"/>
                      </a:cubicBezTo>
                      <a:cubicBezTo>
                        <a:pt x="320" y="355"/>
                        <a:pt x="418" y="258"/>
                        <a:pt x="515" y="112"/>
                      </a:cubicBezTo>
                      <a:cubicBezTo>
                        <a:pt x="515" y="72"/>
                        <a:pt x="483" y="1"/>
                        <a:pt x="4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5"/>
                <p:cNvSpPr/>
                <p:nvPr/>
              </p:nvSpPr>
              <p:spPr>
                <a:xfrm>
                  <a:off x="2909269" y="2625242"/>
                  <a:ext cx="19911" cy="11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512" extrusionOk="0">
                      <a:moveTo>
                        <a:pt x="147" y="1"/>
                      </a:moveTo>
                      <a:cubicBezTo>
                        <a:pt x="50" y="1"/>
                        <a:pt x="1" y="99"/>
                        <a:pt x="50" y="147"/>
                      </a:cubicBezTo>
                      <a:cubicBezTo>
                        <a:pt x="196" y="342"/>
                        <a:pt x="440" y="440"/>
                        <a:pt x="635" y="489"/>
                      </a:cubicBezTo>
                      <a:cubicBezTo>
                        <a:pt x="659" y="505"/>
                        <a:pt x="683" y="511"/>
                        <a:pt x="705" y="511"/>
                      </a:cubicBezTo>
                      <a:cubicBezTo>
                        <a:pt x="821" y="511"/>
                        <a:pt x="903" y="334"/>
                        <a:pt x="781" y="294"/>
                      </a:cubicBezTo>
                      <a:cubicBezTo>
                        <a:pt x="586" y="147"/>
                        <a:pt x="391" y="50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5"/>
                <p:cNvSpPr/>
                <p:nvPr/>
              </p:nvSpPr>
              <p:spPr>
                <a:xfrm>
                  <a:off x="2895107" y="2589573"/>
                  <a:ext cx="12841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1056" extrusionOk="0">
                      <a:moveTo>
                        <a:pt x="168" y="0"/>
                      </a:moveTo>
                      <a:cubicBezTo>
                        <a:pt x="82" y="0"/>
                        <a:pt x="0" y="71"/>
                        <a:pt x="59" y="158"/>
                      </a:cubicBezTo>
                      <a:cubicBezTo>
                        <a:pt x="108" y="451"/>
                        <a:pt x="254" y="743"/>
                        <a:pt x="400" y="1036"/>
                      </a:cubicBezTo>
                      <a:cubicBezTo>
                        <a:pt x="413" y="1049"/>
                        <a:pt x="433" y="1055"/>
                        <a:pt x="455" y="1055"/>
                      </a:cubicBezTo>
                      <a:cubicBezTo>
                        <a:pt x="513" y="1055"/>
                        <a:pt x="582" y="1010"/>
                        <a:pt x="546" y="938"/>
                      </a:cubicBezTo>
                      <a:cubicBezTo>
                        <a:pt x="546" y="646"/>
                        <a:pt x="449" y="353"/>
                        <a:pt x="303" y="110"/>
                      </a:cubicBezTo>
                      <a:cubicBezTo>
                        <a:pt x="283" y="32"/>
                        <a:pt x="225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5"/>
                <p:cNvSpPr/>
                <p:nvPr/>
              </p:nvSpPr>
              <p:spPr>
                <a:xfrm>
                  <a:off x="2914643" y="2645916"/>
                  <a:ext cx="6475" cy="1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696" extrusionOk="0">
                      <a:moveTo>
                        <a:pt x="147" y="1"/>
                      </a:moveTo>
                      <a:cubicBezTo>
                        <a:pt x="110" y="1"/>
                        <a:pt x="74" y="13"/>
                        <a:pt x="49" y="37"/>
                      </a:cubicBezTo>
                      <a:cubicBezTo>
                        <a:pt x="1" y="232"/>
                        <a:pt x="1" y="427"/>
                        <a:pt x="49" y="622"/>
                      </a:cubicBezTo>
                      <a:cubicBezTo>
                        <a:pt x="74" y="671"/>
                        <a:pt x="110" y="695"/>
                        <a:pt x="147" y="695"/>
                      </a:cubicBezTo>
                      <a:cubicBezTo>
                        <a:pt x="184" y="695"/>
                        <a:pt x="220" y="671"/>
                        <a:pt x="244" y="622"/>
                      </a:cubicBezTo>
                      <a:cubicBezTo>
                        <a:pt x="293" y="427"/>
                        <a:pt x="293" y="232"/>
                        <a:pt x="244" y="37"/>
                      </a:cubicBezTo>
                      <a:cubicBezTo>
                        <a:pt x="220" y="13"/>
                        <a:pt x="184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5"/>
                <p:cNvSpPr/>
                <p:nvPr/>
              </p:nvSpPr>
              <p:spPr>
                <a:xfrm>
                  <a:off x="2922176" y="2669409"/>
                  <a:ext cx="16122" cy="1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752" extrusionOk="0">
                      <a:moveTo>
                        <a:pt x="335" y="1"/>
                      </a:moveTo>
                      <a:cubicBezTo>
                        <a:pt x="290" y="1"/>
                        <a:pt x="244" y="58"/>
                        <a:pt x="244" y="91"/>
                      </a:cubicBezTo>
                      <a:cubicBezTo>
                        <a:pt x="293" y="189"/>
                        <a:pt x="293" y="286"/>
                        <a:pt x="341" y="384"/>
                      </a:cubicBezTo>
                      <a:cubicBezTo>
                        <a:pt x="244" y="335"/>
                        <a:pt x="195" y="286"/>
                        <a:pt x="98" y="286"/>
                      </a:cubicBezTo>
                      <a:cubicBezTo>
                        <a:pt x="49" y="286"/>
                        <a:pt x="0" y="335"/>
                        <a:pt x="49" y="384"/>
                      </a:cubicBezTo>
                      <a:cubicBezTo>
                        <a:pt x="195" y="482"/>
                        <a:pt x="341" y="579"/>
                        <a:pt x="488" y="628"/>
                      </a:cubicBezTo>
                      <a:cubicBezTo>
                        <a:pt x="488" y="677"/>
                        <a:pt x="488" y="677"/>
                        <a:pt x="488" y="677"/>
                      </a:cubicBezTo>
                      <a:cubicBezTo>
                        <a:pt x="505" y="730"/>
                        <a:pt x="543" y="751"/>
                        <a:pt x="584" y="751"/>
                      </a:cubicBezTo>
                      <a:cubicBezTo>
                        <a:pt x="653" y="751"/>
                        <a:pt x="731" y="689"/>
                        <a:pt x="731" y="628"/>
                      </a:cubicBezTo>
                      <a:cubicBezTo>
                        <a:pt x="731" y="628"/>
                        <a:pt x="731" y="579"/>
                        <a:pt x="731" y="579"/>
                      </a:cubicBezTo>
                      <a:cubicBezTo>
                        <a:pt x="634" y="384"/>
                        <a:pt x="536" y="189"/>
                        <a:pt x="390" y="43"/>
                      </a:cubicBezTo>
                      <a:cubicBezTo>
                        <a:pt x="375" y="12"/>
                        <a:pt x="355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2891032" y="2613440"/>
                  <a:ext cx="23633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318" extrusionOk="0">
                      <a:moveTo>
                        <a:pt x="585" y="439"/>
                      </a:moveTo>
                      <a:lnTo>
                        <a:pt x="585" y="439"/>
                      </a:lnTo>
                      <a:cubicBezTo>
                        <a:pt x="536" y="635"/>
                        <a:pt x="439" y="830"/>
                        <a:pt x="293" y="976"/>
                      </a:cubicBezTo>
                      <a:cubicBezTo>
                        <a:pt x="293" y="927"/>
                        <a:pt x="341" y="878"/>
                        <a:pt x="341" y="830"/>
                      </a:cubicBezTo>
                      <a:cubicBezTo>
                        <a:pt x="390" y="732"/>
                        <a:pt x="439" y="683"/>
                        <a:pt x="488" y="635"/>
                      </a:cubicBezTo>
                      <a:cubicBezTo>
                        <a:pt x="488" y="537"/>
                        <a:pt x="536" y="488"/>
                        <a:pt x="585" y="439"/>
                      </a:cubicBezTo>
                      <a:close/>
                      <a:moveTo>
                        <a:pt x="975" y="1"/>
                      </a:moveTo>
                      <a:cubicBezTo>
                        <a:pt x="878" y="1"/>
                        <a:pt x="780" y="1"/>
                        <a:pt x="683" y="49"/>
                      </a:cubicBezTo>
                      <a:cubicBezTo>
                        <a:pt x="634" y="49"/>
                        <a:pt x="585" y="49"/>
                        <a:pt x="585" y="98"/>
                      </a:cubicBezTo>
                      <a:cubicBezTo>
                        <a:pt x="293" y="293"/>
                        <a:pt x="98" y="586"/>
                        <a:pt x="49" y="927"/>
                      </a:cubicBezTo>
                      <a:lnTo>
                        <a:pt x="49" y="976"/>
                      </a:lnTo>
                      <a:cubicBezTo>
                        <a:pt x="49" y="1073"/>
                        <a:pt x="146" y="1073"/>
                        <a:pt x="195" y="1073"/>
                      </a:cubicBezTo>
                      <a:lnTo>
                        <a:pt x="49" y="1171"/>
                      </a:lnTo>
                      <a:cubicBezTo>
                        <a:pt x="0" y="1220"/>
                        <a:pt x="49" y="1317"/>
                        <a:pt x="146" y="1317"/>
                      </a:cubicBezTo>
                      <a:cubicBezTo>
                        <a:pt x="634" y="1317"/>
                        <a:pt x="878" y="781"/>
                        <a:pt x="829" y="293"/>
                      </a:cubicBezTo>
                      <a:cubicBezTo>
                        <a:pt x="878" y="293"/>
                        <a:pt x="926" y="244"/>
                        <a:pt x="1024" y="147"/>
                      </a:cubicBezTo>
                      <a:cubicBezTo>
                        <a:pt x="1073" y="98"/>
                        <a:pt x="1024" y="49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2866320" y="2668308"/>
                  <a:ext cx="25791" cy="2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1265" extrusionOk="0">
                      <a:moveTo>
                        <a:pt x="1014" y="0"/>
                      </a:moveTo>
                      <a:cubicBezTo>
                        <a:pt x="981" y="0"/>
                        <a:pt x="949" y="27"/>
                        <a:pt x="927" y="93"/>
                      </a:cubicBezTo>
                      <a:cubicBezTo>
                        <a:pt x="878" y="190"/>
                        <a:pt x="878" y="190"/>
                        <a:pt x="830" y="239"/>
                      </a:cubicBezTo>
                      <a:cubicBezTo>
                        <a:pt x="683" y="336"/>
                        <a:pt x="537" y="532"/>
                        <a:pt x="440" y="727"/>
                      </a:cubicBezTo>
                      <a:lnTo>
                        <a:pt x="440" y="775"/>
                      </a:lnTo>
                      <a:lnTo>
                        <a:pt x="293" y="873"/>
                      </a:lnTo>
                      <a:cubicBezTo>
                        <a:pt x="293" y="727"/>
                        <a:pt x="293" y="532"/>
                        <a:pt x="245" y="385"/>
                      </a:cubicBezTo>
                      <a:cubicBezTo>
                        <a:pt x="220" y="361"/>
                        <a:pt x="196" y="349"/>
                        <a:pt x="171" y="349"/>
                      </a:cubicBezTo>
                      <a:cubicBezTo>
                        <a:pt x="147" y="349"/>
                        <a:pt x="123" y="361"/>
                        <a:pt x="98" y="385"/>
                      </a:cubicBezTo>
                      <a:cubicBezTo>
                        <a:pt x="50" y="629"/>
                        <a:pt x="1" y="873"/>
                        <a:pt x="1" y="1117"/>
                      </a:cubicBezTo>
                      <a:cubicBezTo>
                        <a:pt x="1" y="1211"/>
                        <a:pt x="62" y="1265"/>
                        <a:pt x="131" y="1265"/>
                      </a:cubicBezTo>
                      <a:cubicBezTo>
                        <a:pt x="169" y="1265"/>
                        <a:pt x="210" y="1249"/>
                        <a:pt x="245" y="1214"/>
                      </a:cubicBezTo>
                      <a:cubicBezTo>
                        <a:pt x="537" y="1019"/>
                        <a:pt x="781" y="727"/>
                        <a:pt x="976" y="434"/>
                      </a:cubicBezTo>
                      <a:lnTo>
                        <a:pt x="1122" y="239"/>
                      </a:lnTo>
                      <a:cubicBezTo>
                        <a:pt x="1171" y="190"/>
                        <a:pt x="1171" y="93"/>
                        <a:pt x="1122" y="93"/>
                      </a:cubicBezTo>
                      <a:cubicBezTo>
                        <a:pt x="1095" y="39"/>
                        <a:pt x="1054" y="0"/>
                        <a:pt x="10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9" name="Google Shape;236;p35"/>
          <p:cNvSpPr txBox="1">
            <a:spLocks/>
          </p:cNvSpPr>
          <p:nvPr/>
        </p:nvSpPr>
        <p:spPr>
          <a:xfrm>
            <a:off x="523352" y="3035095"/>
            <a:ext cx="1683650" cy="1372597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GB" sz="1400" i="1" cap="none" dirty="0" smtClean="0">
                <a:latin typeface="Lato" panose="020B0604020202020204" charset="0"/>
              </a:rPr>
              <a:t>Group members:</a:t>
            </a:r>
          </a:p>
          <a:p>
            <a:pPr>
              <a:buClrTx/>
              <a:buFontTx/>
            </a:pPr>
            <a:endParaRPr lang="en-GB" sz="1400" cap="none" dirty="0" smtClean="0">
              <a:latin typeface="Lato" panose="020B0604020202020204" charset="0"/>
            </a:endParaRPr>
          </a:p>
          <a:p>
            <a:pPr>
              <a:buClrTx/>
              <a:buFontTx/>
            </a:pPr>
            <a:r>
              <a:rPr lang="en-GB" sz="1400" cap="none" dirty="0" smtClean="0">
                <a:latin typeface="Lato" panose="020B0604020202020204" charset="0"/>
              </a:rPr>
              <a:t>Carla Rosas</a:t>
            </a:r>
          </a:p>
          <a:p>
            <a:pPr>
              <a:buClrTx/>
              <a:buFontTx/>
            </a:pPr>
            <a:r>
              <a:rPr lang="en-GB" sz="1400" cap="none" dirty="0" smtClean="0">
                <a:latin typeface="Lato" panose="020B0604020202020204" charset="0"/>
              </a:rPr>
              <a:t>Huma Zafar</a:t>
            </a:r>
          </a:p>
          <a:p>
            <a:pPr>
              <a:buClrTx/>
              <a:buFontTx/>
            </a:pPr>
            <a:r>
              <a:rPr lang="en-GB" sz="1400" cap="none" dirty="0" smtClean="0">
                <a:latin typeface="Lato" panose="020B0604020202020204" charset="0"/>
              </a:rPr>
              <a:t>Ruth </a:t>
            </a:r>
            <a:r>
              <a:rPr lang="en-GB" sz="1400" cap="none" dirty="0" err="1" smtClean="0">
                <a:latin typeface="Lato" panose="020B0604020202020204" charset="0"/>
              </a:rPr>
              <a:t>Njuguna</a:t>
            </a:r>
            <a:endParaRPr lang="en-GB" sz="1400" cap="none" dirty="0" smtClean="0">
              <a:latin typeface="Lato" panose="020B0604020202020204" charset="0"/>
            </a:endParaRPr>
          </a:p>
          <a:p>
            <a:pPr>
              <a:buClrTx/>
              <a:buFontTx/>
            </a:pPr>
            <a:r>
              <a:rPr lang="en-GB" sz="1400" cap="none" dirty="0" err="1" smtClean="0">
                <a:latin typeface="Lato" panose="020B0604020202020204" charset="0"/>
              </a:rPr>
              <a:t>Sumaya</a:t>
            </a:r>
            <a:r>
              <a:rPr lang="en-GB" sz="1400" cap="none" dirty="0" smtClean="0">
                <a:latin typeface="Lato" panose="020B0604020202020204" charset="0"/>
              </a:rPr>
              <a:t> Bare</a:t>
            </a:r>
            <a:endParaRPr lang="en-GB" sz="1400" cap="none" dirty="0"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1693068" y="2114550"/>
            <a:ext cx="5851541" cy="673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sz="3600" dirty="0" smtClean="0"/>
              <a:t>DATA PRE-PROCESSING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863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424141" y="1420856"/>
            <a:ext cx="4130039" cy="2653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76250" indent="-342900" algn="l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latin typeface="Lato" panose="020B0604020202020204" charset="0"/>
              </a:rPr>
              <a:t>15.21% of the entire data set.</a:t>
            </a:r>
          </a:p>
          <a:p>
            <a:pPr marL="133350" indent="0" algn="l">
              <a:buNone/>
            </a:pPr>
            <a:endParaRPr lang="en-US" sz="2000" b="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pPr marL="476250" indent="-342900" algn="l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latin typeface="Lato" panose="020B0604020202020204" charset="0"/>
              </a:rPr>
              <a:t>Highest percentage of missing values in one column was 9%.</a:t>
            </a:r>
            <a:endParaRPr lang="en-US" sz="2000" b="0" dirty="0" smtClean="0">
              <a:solidFill>
                <a:schemeClr val="tx1"/>
              </a:solidFill>
              <a:latin typeface="Lato" panose="020B0604020202020204" charset="0"/>
            </a:endParaRPr>
          </a:p>
          <a:p>
            <a:pPr marL="133350" indent="0" algn="l">
              <a:buNone/>
            </a:pPr>
            <a:endParaRPr lang="en-US" sz="2000" b="0" dirty="0">
              <a:solidFill>
                <a:schemeClr val="tx1"/>
              </a:solidFill>
              <a:latin typeface="Lato" panose="020B0604020202020204" charset="0"/>
            </a:endParaRPr>
          </a:p>
          <a:p>
            <a:pPr marL="47625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Lato" panose="020B0604020202020204" charset="0"/>
              </a:rPr>
              <a:t>F</a:t>
            </a:r>
            <a:r>
              <a:rPr lang="en-US" sz="2000" b="0" dirty="0" smtClean="0">
                <a:solidFill>
                  <a:schemeClr val="tx1"/>
                </a:solidFill>
                <a:latin typeface="Lato" panose="020B0604020202020204" charset="0"/>
              </a:rPr>
              <a:t>illed </a:t>
            </a:r>
            <a:r>
              <a:rPr lang="en-US" sz="2000" b="0" dirty="0">
                <a:solidFill>
                  <a:schemeClr val="tx1"/>
                </a:solidFill>
                <a:latin typeface="Lato" panose="020B0604020202020204" charset="0"/>
              </a:rPr>
              <a:t>with the mean of each feature. </a:t>
            </a:r>
          </a:p>
          <a:p>
            <a:pPr marL="133350" indent="0" algn="l">
              <a:buNone/>
            </a:pPr>
            <a:endParaRPr lang="es-PE" sz="2000" b="0" dirty="0">
              <a:solidFill>
                <a:schemeClr val="tx1"/>
              </a:solidFill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702180" y="325151"/>
            <a:ext cx="7704000" cy="724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/>
              <a:t>TREATING MISSING VALUES</a:t>
            </a:r>
            <a:endParaRPr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24" y="1548896"/>
            <a:ext cx="2313408" cy="1779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4608" y="3328440"/>
            <a:ext cx="291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Percentage of missing values in each column in descending order.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759330" y="32515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STANDARDIZATION</a:t>
            </a:r>
            <a:endParaRPr dirty="0"/>
          </a:p>
        </p:txBody>
      </p:sp>
      <p:sp>
        <p:nvSpPr>
          <p:cNvPr id="10" name="Rectángulo 9"/>
          <p:cNvSpPr/>
          <p:nvPr/>
        </p:nvSpPr>
        <p:spPr>
          <a:xfrm>
            <a:off x="561866" y="1379952"/>
            <a:ext cx="8098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Continuous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variables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were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standardized</a:t>
            </a:r>
            <a:r>
              <a:rPr lang="es-PE" sz="2000" dirty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using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MinMaxScaler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.</a:t>
            </a:r>
          </a:p>
          <a:p>
            <a:endParaRPr lang="es-PE" sz="2000" dirty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Ordinal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encoding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was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done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for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the</a:t>
            </a:r>
            <a:r>
              <a:rPr lang="es-PE" sz="2000" dirty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multi-category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variable ‘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education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’.</a:t>
            </a:r>
          </a:p>
          <a:p>
            <a:endParaRPr lang="es-PE" sz="2000" dirty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Categorical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variables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were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not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transformed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. </a:t>
            </a:r>
          </a:p>
          <a:p>
            <a:endParaRPr lang="es-PE" sz="2000" dirty="0">
              <a:solidFill>
                <a:schemeClr val="tx1"/>
              </a:solidFill>
              <a:latin typeface="Lato" panose="020B0604020202020204" charset="0"/>
            </a:endParaRPr>
          </a:p>
          <a:p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All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independet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variables lie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within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the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dirty="0" err="1" smtClean="0">
                <a:solidFill>
                  <a:schemeClr val="tx1"/>
                </a:solidFill>
                <a:latin typeface="Lato" panose="020B0604020202020204" charset="0"/>
              </a:rPr>
              <a:t>range</a:t>
            </a:r>
            <a:r>
              <a:rPr lang="es-PE" sz="2000" dirty="0" smtClean="0">
                <a:solidFill>
                  <a:schemeClr val="tx1"/>
                </a:solidFill>
                <a:latin typeface="Lato" panose="020B0604020202020204" charset="0"/>
              </a:rPr>
              <a:t> of 0 to 1.</a:t>
            </a:r>
            <a:endParaRPr lang="es-PE" sz="2000" dirty="0" smtClean="0">
              <a:solidFill>
                <a:schemeClr val="tx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-22225" y="0"/>
            <a:ext cx="9144000" cy="573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CORRELATION HEATMAP</a:t>
            </a:r>
            <a:endParaRPr dirty="0"/>
          </a:p>
        </p:txBody>
      </p:sp>
      <p:sp>
        <p:nvSpPr>
          <p:cNvPr id="4" name="AutoShape 4" descr="data:image/png;base64,iVBORw0KGgoAAAANSUhEUgAAA1sAAALMCAYAAAASKKhKAAAAOXRFWHRTb2Z0d2FyZQBNYXRwbG90bGliIHZlcnNpb24zLjQuMywgaHR0cHM6Ly9tYXRwbG90bGliLm9yZy/MnkTPAAAACXBIWXMAAAsTAAALEwEAmpwYAAEAAElEQVR4nOzddVgU2xvA8S+pIhZSih1gd3d3XLv12t19sTswsTuv3d3dndidgJT0xvz+QFZWQpDS+3s/z+Nz7868M/Pu4czsnD1nzhooiqIghBBCCCGEECJOGSZ2AkIIIYQQQgjxXyS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4jf15MkTypQpg4ODAw4ODly5ciWxUxJCCBED0tgS4jewefNmChUqpLuhyp8/v+5f3rx5dcsdHBzw8fHRbdeuXTscHBxYtmxZImafcA4fPkyXLl0oXbo0BQoUoFy5cvTu3ZuzZ8/+8j6XLl1Knjx5dOVbvHhxbty4oRfTrFkzvb9B/fr1Y/tWRBxTFIUDBw7QqVMnSpYsSb58+ShWrBg1atSgb9++XL9+PbFT/CX29vYcPXqU1KlTJ8jxdu7ciYODA7Vq1UqQ40XH8+fPqVy5st45+P79+yi36devny62SJEiHDx4MIGyjdy7d+90Obm5uSV2OkKIBCKNLSF+Ay1btmTIkCEAmJqacu/ePb1/a9euxczMLJGzTDwajYaBAwfSv39/cuXKxe7du7l16xZz587lyZMndO3alQULFvzSvrt3786AAQN0r1evXk3RokX1YrZs2YK9vT0AOXLkYM+ePb/8XkTcCw4Opl+/fgwZMoSCBQuyf/9+7t69y4IFCwgKCuLo0aPcv38/sdP8Zebm5mTLli2x00g02bNnZ/v27RgbG+uWHTp0KNJ4b29vTp06pXs9bdo06tSpE685CiFEZKSxJcRvIrKbKUNDQ0qVKkWrVq3CrZs+fToHDx6kefPm8Z1eolq3bh0HDx6kRo0aDBkyBBsbG4yMjChWrBizZ88GYOHChbx58+aX9p83b14gpKxD/z8sQ0ND8uXLB0CuXLkwNEzYS2fNmjWpUqVKgh7zTzJ8+HCOHj2qa5BbWVnpzpsZM2YkdnpxImxDIzaWLl0a5XDE6tWrc/DgQZYvXx4nx4sradOmJW3atKRPnx6IurF14MABjIyMSJIkCQAODg6xOrarqysODg6MGDEiVvuxsbHh4MGDHDx4EAsLi1jtSwjx55DGlhC/CSMjoyjX//XXX+TMmVPvRj99+vRkz549wYYYJZadO3cCULVq1XDr8ufPT8aMGdFqtb/8PEvojayxsTEGBgYRxpiYmOj9N6EEBgby7t27BD3mn+TKlSscPHiQdOnS0alTp3DrS5YsSbly5f7z50h0PX36NMr1KVKkIHv27GTMmDGBMoo+Y2NjSpUqRZo0abh//z5v376NMG737t3UqlVLd0392bX1Z549exar7UOZmJiQPXt2smfPHuuchBB/DmlsCfGHsLe3Z//+/Zibmyd2Kgnu48ePQMi32xGxtLQEQoaT/dccOHAAtVqd2Gn8tlavXg2EfBkRWe/PypUr+euvvxIwq9+Tp6cn586dS+w0Yq1GjRpAxL1bL1++5M6dO/z1118EBgbGyfFk2LAQIjaksSXEH8jDw4MKFSroHrYO7fkJ69OnT4waNYrq1auTL18+vYfLQyffOHnyJLNnzyZXrlwRDpMJ+5C5s7OzbvmVK1d024RO2vHp0ycGDx5M0aJFyZ8/f7hJJg4fPkybNm0oUaIERYoUoV27dly8eDFa7ze0MeXq6hppeUDIEL/EEhwczIoVK6hfvz6FCxemZMmSDBgwIMKhjR4eHqxbt44uXbpQsWJF8uXLR9WqVVmzZo1e3IwZM5gyZQoA79+/15s4pX///ri7u9O4cWPd38HFxQUXFxd69+5NkSJFKFasGH379uXLly8A7N27l2bNmlG4cGHq16/Pvn37Inwv9+7dY/r06TRu3JgSJUpQqFAhWrduzYMHD/TinJ2dKViwIA4ODowdOxZPT0+mT59OlSpVyJcvH7Vq1WLLli1xULoRCw4O1vVmFi5cOMbbX7p0iW7dulG6dGkKFixIzZo1cXJy0puEBmDBggW6Mm7YsCEAt27dok2bNuTPn1937JEjR+rievXqBcCZM2do1KgR+fLlo169enr7/fr1K3PnzqVmzZoULFiQcuXKMWrUKNzd3aP9HjQaDSdPnuSff/6hdu3aFCpUiOLFizNw4EDdeQFw/vx5WrVqhbe3NwCdO3fWq09fv35l9OjRuvO6Xbt2ER7v1atX/PPPP1SqVIkCBQpQvnx5hg4dysuXL/Xinj9/zl9//aV3jbh06RJdunShWLFilClThilTpqDRaKL9XkOFPn91+PDhcOt2796NnZ0dJUuWRKvVRrqP58+fM2/ePFq2bKmbcKdx48ZcuHBBF+Pr60uPHj3Yv38/ENLoCltmGzZsYNeuXbr3WKxYMd2+u3XrRsGCBSlYsCAfP35kx44dFChQQBcb6uHDhxQpUkS3vFSpUrrz7Pjx4+TPnx8HBwcKFiyol5sQ4g+iCCF+C5cvX1bs7e2VfPny6S13dXVV7O3tlbdv3+otDw4OVho0aKDY29srO3bs0Fv35s0bpUSJEkrJkiWVq1evKiqVSjl69KiSN29exd7eXrl69ape/MSJExV7e3tl+PDh4fLq3LmzYm9vr8yfP19v+ePHj5XcuXMr9vb2yo0bN5RatWopvXv3VgoVKqTY29srly9f1sXOnDlTsbe3V1atWqUEBQUpHz9+VJo3b67kypVLOX369E/LZvbs2Yq9vb3SsWPHcOuePHmi2NvbKx06dPjpfiITWdmHNXr06EjLKDAwUGnbtq1SrFgx5ezZs4pGo1Fu376tlChRQilVqpTy4cMHXezp06eV/PnzK7Vq1VIeP36saDQa5e7du0rZsmUVe3t75dSpU3r7fvv2rWJvb69Urlw5wrzUarVStWpVxd7eXhk2bJgyevRo5cuXL4q3t7fSvn17xd7eXuncubMyaNAgZefOnUpQUJBy8+ZNpXDhwkqePHmU9+/f6+1v+PDhir29vTJu3DjFx8dHCQoKUlasWKHY29sr5cqVU4KCgvTiFy9erNjb2yudOnVSOnbsqNy+fVtRqVTKw4cPlSpVqij29vbKv//++7M/wS+5f/++Ym9vr9jb24d7Hz+zbt06xcHBQRkxYoTi4eGh+Pv7KwsXLlTs7e2V2rVrK97e3nrxGzduVOzt7ZUGDRoo+/fvV+rUqaN07txZcXBwUOzt7RVFURStVqs4OTkp9vb2Ss+ePZXly5crjRo1Utq0aRPub/jlyxelXr16SqVKlZQ7d+4oGo1GOX36tJIvXz6levXqiq+vr97x27ZtG+680mg0StWqVZVcuXIp27dvV4KCghQPDw9lwIABir29vdK3b99w7zui/YS1fPlyxd7eXmnbtm24ddevX1eKFi2qNG7cWHnx4oWiUqmU48ePK4UKFVIKFy6s3L17Vy8+KChIKViwoGJvb6+MGDFCmTt3ruLj46O4uroqLVq0UOzt7ZUlS5b85C/1XeXKlZXhw4crGo1Gd768fv1at16r1SqVKlVS5s6dqyiKoqsbP147582bpzg4OCh9+vRR3N3dFZVKpezdu1fJlSuXUqhQIcXNzU0vfseOHZGe+4oSck7b29srRYsWVa5cuaLUrFlT6dGjh+56G3r8O3fu6HIK6+HDh7rr5sqVK/XWdevWLcKyFUL8OaRnS4jfWFBQEEuXLo1wnYmJSaQ9OUuXLsXLy4sOHTpQvHhxjI2NqV69OnXr1gVChqaFFdUD5Hny5Ilwub29PdbW1gBMnDiRFStWsGDBAmbNmoWlpaXu2aZLly6xfPlyqlatSseOHTE1NcXW1hZHR0e0Wi3Tp0+PuhAImTGwQIECXLhwgTFjxuDm5oZarebOnTsMHDiQunXr6vW8JbQlS5Zw9epVevfuTfny5TE0NKRgwYJ07doVDw8Pvb+hv78/NjY2jBkzBnt7ewwNDcmfPz8dOnQA4NixYzE6tpGREenSpQPgy5cvTJgwAQsLC1KmTEmfPn0AOHfuHLlz56ZRo0aYmppSuHBh6tSpg1qt1n1rHyooKIiCBQsyatQoUqRIgampKZ07dyZ79uy4urpy9+5dvfjQOnD79m2mTp1KwYIFMTY2Jnfu3IwdOxaAuXPnxssQz9AeO4CUKVNGe7snT54wffp0smXLxqRJk0iTJg3JkiWjV69e1KhRg+fPnzN//ny9bcqXLw/Amzdv2L9/Pzt37mTFihV07dpV1/NqYGBAmTJlALhx4wbPnz9n+/btbNiwgQYNGpAmTRrd/qZNm8aTJ09wdHSkQIECGBoaUrFiRZo2bcrr16/5999/f/o+FEXBwMCAli1b0qRJE0xNTUmTJg2Ojo4AnD59GpVKFe1yAXQTwfwoKCiIYcOGERgYyPz588maNSvGxsZUrVqVQYMG4efnx6hRo/S2MTU11U0EkTx5cvr370+KFCmwsrLS9fxF1rsaFUNDQ93U9GGHEl6+fJkPHz7QqFGjKLcPCAgga9asTJ48mbRp02JsbEz9+vUpV64c/v7+Me5BCq0bAQEBODs7s2XLFhYvXszIkSOxtLTUPZ+VP3/+CLfPnTs3Y8aMAUJ6z0KHDb97944rV64wZcqUSLcVQvz+pLElxG8mODhYN0ylcOHCrF+/PtLYyCZzuHPnDhDyIR5WgQIFAMJNuBDVw9pRTQgROllH586dsbOzA6BKlSpcuHCBIkWKACEzCQI0btxYb9v8+fNjZmbG8+fPI33QPZSZmRkbN26kfPnybNmyhXLlypEvXz6aN2/Oq1evcHBwIGnSpFHuIzrClv2P/7Zv3x7hNmq1Wndj/ONNXokSJYCQm95QtWvX5tixY5QuXVovNmfOnAB8/vz5l/Nv0qSJ3uscOXLo/v/HZ5ZCZ7/88feK5syZw9atW8PVidB9RTaUs0SJEtjY2OgtK1u2LMmTJ8fLy4tbt25F/41Ek5eXl+7/kyVLFu3tNm/ejEqlol69euHeZ2gZ7tmzR28YWui5FhAQwLhx43Qz3Q0ePFjv5jz0nFAUhdGjR+tez5w5kx07dgAhw0j3799PqlSpws0yGVGdiYyRkRHHjh3TNWpDWVpakiZNGoKCgnTDBqMrsmvKqVOnePfuHcWKFdOd66EaNWqEoaEhjx494uHDhxFu36BBA73XWbJkAfjlGURr164N6De2du/eTdGiRcmUKVOU2w4fPpxDhw6Fa6CH1vGYnoOhf2O1Ws2gQYNIlSoVAG3atOHChQu6L0MiK1sIKcOqVavy6NEjFi9ejEqlYvDgwTRr1uy3+s0zIUTMSWNLiN/Mj7+z1bp16xjvQ1EUgEgnVojr3+yKaLr0UKHPZYU2JkIZGBjovul/8eJFlPsPCgpiyJAhXLp0icGDB3PlyhXu3r3L6tWrsbW1Zfbs2QwbNiyW7yKkYbl79+4I/9WsWTPCbR48eICXlxc2Nja6m6xQoRN6fPz4EX9//yiPHdpYCAoK+uX8f5xOOkWKFLr/D+19+XFddHucQutMZPn9+N4hpDEQelP9sxndevbsScmSJfX+9ezZM8ptwk6IEZPJEC5dugRE/IxfaM+Oj49PhA0BS0vLcI3KiGTLli3S8+zy5ctoNBqyZ88e7mcEQuvMz86Jn/nZ3yumoiozc3Nz3d85st8z+7Fuhr7vX82vSJEipEuXDhcXF169eoW/vz9Hjx79aa9WVELLLDa9sFFdC39mwoQJpEmThiVLljBw4EAURYmT65oQInHFzQ93CCHihZGRET179ozWkKKw8ubNy9OnT7l79y7VqlXTLQ+9EQr99jyuRNb75enpqbsJ/nFyAACtVouRkRG+vr5R7n/q1KkcOXKErl270q1bN93yMmXKsHTpUurXr8/Bgwdp1apVrN6bgYEB2bNnj3Bd2IZLWJ8+fQJCenwiGuoT2nPi6+uru5nTarUcP36cY8eO8ejRI1xdXX/aGPsVUf02U2heoQ3zsDw8PNixYweXL1/m5cuXeHl56f6OEcVHJbT34OvXr1HG+fr66vVUhS6LSti/ia+vL8mTJ49WTqE9FxE1EMMO9fP09NQ1IkKZmppG6xhR9QiH1pnbt29HWmdiUh+ePXvGrl27uHnzJm/fvsXPz0+3fUz/XpGJqswgpDH14sULPD094+R4P2NgYEDt2rVZtWoVBw8eJH369Gi1Wl2P18/4+vqyZ88ezp07x4sXL/Dw8CAgIACIXZlFt35ExNLSkvHjx9OvXz+OHz/OkSNHEvynJoQQcU8aW0L85qytrXn8+HGMtunWrRtHjx5l48aNFCtWjOLFi3PhwgUOHDiAvb19uOFm8SXsN8S3bt36pR9mValU7N69GyDC4TTZs2enYMGC3Lx5kytXrsR5Q/JnQt9j4cKF2bRp00/jPTw86NGjh67XcsKECeTIkYOHDx/Svn37+E73p06fPs2gQYNIkSIF3bp1o2zZsqRPn54xY8awa9euGO8vdCjez25CoxouG5mwDaHXr19Hq8cJvv/NIpqtzsDAAENDQ7RarW6oYFwLPX7dunVxcnKK1b4WLFjAggULKFCgAJ06daJw4cJYWlpSvXr1cENEYyM058hmDwztqYqvMotIaGPr0KFDWFhYUL169Wj9NMbdu3fp1asXwcHBdOnShcGDB5MxY0aWL1/OggULEiDzyGXMmBFjY2PUajXbt29n8ODBiZqPECL2pLElxH9Q9uzZ6dGjBxs3bmTkyJH4+vpiZWVFq1at6N27d7jnW0KfJYjr33NKlSoVBgYGKIqCj49PuKFE0eHp6an7xjlsr0NY6dOn5+bNm/j5+cUq318R+mO5P+u5CTVp0iTu3LmDo6NjjBpXUU1jHVc8PT0ZOHAghoaGbNmyBVtb22hvG1l+oc8MRfYbabGRIUMGLCws8PDwwMXFJdKGtlarxcDAQFfPU6dOjZubm94EG6G8vLx078XKyirOcw49PkS/zkTm3LlzODs7U6BAAf79998YfZkR0/oUeu6FnU4+rNDl8VVmESlQoACZMmXiyZMnGBgYsHLlyp9uo1ar6devH1++fGHnzp3hnmuNSnyfg76+vgwYMIBhw4axcuVKVq5cSeXKlXXPvwoh/kzyzJYQ/0GnTp1i9erV7N69mwsXLnDnzh2OHz/OyJEjI5y1LXRyiYiGbUV2cxUdSZMm1Q3Le/LkyS/tI02aNLqbyMgeXA8dfpY5c+ZfOkZs5M6dGwMDA169ehWtZz1CJz74ccKQyMo5dBhRaIMzPl27dg1/f39Kly4drqH1s3oQUUM3ODiYV69eAVC0aNE4yzOUgYFBlD9wCyE3yBUrVmTt2rW6ZaHP1UQ0mYOLiwsQ8oVFfDUcQmf4/NVzItSZM2cAqF+/vl5DS6vVhhuSGepX61NozhGVma+vL2/evMHAwCDBe5ZDhw3a2NiEm3QmIo8fP+bjx4/kypUrXEMrsc9BR0dH8ubNS4cOHZg4cSIajYYRI0bEyxBjIUTCkcaWEL+J0F4ltVod7WcGQqd1/nFoz6JFi0iePHm0J8IInV3s+fPnest9fX11N3QRfasbmnNUP0wa+qxWRD+8rFKp2LRpU5TfGJuYmOieO9u7d2+49R4eHty4cYPkyZPrPa/Rrl07qlevrpsNMSqh+UdV7qE5/pirpaUlpUuXRqVSRZjf58+fOXjwoO516HCrH/cTOlTyxxzSpk2LqakpXl5ekd5Ah9aDH/cZtvH3498ooroTWW4fP37k8uXLEeYX6s6dO+Eam8ePHycwMJCSJUuSIUOGCLeLrW7dupEkSRJu3brF2bNnw60/dOhQuBkUQ3+YeP/+/eFyDv1ZhFatWuktDy2nn/X+Ricuf/78ZMmShQ8fPugmngjr2bNn4aYfj2gYX2hP3Y9/r6NHj+oavz/+vUJnxotsFsCw16Gw6tSpg4mJCXfu3Al3nTh+/DjBwcFUr149XAM1NO8f9xd2Svro/rCxWq0OFxv6A8cNGzbUm2wk7P7Dlk9kddzX11f3swuRldnr168jzSui//9R2Jx+jFu3bh23bt1i/PjxAFSsWJHGjRvz+vVrpk2bFuk+hRC/P2lsCfGbCP1GXavVcvPmzZ/GK4rC06dPgfDfkBsZGfHu3TvKli1LzZo1qVWrFrVq1aJevXp07tw5XMMnb968ZMqUiTdv3rB69Wo0Gg3Pnz9n8ODButnHfnz+w8PDQzcMKzT3iHTs2JE8efKwZ88enJ2d8fLyQqPRcOfOHTp27MjDhw9/Ojxn1KhRZMqUiS1btuDs7IyPjw9arRYXFxfdjHWzZ8/WDc8KzffNmzfRmvo6tPxUKhUfPnyIMCZ0driXL19GmF+qVKmYMmUKBw8eJDAwkKCgII4ePUr79u31egyrV68OwOLFi/Hz88PLy4spU6boZgv8+PGj3r6NjY2pXLkyEPJ7VQEBATx69IgZM2YAIbO5heb0Y69D2NehdSXUgwcPgJAb+9CbyxIlSpAyZUouXrzItWvXUKvVuLi4MGrUKN3vR/2YXyg3NzdGjRqFh4cHiqJw/fp1Jk+ejKWlJePGjYtwm7hgZ2eHk5MTJiYmDB06lP379+Pv709wcDDHjx/X3byGVadOHWrUqMH79+8ZPnw4X758ITg4mI0bN7Jr1y4qV65MmzZt9LYJLb8vX75EOv09fK9Lr1+/jrRHwsDAgIkTJ5IkSRKGDRvG+fPnCQ4OxtfXlx07dtC9e3e9RmBQUJDuRv/Ro0e65aF1afv27bx9+xa1Ws3x48fZtm2b7rfzQifjCBX6xcWGDRt48+YNPj4+zJw5U/dzEKH5v3nzRm+mwHTp0jFs2DC0Wi0DBgzgyZMnaLVaLl++zPTp08mSJQujR4/WO5abm5uut+jHuhn2mvFj4y0iocM+w9ZXCJkd8e7duwwYMEAvPmw5hb0+Ojg4kClTJh4/fsyRI0dQqVS8evWKYcOGUbx4cSB8HS9QoABWVlY8fvyY3bt36+rWli1bAP1zK6prYdg8wm5z4sQJpk+fTo0aNfRGHoR+KbBlyxa2bdsWeeEIIX5vCfwjykKICKxatUrJmzevYm9vr9jb2yuFCxdWNm7cGOU27dq108XnypVLmTNnjm7d06dPlUKFCin58uXT22/Yf6tXr9bb35MnT5RWrVop+fPnV8qWLauMHj1a+fTpk7J+/XrdMUaPHq0oiqJ4eXkpVatW1e2rSJEiytatWyPN9evXr8rMmTOV6tWrK3nz5lXKly+vdOnSRblw4UK0y8jX11dxdnZWGjZsqBQuXFgpVKiQUqNGDWX8+PHKmzdvwsVXrlxZsbe3V+bPnx/lftevX68UKFBA914qVaqk3L17Vy+me/fuemXXtm3bcPt59eqVMmTIEKVs2bJKvnz5lCpVqigjRoxQnj9/Hq4shgwZohQuXFgpUqSI0rFjR+Xy5cuKq6urbv9dunRR/Pz8dNt4enoq/fv3V4oXL66UL19e6dWrl3Lnzh1FURSlTp06uu3y5MmjrFq1SlEURbl7965SokQJ3bqSJUvq3teiRYsUBwcH3brWrVvrjnX9+nWlUaNGSt68eZWKFSsq48ePV9zc3JSlS5cq9vb2SqFChZR169bp4nfs2KHY29srDRo0UDp16qSULl1aKVCggFKpUiVl1KhRyrt376Is/7jy9OlTZdiwYUqFChWUfPnyKYUKFVLKli2rNGrUSBk+fLhy+/ZtvXiVSqWsXr1aadCggVKgQAGlWLFiSpMmTZQNGzYoGo1GL/bq1atK0aJFdeVVuXJlXfmHdeDAASV//vy6uDp16ihv376NNOf79+8rvXr1UkqUKKEUKFBAqVGjhjJp0iTl48ePupigoCClbt26un3mzZtX2bRpk2795s2blcqVKyt58+ZV6tatqyxfvlwJCgpSOnXqpMv14sWLesddt26dUrVqVaVw4cJK06ZNlX///VdRq9XKli1blHz58umOVbduXcXX11dv25MnTyrt2rVTihQpohQsWFCpWbOm4uTkpHh5eenFeXp6KhUrVtTtq2DBgsqxY8cURVGUS5cuKYUKFdKtK1GihHLjxo1Iy+nZs2dKpUqVdPGNGjVSgoKCIo0/f/68UrJkSb3r6YEDB/T217p1ayV//vxKmTJllKFDhypv3rxR9u/fr9jb2yu5c+dWZs2apbfPR48eKS1bttRdd8aMGaN8+vRJef78uVK2bFndsUqXLq2cOHEiXE53795VSpcurYsrU6aMcvv2bWXbtm1K7ty5dXmePXtWURRF+fz5s1KtWjVdvIODw08/E4QQvycDRYmjeWGFEL8FX19funbtir+/Pxs2bNCbHtvd3Z3ly5ezZs0a8ubNG+HQPiFiYufOnYwcOZJGjRrJcCchhBDiBzKMUIj/mHXr1nHz5k26d+8e7rehLC0tdcNt4nrmQSGEEEIIoU8aW0L8x4Q+IxHZzHihz/eEPoMjRGyETliQEFPTCyGEEH8aaWwJ8R9Tv359TExMmD17NsePH8fHxwcAf39/Tp06Rf/+/cmdOze9evVK5EzFf8GzZ8+AkAlEZFS6EEIIoU+e2RLiP+jhw4esW7eO27dv4+npib+/P8mSJSNbtmzUrFmT1q1bkyRJksROU/zhFi1ahLOzs65Xq2DBgqxevZrkyZMncmZCCCHE70EaW0IIIYQQQggRD2QYoRBCCCGEEELEA2lsCSGEEEIIIUQ8kMaWEEIIIYQQQsQDaWwJIYQQQgghRDyQxpYQQgghhBBCxANpbAkhhBBCCCFEPJDGlhBCCCGEEELEA2lsCSGEEEIIIUQ8kMaWEEIIIYQQQsQDaWwJIYQQQgghRDyQxpYQQgghhBBCxANpbAkhhBBCCCFEPJDGlhBCCCGEEELEA2lsCSGEEEIIIUQ8kMaWEEIIIYQQQsQDaWwJIYQQQgghRDyQxpYQQgghhBBCxANpbAkhhBBCCCFEPJDGlhBCCCGEEELEA2lsCSGEEEIIIUQ8kMaWEEIIIYQQQsQDaWwJIYQQQgghRDyQxpYQQgghhBDi/4qvry/16tXj3bt34da5uLjQuHFjatasiaOjI2q1+pePI40tIYQQQgghxP+NO3fu0KpVK169ehXh+qFDhzJmzBiOHDmCoihs3br1l48ljS0hhBBCCCHE/42tW7cyduxYrK2tw617//49gYGBFCpUCIDGjRtz+PDhXz6W8S9vKYQQQgghhBB/mMmTJ0e6ztXVFSsrK91rKysrPn/+/MvHksZWPEtWuE9ipxBj7lecEzuFGNl4801ipxBjdz76J3YKMVYhS8rETiFGLJImSewUYixD6mSJnUKMffYJSuwUYiR96qSJnUKMZUprltgpxNil518SO4UYSWFqktgpxNjJV26JnUKMlclgkdgpxIiJ4Z83AKxk9lSJnUK0JOT9ccCtBTGK12q1GBgY6F4riqL3Oqb+vFokhBBCCCGEEPHA1tYWN7fvX2a4u7tHONwwuqSxJYQQQgghhEg4BoYJ9y+G7OzsSJIkCTdu3ABgz549VKhQ4ZffqjS2hBBCCCGEEP/Xunbtyr179wBwcnJi6tSp1KpVC39/f9q3b//L+5VntoQQQgghhBAJJxbPQMWlkydP6v5/+fLluv/PlSsX27dvj5NjSM+WEEIIIYQQQsQDaWwJIYQQQgghRDyQYYRCCCGEEEKIhPMLE1f8qf5/3qkQQgghhBBCJCDp2RJCCCGEEEIknN9kgoyEID1bQgghhBBCCBEPpGdLCCGEEEIIkXDkmS0hhBBCCCGEELEhPVtCCCGEEEKIhPN/9MyWNLb+UMsntOPB0w/MXX8isVMB4NzZ0zjPnY1KFUzOnA6MmTAZc3PzCGMVRWHsqBHkyGlP+787A+Dt7cWUieN58tiFZMnMaNCwES3btIu3fF/cvsK5bavQqFVYZcxKjc6DSJIsuV7MwwvHuX5oOxiAsWlSqrTthW1WewBun9jLvTOHUQcHYZMlJzU6D8LYxDTe8s1rY07DvFYYGxrw3ieIjTc/EqjW6sVUzJaG8lnToKDg7qdi482P+AZrMDMxpGWhdGRIlYQgjcLl116ceeEZb7mGenzzMsc3r0CtCsY2UzYadh9KUjP9Mr5z7hjn923BwMAAE9Mk1Pm7L3bZHXTrvd1dWTa6N72mryB5ylTxnvP96xfZu34JalUwdlly0LrPSJL9kDOE1OH18yeRPnN2qv3VOtz65dNGksrCkubdBsdLntcvnWP9cmdUKhVZsuWkz7AxmCUPf779LM7N9RPDe3Vg7orNpEydBoB7t66xZvFcNBo1pqZJ6NJvGPa588VZ7veuXWDXusWo1SrsMmenfT/HSMt4zdyJ2GXJTo1GbQAIDgpk0xInXj11QVEUstrnoVWPIZgmSRpn+YW6dukc65Y6o1IFkyV7TvoNHxthGUcWFxQUyJI503jich9FUXDIk58eA0eQJElS7t68xsqFs9FqNKRIlYqufYeQNYdDBFn8urNnTjN/7iyCg4Oxt3dg3MQpEV6T9+/bw9pVKzEwMCBpsmQMH+lI3nz5des/ffxI29bN2bZzD2nSWMRpjmHdu3aB3euW6OpFu37/RFov1s6dRPos2anRKOTcCw4KYvMSJ149fYiiQFb7PLTsMQTTJEniNMdbV86zZfVC1KpgMmbNSdeBo8LViahiujevhoWltS62XtN2lK1Sm3evX7By3hQCA/0xMDCgZcc+FChWOk5zB3hz7yrXd69Bq1aRxi4r5dsNwDSZmV7Mw1P7cDl7AAwMSGmZjnJt+5EsZWrdel8PN/ZNH0Sj0QtIah7/1+Sw7ly7wM61i1CpVGTIkoOO/SO/dqyaE3LtqNW4TbzndfvqebatWYRKFUzGrDnoMmAUyczMoxXjPHkEnz++1cW5ffpArvxFaN6xN4tnjNYt12q0vHv9nL6O0yletnK8vycRt2QY4R/GIasNh5b2pVG1Qomdio6nhwfjRv+D05z57Np3GLsMGXGeOyvC2BcvntO9y98cP3ZUb/msGVMxMzNj++4DrN24mQvnz3H2zKl4ydffx4vDK5xo0HcMnaavIpVVOs5tXakX4/HxLWe3rKDxkMm0n7iEUg1as3f+eACeXj/PrWN7aDpsGn9PWY5aFcyNIzvjJVcAc1Mj2hVNx/Ir75hw/AXufsE0zGutF5MxdVKq5rDA6cwrJp94iatvMPXzWAHQpIANQWotE4+/wOn0S/LamJPPNuKGcFzx8/Fi95IZtBw4jv5z1pHGOj3HNi3Xi3H/8IYjG5fSfuR0ek1fTsXGbdk8e6xu/e2zR1k5fgBfPb/Ea66hvnp7ssF5Ml2GT2bMos2ktUnP3nWLw8V9evsK5zH9uH3xdIT7ObZzI88f3o23PL29PHGePo7hE5xYtH4XNuntWLfMOcZxp47sx7FfFzzc3XTLVCoVTuNH0HvoaOau3EKzdl2YO2V0uH3/qq/enqydP5nuI6cyYfEWLG3t2LV2Ubi4j29fMWdUX25e1L8GHNy2Fq1Ww+j56xkzfz2q4GAOb18XZ/mF8vbyYN7UsYycOJMlG3djmy4Da5bOj1Hc1nUr0WjUOK/eivPqrQQHBbJtwyr8fL8yZdRgOvUagPOarfQc9A/Txw5HFRwcZ/l7eHgwZtRIZs11Zu+BI9hlyMi82U7h4l69fMEcp5ksWraCrTv30LV7Twb176tbv2/Pbjp2aIObq2uc5RaRr96erJs/mW4jpzB+8WYsbdNHWi/mRlAvDm1bg0arYdT89Yyev47g4KA4rxc+Xp4smz2BAaOn47RyB9bp7NiyekG0Yz68fYV5ilRMXfSv7l/ZKrUBWLNgOhVrNmDqon/pNnAM86eMRKNRx2n+AV+9ObduDlW7OdJ0/HJSWNpybddqvRj310+5d2wH9YfNosmYxaS0Ts+Nfet1659ePsGBWcPw906Ya3JYX709WT13Er1GTmXK0q1Y2aZn+5qF4eI+vH2Jk2Mfrl84mSB5+Xh7snzORPo6TmPG8u1Y29qxZfXCaMf0dZzGpAUbmbRgI536OWKWPAXtew3DLlM23fJJCzaSr0hJSlWs8d9qaBkYJty/RJb4GfxG1Go1o0aNokWLFlStWpVevXoRGBjIunXrqFGjBk2aNGHo0KE4O4fcsJw9e5amTZvy119/0adPHzw947+3oEfzCqzZdYmdx27F+7Gi69LFC+TNm59MmbMA0KxFSw4d2IeiKOFit27aSKPGTalevabecpeHD6lbvwFGRkaYmJhSrkJFThw9Ei/5vr5/A9tsDqSxtQOgYJV6uFw6qZevkbEJNToNxDx1WgBss+bEz9sTjVrFgwvHKFqrKcnMU2JgaEi1Dv3IU6ZavOQKkNs6Oa89A3HzUwFw7qUXxTOm1It56xXIuGPPCVRrMTY0IHVSY/yCNQBkSp2Uq2+9UQCNAvc/+VI4fYp4yxfg2d3rpM/uQNp0GQAoXr0Bd8+f+KGMTWnYbQgp0oSUcfpsDvh6eaBWq/DxcMfl2nnaj5wer3mG9ej2VTLnyI11+owAlK/ViGtnj4arx2cP7aB0tfoULhP+Q+/JvZu43LpMuZoN4y3P29cukSNXXtJnyARArQbNOHv8ULg8o4rzcHfjyvlTjJ2pf1NgYmLCyu2HyZYzF4qi8Pnje1LEYY/iw1tXyZwzNzbfyrhi7cZcOXMkXO6nD2ynXI36FC1bRW+5fd5C1GneEUNDQwyNjMiYzZ4vrp/iLL9Qt65eJmeuvKTPmBmA2n8148yx8GUcVVzegkVo0b4rhoaGGBkZkS1nLtw+feTDuzckNzenYNGSAGTMnJVkyZPz6EHcNdAvXTxPvnz5yfztmty8ZSsORnBNNjE1ZeyESVhZhXx5kydvPtzd3VEFB+Pq+pmTJ4+zeNnKH3cf536sFxVqN+bqmfDn3ukDOyhbowFFfqgXOfMWok7zv/XqhUcc14t7Ny+TzT4PtnYh51O1uk24cPKwXo5RxTx1uYuhoSETBndlRI9W7Ny4HK0m5Bqt1Wrx8/UBICDADxPTuO2RA3j/8CaWme1JZRPyuZe7Ql2eXz2ll79l5pw0m7gC02TJUauC8ff6QtLkIZ8Vfl5feH37ErX6TYzz3KLjwc0rZMmZG5tvZVu5TmOunA5/7Ti1fwflazSgWLkqEe0mzt2/eUXvb16lbhMundKvF9GJUatULJs1njbdB5LWykbvGI/v3+La+ZN07DsiAd6RiA8yjDCMW7duYWJiwpYtW9BqtXTo0IEVK1awb98+du7ciYmJCe3atSNTpkx4eHgwa9Ys1q1bR6pUqdi8eTNOTk5Mnjw5XnMcOH0bAFVL54rX48TE508fsbG11b22trHF19cXPz+/cMNWRjiOAeDyxQt6y/PlL8CBfXspWKgIKlUwJ44fxdg4fqqnj4cbKSysdK9TWFgRHOBPcKC/bihhKitbUlmFvCdFUTj971KyFy6FkbEJnp/eE5DNix1O/+Dr+QU7h3xUbNElXnIFSG1mgmeASvfaK0BFMhMjkhob6g0l1CpQIJ05bQqnQ61V2H/uNQCvPAIpkTEVz7/4Y2JoQCG7FGi04RvCccn7iyup0n7vfUuZ1oqgAD+CAvx1QwnTWNuSxvp7GR9evxiHomUwNjYhpYUlrQZPiNccf+Tp7krqMEN8UltaEejvR2CAv95QldChgY9uX9Xb3svDjR0r59FrzCzOH9kTb3m6u37GMsyHsaWVNf5+vgT4++kNaYoqzsLSihETI+59NjY2wcvjC4O6tcbH24shY6bFWe6e7p/1hlGliaSMW/UYAoTchIeVp3BJ3f9/cf3IiX1baNt7eJzlF8rN9ROW1j8v46jiipT4PgzM9dMH9m7bSO+ho7HLmJnAgABuXr1EkRKleeLygDcvX+Dx5XsPY2x9+vhJ75psE8k12c4uA3Z2IV+IKIqC04ypVKpcBRNTU6ytbZgzb0G4fccHT/fPpLH8Xo6R14uQc+9n9eLkvq20ieN68cXtMxZhzicLK2sC/P306kRUMRqNhnyFS9CiUx80ajUzxwwgmVlyajdqzd+9hzF5RE8O7dqEj5cHfUdMxsgobj///DzdME9jqXudPI0lqkB/VIEBekMJDY2MeXX7IufXz8fI2IQi9duGxKdOS7Ueo+I0p5jwcHfFQq+OhJTtj3WkTc+Qa8eDW1cSJK8vbvrXNAtdXn66oYTRiTlzdA+p01pSLIIv8TavdKZph57hhib+8eSZrf9PxYsXJ3Xq1GzcuJEXL17w6tUrSpYsSeXKlXUfUHXr1sXHx4c7d+7w8eNH2rdvD4R8M5UqVcKOX/5daBUtBhGcNEaG0e84HTRkOHNmzaB188akTWtJqdJluHM7nnrvFAUDwudrGEG+qqAADi934quHG40HTwFAq1Hz+v5NGg4Yh7GJKYeWzeT89jVUbtMzXtI1BIigbaSNoOfw7kdf7n58SpksqelTNhPjjj5n5/3PNMpnw8gqWfEJ1PDI1Y9sFsniJddQilaJoIQjLuPgwAB2LZ6O9xc32iVgT9aPFG3E9TiinH+kUatZM2scjTv1I5WF5U/jYyOy883Q0OiX4iKS2iItq7Yf4fkTF8YM6kHGLNmw+9Z7ExtarRaiee5F5fWzRyyeMoJKdZpQoHi5WOf1I0VRolV20Yl79vghkx0HU7dxS0qUqQCA45Q5rF++gNWL55CvYBEKFCmOsbFJHOYfs7rs7+/PGMcRfPr0iUVLV8RZHtEVcr2Im3qxZMrIb/WibFylB0TxtzYyilZMldqN9JbVadyGI3s2U7VuE5yn/kP3wWMpUrI8T13uMWvcILI55CGtlW24fcUm/4hubg0iKOMshcqQpVAZHp07zBHn0TSbsCLCuIQUUqfDL49pHYlrkZ9rRjGKObxrE536/RMu5unDu3z19qR0pZrh1ok/hzS2wjhx4gTz58+nffv2NG7cGE9PT1KkSIGPj0+4WI1GQ5EiRViyZAkAQUFB+Pn5JXTKiWbxgvmcOR0yJtrP15ccOe1161xdP5MyZSqSmZlFtnk4vn6+9B80hFSpUgOwcvkSMsbBzV1EUlhY8fH5o+/H9nQnafIUmCTRb4D4fHFl95wxWKTPSLMRM3VDO8xTpyVHsbK6XrA8Zapyac+GeMkVwCNARZYwjaPQIYLBmu+NLavkJqRMaszzLwEAXHrlRatCtpiZGmFqZMDu+5/xV4X0gtW0T4ubX9w9HxKR1JbWvH/monv91cONZMlTYJpUv4y93D+zcYYjVnaZ6ThmdrwMn4muNFa2vHr6UPfa+4s7ZuYpSJL05w3T188e4f7pAztXhTyv4+PlgaLVogoOpk2fkbHO7d9Vi7l64QwAAf5+ZM6WQ7fui7sr5ilSkjSZfp5W1rY8dbn/07iw/Hy/cu/WNUqVDxmCk90+N1my2/P6xbM4aWxZWNny6sn3Mvb64hbtMg517ewx/l0yk1bdB1OiYtzdgGxYuUhXxv5+fmSJThnb2PLk4b1I486eOMzi2VPpPmAElaqHPJ+j1WpJliwZU+d/b9R0b92Q9Bkyxir/hc7zOHMq5Jrs6+dLzgiuyWYRXJM/fvhAv949yJo9OytWryNp0rifbORnLKxsePnkge71r9aLTUucaNl9MCUq1ojzHNNa2fDs0ffzycPdjeTmKUkaJseoYs4dP0jmbDnJlC0nENL4MTIy5t2r5wQFBVKkZHkAcubOT4ZM2Xj26EGcNrbMLaxwe/lY99rPyx1TM3NMwkwu4+P6AX8fT2xz5AXAvmx1Lv67gCB/X5Kapwy3z4RkYWXDi8ff64jnFzfMzFPGqI7Eh7RWtjwPm9e3v3kSvXoRdcyr54/RajXkyl8k3P6vnD1G2ap1Er1RGS9+g2epEsr/zzuNhkuXLlG7dm2aNGlCypQpuXIlpBv6zJkz+Pr6EhwczNGjRzEwMKBgwYLcvn2bly9fArBo0SJmzJiRmOknqJ59+rF5+242b9/N2o1buHf3Dm9evwJgx9bNVKwcs/HS27duZvGCkBvVL+7u7N6xndp168V12gBkyV+Uj89d8Pz0HoA7J/eTvbD+zE/BAf5snTqEHEXLUq+Xo14jIGfx8jy5ehZVcBCKovDs5kVss8btTGJhuXz2I0uaZFglD/nmu1zWNNz9+FUvJmVSYzoWtyO5acg3ZcUzpuKDTxB+wRrKZ01DvdwhwyZTJDGiTJbUXHsb/guEuJS9QDHePnPhy8d3AFw7vo9cxcroxQQF+LN6wiDylChP8/6jE7WhBZC7UAlePX6A64eQmaHOHdlF/hLlo7Vttlz5mLRyFyPnrmXk3LWUq/kXRcpViZOGFkDrTj2Zu3Izc1duZvqitTx+eI8P794AcGTvDkqUrRhum0LFS0crLixDQyOcp4/H5d5tAN68fM77N6/ibDbCPIVL8OLxfT5/K+Ozh3ZRsGSFaG9/5+o5tiyfQ//x8+K0oQXQtnMv5q/awvxVW3Basi6k7N6GDMU9tGc7JctVCrdN4dAyjiDu6oUzLJs3gwmzFukaWgAGBgaMG9aXp49Cbr7OnTiCqWkSsmS3D7f/mOjdtz9bd+5h6849rP93K3fv3uH1t2vyti2bqVSlarht/Px86dyxHVWr12CG05xEaWgB5C5cgpePH4SpF7spWDJ65x7A3avn2bp8Dv3Hz42XhhZA/qKlePboPp/eh5xPJw7soGjpCtGOeff6OdvXL0Wr0RAcFMixvVspVbE6NukzEuDny5OHdwD4/OEd79+8JEv2uP1MsctdBNeXj/D+HPK59+jsQTIXLKUX4+/twakV0wj09Qbg+dXTpEmfOdEbWgB5C5cMuXZ8K9szB3dRuFT060h8yV+kJM/D/M1PHtxJkVIVYhTz6N5N8hQoFmHv16P7N8lTqHg8vgOREKRnK4xmzZoxZMgQDhw4gImJCUWKFMHDw4P27dvTokULzMzMSJMmDUmSJMHKyoopU6YwYMAAtFotNjY2zJw5M7HfQqKwSJuWcROnMHRQ/5ApWTNmZOKUkOFgDx/cY8LY0WzevjvKfXTq0o3RI4fTrFF9FEWhR+9+etMPxyWzlGmo2WUI+xZMRKNWkdo6PbW6DeXTyyccXTWb9hOXcOv4HnzcXXl28wLPbn5/vqzZ8BkUqlqfQN+vbBjbG0WrxTpzDqp37BYvuQL4BmvYcPMDXUpmwNjQADe/YNZd/0Cm1ElpUzgdU0+95PmXAI48dmdA+UxoteAdqGbZ5ZCGzpEnX+hQND2OVbNigAH7Xdx44xUYb/kCmKdKQ6MeQ9k8ZxwatRoLm/Q07j2C988fs2eZE72mL+fKkd14uX3G5dp5XK6d12379ygnzFIk/JDcFKnT0LbvP6ycMQq1WoWlrR3t+4/m9TMX/l0wjZFz1yZ4ThFJncaCvsPHMWPsUNQqFbbpM9D/n5CH1p89esiCmROYu3JzlHGRSWZmxshJs1m5wAm1Wo2JqSmDRk/Wey4pNlKmtqBD/1Esm/YParUKK1s7Og4cw6unLqxfMJXR86KeQW7H6gUh0+4vmKpblj13flr3GBon+YVKncaC/iPGMXXMUNQqNbZ2GRjkGFJ2Tx89wHnGBOav2hJl3KpFc1AUBecZ3589zJ2vED0HjWTImCksmDkRlUqFRVpLHKfMjvBG61elTZuWCZOmMmRAP1RqFRkyZmLyt2vyg/v3GD9mFFt37mHzvxv5+OEDJ48f4+TxY7rtl61aQ+pvPwWQEFKmtqB9f0eWTXMM+TkOWzv+HjiG109dWL9gGqPmRX3uhdQLWL/g+/OF2XPn1z37FxdSpbag+6AxzJs0ArVahXW6DPQcOo4XTx6yfO4kpi76N9IYgMZturJ20QyG92yFRq2mZPmqVK71FwYGBgwYM5P1i2cRrArGyMiIzv3/wSZ9hjjLHSBZytRUaD+Qk8umoNGoSWllS8W/h+D2+gnn18+n0agF2ObMR6HaLTkwewSGhkaYpbKgWs+4m400NlKmtqBj/9EsmvpPSB1Jl4HOg0KuHWvmT2Gc8/qf7ySe8uo6cDTOU0agVquxtrWj+5CQerFq/mQmLdgYaUyoz+/fYmmTLsL9f3r/FqtI1v3x/o+e2TJQIpoyTui8fPmSM2fO8PfffwPQs2dPmjVrRpUq0eu5SVa4TzxmFz/cr4SfRvp3tvHmm8ROIcbufPRP7BRirEKWxP92MyYskiZuT9mvyJA6cYfE/IrPPkGJnUKMpE+dOL03sZEpbfSHZP8uLj1P+OnBYyOFadw9M5dQTr6Ku0lVEkqZDPH3W23xweQPHL5XMvufMX9AsrKOCXasgAvxO3ndz0jP1k/Y2dlx79496tWrh4GBAeXKlaNy5f/Q7xwIIYQQQggh4oU0tn7C1NSUWbMiniJZCCGEEEIIEUMyQYYQQgghhBBCiNiQni0hhBBCCCFEwvk/miBDeraEEEIIIYQQIh5Iz5YQQgghhBAi4cgzW0IIIYQQQgghYkN6toQQQgghhBAJR3q2hBBCCCGEEELEhvRsCSGEEEIIIRKOocxGKIQQQgghhBAiFqRnSwghhBBCCJFw5JktIYQQQgghhBCxIT1b8cz9inNipxBjliX7JnYKMXLn0IzETiHG6jgYJXYKMRasVhI7hRgxNf7zvkv64BmQ2CnEWCYLs8ROIUY2332f2CnE2LxNNxM7hRi7OKVeYqcQIxrlz7q+ATTPb5fYKcSYSvNnlXOgSpPYKfx3GcgzW0IIIYQQQgghYkF6toQQQgghhBAJR57ZEkIIIYQQQggRG9LYEkIIIYQQQoh4IMMIhRBCCCGEEAlHJsgQQgghhBBCCBEb0rMlhBBCCCGESDgyQYYQQgghhBBCiNiQni0hhBBCCCFEwpFntoQQQgghhBBCxIb0bAkhhBBCCCESjjyzJYQQQgghhBAiNqRnSwghhBBCCJFw/o+e2fptGluOjo60bNmS/Pnzx2i7ESNGcPnyZVKlSgVAcHAwbdq0oW3bttHex86dO5k2bRrp0qVDURSCg4OpV68ePXv2xMjIKEb5xIVzZ0/jPHc2KlUwOXM6MGbCZMzNzSOMVRSFsaNGkCOnPe3/7gyAt7cXUyaO58ljF5IlM6NBw0a0bNMuId9ChJZPaMeDpx+Yu/5Eohz/2qVzrFvmjEoVTJZsOek3fCxmycOXa2RxQUGBLJkzjSeP7qMoCg6589Nj4Ag+f3yP08R/dNtrNVpev3zGyIlOlKlQNVY5X75wlhWL5qFSBZMthz1DHMeTPIKcI4vTaDQ4O03hzq0bAJQsU47ufQdjYGDAq5fPmTN1AgEB/hgYGNClV3+Klyobq3wBrl48y+ql81EFB5M1uz0DRo6LMOeo4lrUrYillY0utknrDmTPmYsZ40fqlmm1Gl69eMaoybMoW7HaL+cbUnZzUalUZMuRkyGOE6Io4/BxPt7ezJsxkWdPH5M0aTJq1WtIo+ZtAHj08D6L5kwnMDAArVZDi7adqF67/i/nCnD76nm2rl6EShVMxqw56DpgFMl+yDeymPmTRvD541tdnNunD+TKX4RB42bplrl+es+Yvh0YNnk+2ezzxCrXUH9anfjRu3tXublnDRq1ijR2WSnTdgCmycz0YlxO7+PxuQMYYEAKq3SUbtOPZClSow4O4sqWRbi/eoKCglUWB0q26IWxaZI4y+9H1fLb4tgkP6bGRjx858XANdfxDVTr1jcrnZke1e11r1MmMyFdmmQUHrYfN58g/q6UnTbls5LU1Ii7rz0ZuOY6wWptnOd59eJZ1iwNudZmzZ6TASPGRXhNjk7cJMdBWFha0WtgSH24cuEMsyaPxtrGVhczY+FqzMySxyrna5fOse5bLlmy/+RzJII4P9+vzJ8+nndvXqFotVSpVZ+mbToC8MTlASucZ4ZcLzRamrT5m8o16sYqX4ArF8+yesm38yqHPQMjOf+iitu3cwuH9+0kKCiInA65GThyPKamplw+f5qZk0ZjbZNOt59Zi1ZjlvzXy/napbOsDVN2/YdHXC8ii/Pz/cq86eN59+Ylilahapgy/urjzZK503j7+gXBQUE0b9eFKjXr/XKuADcun2PjigWoVSoyZctBryFjwuX7sxh310/80+dvnJZvImWqNLx99YJ5Uxx167VaDW9ePmfIuJmUKl8lVvmKhGegKIqS2EnExogRIyhRogSNGzcGwN3dnerVq7N9+3ayZ88erX3s3LmTq1evMm3aNAD8/f3p1asXhQoVYsCAAbHKzy84ZsXr6eFB00b1WL3uXzJlzsK82U74+/sxctTYcLEvXjxn2uQJ3L93lx69+ugaW2Mch2NkZMyosRPQajUM6teHZi1bUaFi5WjlYFmyb4xy/hmHrDbMHdGc4vmzMGnxwThvbN05NOOnMd5eHvTu0JQZC1eTPkNm1iyZh7+/H70G/RPtuPUrFuL2+SMDRk5AURRmT3IkXYZMtO3cS28fKxfOwuOLO0PHTI00H7MkP2/Ee3l60Ll1I+YtXUeGTJlZtmAOAf5+9B82Ktpxh/fv4dihvcyYvwxF0dKva3tatO1Ixao1GNSzE9Xr1Kd2/UY8fezC4F6d2XXkLEbGEX8HE6z+eV328vSgR7vGzFq8FruMmVm5aA4B/v70GeIY7bh3b14xblhfVmzeF+Wxljs74fHFneHjpkW43tT456Okw5fdbAL8/aNRxt/jpk1wxMjIiEEjxqLVahkzrB8NmrSkVNkKtP6rBkMcJ1C0RGncXD/Ro0ML3T4i8sEzIMp8fbw8GdGjJWNmLcfWLhObVzoTGODP332GxygG4MXjh8yfMoLRTstJ+60RExwcxLSRvXnz4in/TF8crcaWZYqoGw2/U50A2Hz3/U/fU1iBX73ZM7EHtYc4kdLajhu7VqEKDKBUq966mC9vnnJq2WQaOC7ENFlyru1YgToogNKt+3Jz71r8PNwo134QCgrn1jiR0io9hetH/wuweZtuRjs2rbkpZyfUpN60U7x09WVUk/yYJzVmxMZbEcYbGxmwZ1hlNl94xfqzL6hTxI6RjfJRf9pJvP1VrOhRmtuvPHA+9DjaOQBcnBL1Day3pwc92jfBadEa7DJmZtXiuQT4+9F7sGOM47ZtXM2OTeuoULWGrrG1esl8zMzMaNG+S7Ty1UTjVsjby4Pe7b99PmTMzJrF8/APiORzJJK4pfOmY2hgSNd+QwkMCKB3hyYMHTMVh7wF6NSsDv1HjKVQsVK4u35mQJdWun1ExNQoete4bm0bM2dJyHm14tt51TeC8y+yuPOnj7Nm2QJmL1mLuXkKJo0agkPuvLRo15lVi+eRzCw5rTpEr5xVmqjL2dvLg17tmzBjYcjfe/XiuQQE+NFrkGO045bOm46BgQHd+g0jMCCAXh0aM3TMNHLnK8iEEf3JmDkrHXsOwN31M73/bsrCNduxtLaJMJ9AleYn+XoysHMzJs9bRboMmVi/bD6BAX507T8y2jGnj+5n69qluH76wKqdx0mZKk2446xdPBtPD3cGOE6JMh+A/Bki/nL+d5OszrwEO1bAwf4JdqyIJMozW4qiMHPmTGrWrEmdOnVYu3Yt7dq148qVKwDMmjWLGjVq0KJFC/r06cPOnTvx9fWlW7duNG7cmMaNG3PiRMQ37JaWlmTNmpVnz56h0WiYOnUqjRo1okGDBqxZswaAK1eu0LRpUxo3bszw4cPD7cPMzIxBgwaxadMmFEXh8+fPdO7cmebNm1OpUiXmzQupIK1bt+bChQu691SjRg0+f/4cq7K5dPECefPmJ1PmLAA0a9GSQwf2EVGbeOumjTRq3JTq1WvqLXd5+JC69RtgZGSEiYkp5SpU5MTRI7HKKzZ6NK/Aml2X2Hks4g/7hHDr2mVy5spL+gwhH1q1GzbjzPFD4co1qri8BYvQon1XDA0NMTIyIlvOXLh9/qi3/YM7N7lw5ni4G4Zfcf3KJRxy59PdmDdo3JwTRw6GyzmqOK1WQ2BAACpVMKpgFSqVChNTUwA0Wg1ffXwACPD30y2PjZvXLmGfOx92324O6jVqzqlj4XOOKu7hvdsYGhkxpNff9OzQlI2rl6DR6H/g3b9zk/Onj9NnqH6jKKauX7mIQ+68YcquBSeOHIigjCOPe/roIdVr1f92vplQsmwFzp48iio4mHade1K0RGkArKxtSZU6DW5uv36NuHfzCtns82BrlwmAqvWacPHUYb18oxOjVqlYOms8bbsN1DW0ANYunEH5avVIkTL1L+f4oz+tTvzog8tN0ma2J6W1HQAOFery4topvfzTZspJ4/ErME2WHI0qGH/vLyRJngIAmxz5KVC7JQaGhhgaGpE2Qzb8PFzjNMewKuW15dYrT166+gKw9vRzmpSM+GYdoG+tXLj7BLL+7AsAmpfOzJKjT/DyU6EoMGz9DbZdeh3ned68dgn7XHl1f++6fzXj1LHw1+Sfxd29dY0bVy9S56+metu53L/DnZvX6P13c4b27si92zdinfOtq98+H77lUvuvZpyJIOeo4rr1G0anXgMB8PjihipYhZm5OargYFr93Y1CxUoBYGltQ8rUaXB3i11duXk15PMh7Hl18mgE518UcccP76dJy/akTJkKQ0ND+g0dRdVaIY3ph/fvcPvmVXp0aMagnn/HupxvXr1EzjB/7zp/NeN0RPUiirhu/YbRudcg4HsZJzc356uPN7evX6ZVx+5ASBnPXroB85QpfznfO9cvkcMhD+kyhFxvazZoyrkT+vlGFePh7sbVC6cZNW1BpMd4ePcWl86eoNuAfyKNEb+3RBlGePjwYW7evMm+fftQqVS0bt2aoKAgAE6ePMmNGzfYv38/AQEBNGrUiCpVqnDs2DHs7OxYtmwZLi4u7N27l6pVww/RevToEW/evCFv3rxs3boVgF27dhEcHEznzp3Jly8fAK9eveLUqVOkSJGCnTt3httPzpw58fLywsPDg/3791OvXj0aNWrE169fqVixIu3ataNJkybs2bOHsmXLcv36dTJlyoSNTcTfjkTX508fsbH9PuzB2sYWX19f/Pz8wg0lHOE4BoDLFy/oLc+XvwAH9u2lYKEiqFTBnDh+FONIeisSwsDp2wCoWjpXouXg5vpJ75srSytr/P18CfD30+vKjyquSPHSuuWunz6wd/tGeg8ZrXec1Uvm0q5LnwiHPPxKzlZhhsBYWdvg5+eLv7+f3hCQqOJq1m3I2ZNHaVG/GhqNhmIlSlOmfCUA+g1xZEifLuzYvB4vTw9GTZwRaa9WdLl//oSVXvnZ4B9BzlHFaTQaChUrSace/VGr1Ywd1hez5OY0av59aPCKhbPp0K1PhENhYiIuyjhX3vwcO7yPfAULoQpWce7UcYyNjTFNkoQ6DRrrttm/exsB/n7kyVvgl/P1cP9MWitr3WsLS2sC/P0I9PfTDSWMTszpI3tIk9aSYmW/93afPrwbjUZN5dp/sXfz6l/O8Ud/Wp34kZ+nG8nTWOpem6W2RBXojyowQG8ooaGRMW9uX+TixvkYGptQuF5IbnZ5iuhifL985uGpPZRuHbejB8JKb5GMDx7+utcfPANIaWaCeVJjvaGEABbmpvSoYU+Nicd1y7LZpMAyhQebBpTHNnVSLj9xZ+L2u3Gep5vrZyzDnFOhf+/w1+TI4wIC/Fk6byYTnRZycO92vf2nTJWKStVqU7ZSNR7eu82EkQNYuHprpD0Y0cs59p8jZsnNMTI2ZtZERy6cOU7p8pWxy5gFIyMjatRrpNvm8N4dBPj745A3Zo9W/Cxnq0jOv6ji3r99jZenB/8M6omHuxv5ChahS68BAKRMmYrKNepQrlI1Hty9xbgRA1i8dpveuRwT7q6fsbT+eb34WZyRsTFOE//5VsZVsMuYhWePH5ImrSW7t2zgxpXzqFQqGrVsr2uw/Yovbp9Ja/U9j7RW1vj7+enlG1WMhaUVw8Y7RXmM9cvm0rpT7zi5r/it/B89s5UoPVvXrl2jdu3amJqakjx5cvbs2YOVlRUAFy9e1K1LlSoV1aqFjLsvXLgwx48fp1evXty7d4/evb8P4Zg/fz4NGzakfv36jB49mgkTJpAhQwYuXbrEyZMnadiwIc2aNePTp088fhwyFCJr1qykSJEi0hwNvlWCJEmS0LlzZ9KlS8fKlSuZPHkyKpWKgIAAateuzcWLF/H392fXrl26oYyxoVW0umOHZWQY/T/VoCHDMTAwoHXzxgzq14dSpctgYmIS69z+ZIpWwYDw5WpoaBTjuGePHzK8b2fqNmpJiTIVdMtd7t/G28uTitVqx0nOWq02gkzA8Ie6EFXcupVLSJXagu0HT7N57zF8fHzYunEtwUFBTBo1lGGjJ7Jl33HmLFnNnOkTcf38KXY5K0qEF9Af629UcbUbNKHXwJEkTWaGeYqUNGrRjotnT+piHt4LKedK1evEKlcAbaR/7x/LOPK4nv2GYIAB3ds3Z8ywfhQtURpjY/3zbdO6FaxdvohJTgtIkjTpL+eraLUQQR4GYZ4tjU7Mkd2baNiqk+71q2ePOHlwJx37jAy3XWz9aXXiR0okeRlEcE3OVKgMLWduplDdNhxzHv3tbxHiy5unHJ49jFwV65Mxf8k4zzOUoYEBEQ3U0mrDL21XIRuHb3/gtbufbpmJkQEV89jQdcklakw8TprkpoxslC/O81S02mhekyOOUxSF6eNG0rXvECwsrcKtHzV5NuUqV8fAwIC8BQqTO19Bbl67FLucFSXCz+dwOUcjbvDoyWzce4qvPj5sXrtML27bhlX8u2oJY6bNJUmSX79ewLdrV3TOvyji1Go1N69dwnHiTJxXbuKrjzerl4b0xIyZOofy38o5X8Ei5Mkfu3JWIrkHCl/GP48bMnoK/+49zVcfbzavXYpGo+bzx/eYJU/OzEVrGTZ2GiucnXj2+OEv5xtSbuGXh80jOjGRefTgDj5enpSrWuuXcxSJL1G6O4yNjfVOknfv3uHvH/JNnKGhIVpt+Adxs2TJwqFDhzh37hynTp1i1apVHDx4EIB+/fpF2NDRaDQMHTqUGjVqAODh4UHy5Mm5ffs2SX9yw/P48WNsbW0xNzdn2rRpvH37lnr16lGtWjUuXryIoiiYmZlRoUIFjhw5wuXLlxk7NvxzVdGxeMF8zpwOuXHw8/UlR87vDy67un4mZcpUJDMzi2zzcHz9fOk/aAipUqUGYOXyJWSMxTc3f6oNKxdx9eIZAPz9/MiSLYdu3Rd3V8xTpCRpsmR621jZ2PLE5V6kcWdPHGbxnKl07z+CStX1G1XnTh6lSs164W7UY2L1soVcOnf6W86+ZM2eU7fO3c2VFClTkuyHB/OtbdLx6MG9COPOnz5On8EjMTExwcTEhBp1GnD21DEKFilGYFAgpctVBCBPvoJkyZodlwd39R4oj451KxZy5XxoOfuSJWzOuvL7MWdbHj+8F2HcicP7yJbDgaw5Qs4DRVEwNvp+qTp74gjVatX/5XJevWzBL5SxLY8e3I0w7vOnj3TrM4iU3ybp2bhmOXYZMwIhE/bMmDiK1y+f47x8A7bp7X4p51BprW15/viB7rWnuxvJzVOSNGmyaMe8evYYjUZDrvzfe1zOHz9IgL8fEwaHPPfp6eHG4hljaNWlH0VKff9CIbr+tDoRleRprHB/9f15JX8vd0zNzDEJcxPs4/qBAB9PbHLkBSBHmepc3rSAIH9fkpqn5OX1M1zevJCSLXqSrXj0np39Ve88/CmS1UL3Ol3qZHj6BeMfHP7Zk4bFM+K4SX949yevQA7cfK/rBdt++TWD68fNRCnrVyziyoXTwLdrcoT14sdrcjoeu9wPF/fm1Qs+fXzHigUhvQKeHl/QaLQEBwXTpfdADuzaSvN2nXX3GoqihPsSJDo2rFzE1Qu/8DnyMOLPkZtXL5I5Ww7SWlqTzMyMCtVqcfFMyGMRquBg5k4dw5tXL5i5eC026dLHOF+AtcsXcjn0/PP3JUu2aJx/trY8iuT8S2tpRbmKVXU9YVVq1mXj6qX4fvVh386ttGz/YznH7NZyw8of6kWYfCMv43Q8fng/wrgbVy+SJUwZV6xWiwtnTlC1VkMAqtUJ+W/6DJnIU6AQT1zuk8Ph1+q4lbUtTx99z8PD3S1cvtGJiczFU0epWCN29xW/LfmdrfhVvHhxjh49qush6tKli+5ZpzJlynD06FGCg4Px9fXl9OnTGBgYsGHDBpydnalduzZjx47Fw8MDX1/fKI9TqlQptm7dikqlws/Pj9atW3P79u2f5vf161fmzZtHmzYhM4pduHCBzp07U7t2bV6+fMnnz591DcImTZowZ84cypcvT5Ikvza7VM8+/di8fTebt+9m7cYt3Lt7hzevXwGwY+tmKlaO2cwz27duZvGC+QB8cXdn947t1K4bu9l2/kRtO/di/sotzF+5BafF63j88B4f3oU8e3Bo73ZKlq0UbpvCxUtHGnf1whmWzZ/BBKdF4RpaAPfv3KBAkRKxyrljt94sW7+NZeu34bxiAw/v3+Xdm5Bc9u3aRpny4W/UipUsHWlcTofcnDke8ryeWq3i0rnT5MlbALsMGfHz9eXB3dsAfHj3ltevnpPTPneMc27fpTcL12xl4ZqtzFm2nkcP7vL+bUguB3dvo/S3YYthFSlROtK4Vy+esX7lIjQaDUFBgezbsZkKVb8/l3jv9g0KFv31cu7YrQ/L1m9n2frtOK/Y+EPZbY2kjMtEGrdv11bWLA/5ltfjizuH9u6gyrcZxKaOG4G/ny/zl6+PdUMLIF+Rkjx7dJ9P798AcOLgToqUrhCjmEf3bpKnYDG9L7za9hjEzBU7mLxwI5MXbiSNhRU9h034pYYW/Hl1Iirp8xTB7eUjfFxDJtZ4fO4gGQuU0osJ8PHg7KppBPp6A/Dy6mlSp89MUvOUvL17hatbl1C976R4b2gBnHnwmaLZ05LVOuTGuEOlbBy+HX5SkFRmJmS1Nufa8y96y/ffeEeDYhlIahJye1C7sB23XnnGSW7tuvRiweqtLFi9ldlLf6wX2ylVrlK4bcLXi5C43PkKsm7HEd3+ajdsSoWqNRgwYizJzJKzf9cWLnxrxDx/8ognLvcpWrJMjHNu27kX81dtYf6qLTgt+fY58i2XQ3u2UzKCnHWfIxHEnT95lE2rl6EoCqrgYM6fPEqBIsUBmDXJEX8/P2Yu+vWGFkCHrr1ZvHYri9duZd4P59+BXRGff0V/KOewceUrVePMyaMEBQWiKAoXz57CPldekpklZ9/OzZw/HVLOz5648PjhfYqVjNmstm0798J51VacV21l1pL1PH4Y5u+9J+J6EVLGEceFlPFSXRmfO3mUgkWKY5vejuz2uTlxKGSiHU+PL7jcv/PLDS2AgsVK8fThPT6+C7neHt23neJlKsY4JjIP794kf+Hiv5yf+D0k2myEc+bM4eTJk2i1Wtq0acOhQ4fo06cPJUuWZM6cORw/fpxUqUIexmzdujUVKlRg0KBBfPz4ESMjI9q0aUOzZs3CzUYYlkqlYvr06Vy+fBm1Wk3jxo3p1q0bV65cYcGCBaxfvx7Qn/rdwMAAjUZDjRo16NOnDwYGBuzfv5+5c+eSNGlSbG1t8fT0ZPDgwZQpE3LhrlixIs7OzhQoEP5ZjJjORghw/uwZnOfNRqVSkSFjRiZOmU6qVKl5+OAeE8aOZvP23XrxYx1HkD1nTt1shH5+voweOZy3b9+gKAodO3ejbv0G0T5+XM9GGGrZ+LY8fPYxUWYjBLh++RxrlzmjVqmxtcvAoH8mkiJlKp4+eoDzzAnMX7klyrgebf/iq4+33vMwufMVoue32a+a1izNkvW7o/VMQHRmIwS4cvEcKxbNQ61SkS5DRkaMmUzKVKl47PKAWVPGsWz9tijjvL29cHaawrMnjzA0NKJIsZJ07zcYExMTbt24yvIFcwgODsLIyJh2nXtQrmLkDfvozEYIcPXSOdYsmY9arSKdXQaGjJpMipSpePLoAfOmjWfhmq1RxgUGBrBo9lQePbyHRq2mfOXqdOjWV9c4+KtaSZb/u/enzwREZzbCkLI7+0PZTQlTxmNZtn57lHH+fn5MHT+SD+/eoigKrdp3pnrt+jy4d5t+XduRIVMWvS9iuvYeGOkU+z+bjRDg9tULbF2zEI1ajXU6O7oPGYfrx/esnDeZyQs3RhpjniKk523NwhmktkjLX606R3qMgR0a0tdxapzMRgi/T52AmM9GCPDu/jVu7lmDVq0mhZUt5ToM4av7Ry5unE+Df0Ia2o/OHuDxmf0YGBlhlsqCki16kcLSll3juhLk/xWz1N+f+7LOlptSLXtHdrhwYjIbIUDV/LY4Ns6PibEhr1196bPqKpktzZndoRhVJxwDoFCWNCzpVopS/xzS29bQAAbWy0PD4hkxMjTg3mtPhqy/Ee55r5/52WyEEDI9+pqlzqjVKmzTZ2DIqEm6ejF/+ngWrN4aZVxYG1YtxsfbSzcb4ZNHD1gydzoB/n4YGRnRte9QChaJ/KY1OrMRAly/9MPng2OYz5EZE5i/akuUcb5fv7Jo1iRev3wOQOnylWndqSdPHt5jaK+/scuYGdMw14u/e/SnSImIG4nRmY0Q4OrFc6xaOj/k2mWXgaGjJ5MyZSqeuDxgzrTxLF67Nco4jUbDprXLOXPiCFqNhhwOuek3bDTJk5vzxOUBi+ZMw9/fDyMjY7r3G0KhKL74+NlshBDy9w4pu5A8BjlO0pXx/BnjcV61Nco4368+LJw1mdcvn30r4yq06dQTQ0NDXD9/ZPGcqXz+8A6tVqFhszbUbtg00lx+NhshwM0r50OmdVersEmXgb4jJvD543uWzJqI07JNkcb8WIebVi0abjbCNnXLMn/NTr2JjH7mj5mNsF7kk4LEtYD9fRLsWBH57aZ+v3XrFq9evaJRo0aoVCpatGjBlClTyJUr8SZXiIyiKDx58oThw4eze/fuCGN+pbGV2OKrsRVfotvY+p1Et7H1O4luY+t3Ed3G1u8kOo2t3010Glu/k19pbCW2mDa2fgfRaWz9TqLb2PqdRLex9TuJTmPrdxKdxtbv5o9pbNVflGDHCtjX6+dB8ei3+VHjUFmzZmXBggWsXr0aRVH466+/fsuGFsDatWtZsWKFbip4IYQQQgghhAj12zW2UqdOzcqVKxM7jWj5+++/+fvvvxM7DSGEEEIIIf4cMvW7EEIIIYQQQojY+O16toQQQgghhBD/YTL1uxBCCCGEEEKI2JCeLSGEEEIIIUTCkWe2hBBCCCGEEELEhvRsCSGEEEIIIRKOPLMlhBBCCCGEECI2pGdLCCGEEEIIkXDkmS0hhBBCCCGEELEhPVtCCCGEEEKIBGMgPVtCCCGEEEIIIWJDeraEEEIIIYQQCeb/qWdLGlvxbOPNN4mdQozdOTQjsVOIkYK1hyV2CjG2ZtXIxE4hxpKb/FmXC3MTk8ROIcaSGP15gw28/IMTO4UYaV3ILrFTiLEW+dMndgox5v71z6oX5kn/rOsbwBM378ROIcbsUpgldgoxYmL0/9MgEPHnz/tkF0IIIYQQQog/wJ/3VY4QQgghhBDiz/V/1GkoPVtCCCGEEEIIEQ+kZ0sIIYQQQgiRYP6fJsiQni0hhBBCCCGEiAfSsyWEEEIIIYRIMNKzJYQQQgghhBAiVqRnSwghhBBCCJFgpGdLCCGEEEIIIUSsSM+WEEIIIYQQIsFIz5YQQgghhBBCiFiRni0hhBBCCCFEwvn/6dj67zS2vn79yogRI1i4cGGkMSNHjqRPnz7Y2dkBsHv3btavX49arUar1dKsWTPat28PQJUqVVi3bh0ZMmSI1vFHjBhBiRIlaNy4cazex4vbVzi3bRUatQqrjFmp0XkQSZIl14t5eOE41w9tBwMwNk1Klba9sM1qD8DtE3u5d+Yw6uAgbLLkpEbnQRibmMYqp8hcu3SOdcucUamCyZItJ/2Gj8UsuXm044KCAlkyZxpPHt1HURQccuenx8ARfP74HqeJ/+i212q0vH75jJETnShToWq8vJfILJ/QjgdPPzB3/YkEPe6PHt+8zPHNK1CrgrHNlI2G3YeS1Ey/Xtw5d4zz+7ZgYGCAiWkS6vzdF7vsDrr13u6uLBvdm17TV5A8Zap4z/nhjUsc3LAUtVpFuszZadFreLicARRFYfOCKdhmykblhq10yy8c3sWV4/tRBQeRIbsDLXoNj7e6HOretQvsWrcYtVqFXebstO/nSLJIcl4zdyJ2WbJTo1Eb3XJ/3684jexJ+36OZMmZO15yvH31PNvXLkatCiZDlhx0HuBIMjPzaMX4fvVm3cIZvHnxhCRJk1GuWj2qN2iut+3Zo3u5cekMA8fOirOcb145z+ZVC1GrgsmUNSfdBo0Kd62ITszs8UNJk9aKjn2GAeDr482ahTN59+YlqqAg/mrdifLV6sRZ3qGuXDjL6iXzUamCyZrdnoH/jCN5BNe6yOIm/jOYD+/f6uI+fXhPgcJFGT9jfpzmefXiWdYsdf52/JwMGDEuwmtydOImOQ7CwtKKXgNHAvDVx5vFc6fx5tULgoOCaNGuC1Vr1fvlXG9fPc+2NYtQqYLJmDUHXQaMirAeRxTjPHkEnz9+L0+3Tx/Ilb8IA8fO4uGd62xaMQ+tRoN5ylS06TaQTNnso53X9cvn2LjCGVWwiszZctJ76JhwZRNZjEajYc3i2dy+dgmNRk3D5u2p2aApAB/evWHRzPH4+HiRNKkZ/UZOIEOmrLp9qoKDmezYnxr1mlCmYjUAvL08WTJ7Ep8+vEWj0VC0ZDnadeuPoeGvDUr6E6/JIdeFBai+XRe6DxodybUj6phZ44eSJq0lnfoMj/Mcb1w+x4YVC1CrVGTOloNeQ8LXmZ/FuLt+YmSfv5m1fBMpU6XRLb99/RLrl81n1rJNcZ73/7t9+/axePFi1Go1HTp0oE2bNnrrHzx4wJgxY1CpVKRLl46ZM2eSMmXKXzrWf2YYobe3Ny4uLlHGXLlyBUVRANiyZQtr165l8eLF7Nmzh40bN7J37162bduWEOlGyN/Hi8MrnGjQdwydpq8ilVU6zm1dqRfj8fEtZ7esoPGQybSfuIRSDVqzd/54AJ5eP8+tY3toOmwaf09ZjloVzI0jO+MlV28vD+ZNG8vIiTNZsmE3tukzsGZp+BuHqOK2rl+JRqPGedVWnFdtJTgokG0bVpEpS3bmr9yi+1e4eCkqVK2VoA0th6w2HFral0bVCiXYMSPj5+PF7iUzaDlwHP3nrCONdXqObVquF+P+4Q1HNi6l/cjp9Jq+nIqN27J59ljd+ttnj7Jy/AC+en5JkJx9vb3YsmAqHYZOZITzRtLapOPAhqXh4j6/e8WScQO4e+mM3vK7l89w/uAOeoydw9C561AFBXFm39Z4zfmrtydr50+m+8ipTFi8BUtbO3atXRQu7uPbV8wZ1ZebF0/pLb93/SLThnbh8/s38Zajj7cnK+dOos8/U5m2bBvWtnZsW70o2jGbls8lSdJkTFm8mdGzVnLvxkVuXz0PgO9Xb9YsmMa/y+bAt+tknOTs5clSpwkMHDOd2at2YJ3Ojk0rF8Q4Zu/WdTy6f1tv2WKn8VhY2TBt8Ub+mb6QtYuc+OL2Oc5yB/Dy9GDW5DGMnjKLlZv3YpvejlWL5sUobvSUWSxeu5XFa7cyYPgYzM1T0HvwP+H2ERvenh7MmToWx0lOLP93D7bpM7B6Sfg8oxO3beNq7t+5pbds9pQxWFrZsGDVFqbMWcrSedNxd/21svbx9mT5nIn0dZzGjOXbsba1Y8vqhdGO6es4jUkLNjJpwUY69XPELHkK2vcahr+fL/MnD6dl575MXvQvHXoPZ8HUf1CpgqOVl7eXJwtmjGPoOCcWrNuFTXo71i93jnbM0f07+PjuDXNXbWXG4g3s3/EvT13uAzB3siM1GjRl/uodtPy7BzPHDdPdjzx+cIcRff7m0f07esdavciJjJmzMWfFVpyWhuzr1JG9MS9w/sxrso+XJ0ucxjNwzAzmrNoZ6bXjZzF7t67l0X39+hxXvL08WTBzPEPHzcR57U5s0mVgw4oI6kwUMaeP7mf0wK54fHHTLQsKCuTfVYuYPXEkGo0mXnJPbAYGBgn270efP39mzpw5/Pvvv+zevZstW7bw7NkzvZjJkyfTr18/9u7dS9asWVm5cmW4/UTXf6axNWnSJFxdXenduzc7duygXr161K9fnxEjRuDn58eyZctwdXWlW7dueHp6snjxYoYOHYq1tTUAKVOmZPr06djbf/8GbOHChfz111/UrFmTO3dCLoIvX76kXbt21K9fnxYtWnD37t04ew+v79/ANpsDaWxDet4KVqmHy6WTugsygJGxCTU6DcQ8dVoAbLPmxM/bE41axYMLxyhaqynJzFNiYGhItQ79yFOmWpzlF9ata5fJmSsv6TNkBqB2w2acOX5IL9efxeUtWIQW7btiaGiIkZER2XLmwu3zR73tH9y5yYUzx+k92DFe3kdkejSvwJpdl9h5LH4u0DHx7O510md3IG26kF7W4tUbcPf8iR/qhSkNuw0hRZqQepE+mwO+Xh6o1Sp8PNxxuXae9iOnJ1jOj+9cJWOOXFilzwhAmZp/cfPcsXD148KhXZSsVo8CpSvpLb9++ggVG7TELEVKDA0Nadp9CMUq1ozXnB/eukrmnLmx+ZZzxdqNuXLmSLicTx/YTrka9Slatore8pP7ttJp0FhSWaSNtxzv37xC1py5sbXLBEDluo25dPqwXo5Rxbx69ogyVWpjaGSEsYkJBYqX5dr5kwBcPXeCNBaWtOjcN05zvnvjMtkc8pDuWz7V6zXhwkn9nH8W8/DODe5cu0S1ut9HDvj6eHPv5lWatO0KQForGybOX415irjttb159RIOufNhlzHkGlavcXNOHj0Yrl5EJ06lUuE0aTQ9BgzF2sY2bvO8dgn7XHl1x6/7VzNOHQt/Tf5Z3N1b17hx9SJ1/mqq2+arjze3rl2mdcfuAFha2zB76QbMf/Fb3vs3r5DNPo+ujlap24RLp8LX45/FqFUqls0aT5vuA0lrZcOn928wMzMnb6ESAKTPmIVkZsl55nIvWnndvn6JHA55SZ8h5Ji1GjTj3An9Mowq5sr5U1Sp1QAjI2PMU6SkbOUanDl+kC9urrx/+4pylUOuYUVKliUwwJ8XTx8BcGDnZtp17UvOXHn18ilZrgq1G7UAwNQ0CRmz5gj3GRldf+I1+e6Ny2TXuy405fzJQ+GuHVHFPLhz/du1o0m85Hjn+iVyOOTR1YeaDZqGqzNRxXi4u3H1wmlGT9NvIN6+domgwAD6Dh8fL3n/v7t48SKlSpUiderUmJmZUbNmTQ4fPqwXo9Vq8fPzAyAgIICkSZP+8vH+M42tUaNGYW1tTb9+/ViyZAnr169n3759JEuWjAULFtCtWzesra1ZtmwZiqLw8eNH8uTJo7eP7NmzU7BgQd3rHDlysHv3btq1a6dr0Q4dOpR27dqxb98+Ro4cSf/+/QkOjt63Zj/j4+FGCgsr3esUFlYEB/gTHOivW5bKypZshUoCIV39p/9dSvbCpTAyNsHz03sCvnqxw+kf1jp25+Lu9SRNHn6IQFxwc/2EpbWN7rWllTX+fr4E+PtFO65I8dK6D3zXTx/Yu30jZStV19t+9ZK5tOvSJ8KhMPFp4PRtbDl8PUGPGRnvL66kSmute50yrRVBAX4EBXyvF2msbXEoUgoIqReH1y/GoWgZjI1NSGlhSavBE7D89iGbELzcXUlt+T3nVGmtCPTXzxmgcdeBFClf/cfNcf/4Fl9vT5ZNHILTwL85snUVSeO5Dni6f8YiTM5pLENyDvwh51Y9hlAigpuM/uPnkiVnnnDL45KH22csrL6fTxaW1gT4+xEY4BetmGz2ebl48hBqtZrAAH9uXDiFt6c7AFXqNKZh6y4YG8ftsKAvbp9JGzYfq5B8wl4roorx+OLG2sWz6DNiIoaGRrqYTx/ekcYiLQd2bGTsgM7807s9L58+JkksPhAj4vb5E5Y233OzsrLB388X/x+vddGIO7xvFxaWVpStGPe99G6un7EM04Cz/Hb88NfkyOO+uLuydN5Mho2eojdU7cO7N1iktWTXlg0M7tmBfl1a8/yJC0mTJvulXL+46Z9rEdXj6MScObqH1GktKVamMgDpMmQiKDCAezcvA/DiyUPev3mBl4d79PJy/az3eZU2gs+1qGK+uH4mrd46G764fcbd7RMWaa30yjRknSsAg0ZPpVDx0uHyKV2hKmksLEPey9NHnDtxiJLlqoSLi44/8Zr843UhbTSuHWkjvHZM+uWhlz/j7vYZS6vv51NIfdDPMaoYC0srho13Iv23e6FQJctVpmOvwREOY/+vSMyeLVdXV6ysvt9vW1tb8/mzfk/9iBEjGDVqFOXKlePixYu0bNnyl9/rf6axFeratWtUrlyZNGlCxry2aNGCy5cv68WEnnRJkiSJcl/VqoX0CuXIkQNPT0/8/Px48+YNNWrUAKBQoUKkSpWKFy9exE3yioJBBE8MRnSRUAUFsH/hJLxcP1Cj0yAAtBo1r+/fpF5vR9qOX0Cg71fOb18TN7n9mKo2slyNYhz37PFDhvftTN1GLSlRpoJuucv923h7eVKxWu04zPzPE1KG4UVUL4IDA9g6dzwen97TsPuQ+E8uEiHf6oXP2iCaH3gatZond67TfvB4BsxYjv/Xrxz6d/nPN4wFrVZLRDnH14f0r1AUJcIPjrDnU1QxLbv0x8DAgLH92jF/4jDyFi6BkbHJb5szgPMUR9p1H0iatJZ6yzUaNa6fPmBmlpzxc1fS75/JrF86mxdPoh5OHlPaSHIz+qFeRCdu15b1tP67a5zmF0rRaqN5TY44TlEUpo8bSde+Q7CwtNJbp1ar+fTxPWbJkzNr8VpGjJvGMmcnnj5++Gu5Ktpo1ImfxxzetYmGLTvpXiczM6f/6Jns27IGx96tOX/iALkLFMM4mnVcq/y8DKOK0f6Ys6JgaGiEolXCXVoURcHQKHrXllvXLjJhWC+69B1G1hwOP98gAn/kNVnRwk/qQGQxEHLtaN99ULhrR1yK6G8LP9TlaMSIhKXV6p+rP34GBQYG4ujoyJo1azh//jytW7dm+PBff97vPzNBRqiQG6bvFEVBrVbrLUudOjUZM2bk/v37FC9eXLf86tWrnD17liFDQm5SjYxCToTQP8CP3e2hy+JqPG0KCys+Pn+ke+3r6U7S5CkwSaL/7aHPF1d2zxmDRfqMNBsxExPTkEajeeq05ChWVjehRp4yVbm0Z0Oc5AawYeUirl4MGcft7+dHlmw5dOu+uLtiniIlSZPp52plY8uTMEM4fow7e+Iwi+dMpXv/EVSqrt+oOnfyKFVq1vutbnYTQ2pLa94/+34D+dXDjWTJU2D6w7fKXu6f2TjDESu7zHQcM1tXLxJDGksb3jz9fiPm/cWdZOYpSBLNb8JTWliSv1QF3cPbRSvW4Ni2NfGRqo6FlS2vnnzP2euLG2YxyDkhpLWy4cXj+7rXnl/cSG6eUi/HqGJ8XT/RvFMf3VC7fVvWYJMuepMAxSbnZ4++5+Ph7kbyH64VkcW8e/0C14/v2bB0DgBenl/QarWogoP5q1VHACrWrA+ArV1GHPIW4vnjB2Szj93kJGuXL+Ty+dBrnS9ZsuXUrXN3C72GmeltY21jy6MH9yKNe/bYBY1GQ4HCxWKVW1jrVyziyoXT3/L0I0v2MHlGek1Ox2OX++Hi3rx6waeP71ixwAkAT48vaDRagoOCadm+CwDV6zQEIH2GTOQtUIgnD++T0yHmvblprWx5/viB7rWne0T1OOqYV88fo9VqyJW/iC5Gq9WSNFky/pm+RLdsaJcm2KSPXh23srbVPWMF8MUtfBlGFWNlbYuH+/fnbjy+uJHWyhpLG1s8v7jr3dB5fnHT65GJzN5tG9i5aTUDR02lYNGS0XofEfkTr8mWVrY/vXZEFvPu9Qs+f3zPer1rhwZVcDDdB42OuxytbXka5vhf3N3C1ZnoxIiEZWtry/Xr30cvubm56R4rAnjy5AlJkiShQIECQEjHzbx54Z+Bja7/zF2ssbExarWaEiVKcPLkSby8vADYunUrJUuGXKCMjIx0DaPOnTszbdo03NxCLoweHh5MmzaNzJkzR7h/AHNzczJkyMDRo0cBuH37Nu7u7uTMmTPSbWIiS/6ifHzuguen9wDcObmf7IX1hxYEB/izdeoQchQtS71ejno31DmLl+fJ1bOogoNQFIVnNy9im/XXvgWLSNvOvXSTVjgtXsfjh/f48O41AIf2bqdk2UrhtilcvHSkcVcvnGHZ/BlMcFoUrqEFcP/ODQoUKRFn+f+pshcoxttnLnz5+A6Aa8f3katYGb2YoAB/Vk8YRJ4S5Wnef3SiNrQA7AsV5/WTh7h9CJkx7NLRPeQrXi7a2xcoXYk7F0+hCgqpy/evniNj9lzxlS4AeQqX4MXj+3z+lvPZQ7soWLLCT7ZKWPmKlOT54/t8+jYJx6mDOylcqny0Y04d2smuDcsA8Pb8wtkjeyhVKX6fuyhQtBRPXe7z8Vs+x/fvoFjpCtGKsc9TgIX/HmDakn+ZtuRfqtVtQumK1ek2aBTW6ezImiMXZ48dAEJupp48vBvrhhZAh669dRNazFu2nkcP7vL+bcg17MDubZQuXyncNkVLlI4y7u7tGxQqWiJOf8izXZdeLFi9lQWrtzJ7qX6eB3dvp1S58HkW+SHP0Ljc+QqybscR3f5qN2xKhao1GDBiLLbp7chhn5sTh/YBIQ0xl/t3yJnr14bN5i9SkuePvtfRkwd3UqRUhRjFPLp3kzwFiumVp4GBAbPGDuTFty9NLp859u1Zp+h9RhcsVponLvf48C7kmEf37aB4mYrRjilephInD+1Bo1Hj5/uV86eOULJcZSytbEhnl5ELp0LuHW5du4iBgSGZs+YgKod2b+HQ7q1MW7A2Vg0t+DOvyQWKluJZuOtCxWjF2OcpwKJ/DzB9yb9MX/Iv1eo2pnTF6nHa0AIoVKwUTx6GrQ/bw9WZ6MT8P0rMYYRlypTh0qVLeHh4EBAQwNGjR6lQ4fv1JXPmzHz69Ek3cu3EiRPkz5//l9/rf6ZnK23atKRPn57JkyfTvXt32rVrh0qlIm/evIwfH/KAYaVKlejWrRsrVqygVatWqNVqOnXqhIGBAYqi0KJFC5o1axblcWbOnMm4ceNwdnbGxMQEZ2dnTE3j5hkHs5RpqNllCPsWTESjVpHaOj21ug3l08snHF01m/YTl3Dr+B583F15dvMCz25e0G3bbPgMClWtT6DvVzaM7Y2i1WKdOQfVO3aLk9x+lDqNBf1HjGPqmKGoVWps7TIw6J+JADx99ADnmROYv3JLlHGrFs9BURScZ07Q7Td3vkL0/DbV8Id3b7CxTR8v+f9JzFOloVGPoWyeMw6NWo2FTXoa9x7B++eP2bPMiV7Tl3PlyG683D7jcu08LtfO67b9e5QTZnE8YUB0pEiVhpa9R7DWaQwatYq0tna07uvI22eP2Lp4BoNnrYpy+7I1/8Lf14c5w7qg1Wqxy2pPgx694zXnlKkt6NB/FMum/YNarcLK1o6OA8fw6qkL6xdMZfS8dfF6/Ojm2HnAaBZOHYlapcY6nR1dB4/l5VMXVs2bzMQFGyKNAajbrAPLZo3DsVcrFEWhUdtuZLOP3+fMUqWxoMeQMcydOAK1SoVN+gz0GjqO508esnz2JKYt+TfSmJ8ZNG4mq52nc2z/dhStQuM2XcjukPen28VEaou0DHacwETHIahVKtLZZWDomMkAPHF5wJxp41m8dmuUcQAf3sbv9Sx1GgsGjhzPlNFDUatV2KbPwJBRk0LyfPSA+dPHs2D11ijjojJqymwWzZ7Kgd1bURSFVn93xz53vl/KNWVqC7oOHI3zlBGo1Wqsbe3oPmQcL548ZNX8yUxasDHSmFCf37/F0iad3n4NDAzoOWwiq+ZPQaNWkcrCkv6jZ0a7gZs6jQV9ho5j5rjvZdNvxESePX7IIqcJzF6+OdIYgFoNm/Lpw1sGdWmJWq2ier0m5C1YFICBo6ayeNZEtm1YgampKUPGTo9y1IZKpWL9cmfMzJIzY+z3IeFlKlajadsu0S1qnT/xmhx6XZgzcbjuutB76HieP3nIstmTmB7m2vFjTEJJlcaC3sPG4jR+WEh9SJeBviMm8OzxQxbPmsisZZsijRGJx8bGhoEDB9K+fXtUKhVNmzalQIECdO3alX79+pE/f36mTp3KgAEDUBSFtGnTMmXKlF8+noES0dg4EWeWXX6d2CnEWKUsVj8P+o0UrD0ssVOIsTWrRiZ2CjGW3OTP+m7G3CR+n0WKD0mi+QzH7ySJyZ+Vs4V5/P4uUHzQaP68j2n3r3EzcVRCMU/6Z13fAF56+iZ2CjFml8Ls50G/EROjP++Xd/NlSNgJxX5V2vYJ99thX9a1+nlQPPqzPiWFEEIIIYQQ4g/x532VI4QQQgghhPhz/Xmdhr9MeraEEEIIIYQQIh5Iz5YQQgghhBAiwcTlzKy/O+nZEkIIIYQQQoh4ID1bQgghhBBCiAQjPVtCCCGEEEIIIWJFeraEEEIIIYQQCUZ6toQQQgghhBBCxIr0bAkhhBBCCCESzv9Px5b0bAkhhBBCCCFEfJCeLSGEEEIIIUSCkWe2hBBCCCGEEELEivRsCSGEEEIIIRLM/1PPljS24tmdj/6JnUKM1XEwSuwUYmTNqpGJnUKM/d1pamKnEGNmBcomdgoxMqBd8cROIcbyWZsndgoxZm7yZ32MpEhqktgpxFhqsz8v55MvXRM7hRgpbJ0msVOIsb4rryd2CjG2tmfpxE4hRoz+jxoEIv7IMEIhhBBCCCGEiAd/1leSQgghhBBCiD/a/9MwQunZEkIIIYQQQoh4ID1bQgghhBBCiAQjPVtCCCGEEEIIIWJFeraEEEIIIYQQCef/p2NLeraEEEIIIYQQIj5Iz5YQQgghhBAiwcgzW0IIIYQQQgghYkV6toQQQgghhBAJRnq2hBBCCCGEEELEivRsCSGEEEIIIRLM/1PPljS2IuHg4ECuXLkAUKlUFC5cmDFjxpAkSRKcnZ3ZvHkzlpaWAAQGBlKrVi0GDhwY6+PmtTGnYV4rjA0NeO8TxMabHwlUa/ViKmZLQ/msaVBQcPdTsfHmR3yDNZiZGNKyUDoypEpCkEbh8msvzrzwjHVOkbl84SwrFs1DpQomWw57hjiOJ3ly82jHaTQanJ2mcOfWDQBKlilH976DMTAw4NXL58yZOoGAAH8MDAzo0qs/xUuVjbPcH9+8zPHNK1CrgrHNlI2G3YeS1Cy5Xsydc8c4v28LBgYGmJgmoc7ffbHL7qBb7+3uyrLRvek1fQXJU6aKs9xiY/mEdjx4+oG5608kdipUL5ie0c0KksTYkAdvvei/8gpfA9W69S3KZqFnzVy61ynNTEifxoz8A/fw5WsQM9oXpYyDNQDH7n5g7Obb8Z7zu/tXub1nLRq1ijR2WSjVZgCmycz0Yh6f3seTcwfBwIAUlraUatOPpClSExzgx+UN8/D+/A4ULdlKViVvjWbxmu+jG5c4/O8y1CoV6TJno0nP4eHqMYCiKGxbOBXbTNmo0KAlAFqNhj0r5/Ly4R0AHIqUok67nvH+AXj/+kX2rl+CWhWMXZYctO4zkmSR5Lx+/iTSZ85Otb9ah1u/fNpIUllY0rzb4HjJ89qls6xd6oxKFUyW7DnpP3wcZhFc3yKL8/P9yrzp43n35iWKVqFqrfo0bdMRgK8+3iyZO423r18QHBRE83ZdqFKzXpzmf/H8GZYumEtwcDDZc9ozcvREkpuHzx9CynryuH/IlsOe1u1CcvT1/cq0CaN5/eoliqKlVt2GtP27S5zmGNbz21c4t20VGpUKq4xZqdllEEmS6deLhxeOc+3gdjAAE9OkVGnbC9ts9gAs7NUUcwtLXWzxOs3IU6ZqnOZ468p5tqxeiFoVTMasOek6cFS4OhFVTPfm1bCwtNbF1mvajszZHVg4fZRumVar5d2r5wwYNZ3i5arEaf5hVc5jzbC6DpgaG/Low1eGb76Lb9D363PjYnZ0rpRV9zpFUhNsUyelzLgTuPsGx1teP7p77QI71y1GrVKRIUt2OvRzjPR6sXruROwyZ6dm4za65f6+X5kxsid/93MkS87c8ZLjnWsX2LF2ESqVioxZctCxf/gcI4vx/erN+kUzePPiKUmSJqVctXpUq9+c929esmzmGN32Wq2W96+f0/ufqRQtUzle3oeIPzKMMAp79uxhz549HDhwAG9vb7Zv365b17JlS936Xbt2sWfPHs6dOxer45mbGtGuaDqWX3nHhOMvcPcLpmFea72YjKmTUjWHBU5nXjH5xEtcfYOpn8cKgCYFbAhSa5l4/AVOp1+S18acfLYRf7jGlpenBzMnjWbc1Nms3bqPdOkzsGLh3BjFHTu0n7dvXrFi4w6Wb9jG3Vs3OHvyGADzZ0ymVv2/WLZ+G0McxzPRcSgatTrc/n+Fn48Xu5fMoOXAcfSfs4401uk5tmm5Xoz7hzcc2biU9iOn02v6cio2bsvm2WN162+fPcrK8QP46vklTnKKLYesNhxa2pdG1QoldioApE2RBOcuJfnb+RwlRxzgtZsvY5oX0ovZcuEVlcYcptKYw1QbfwRX70CGr7+Om08gLcpmIYdtSso5HqLC6EOUdbCmQfGM8Zpz4FdvLq2fS4Wu/9Bw7DLMLW25vWe1XsyXN095eGInNYc4UX/UIlJYp+f2vvUA3Nm3HrM0ltQftYjaw+by5NxB3F64xFu+vt5ebFs0jbZDJjJk/gYsbNJzeOPScHGu716xfPxA7l0+o7f85tmjuH14y4BZq+nvtIqXD29z7/LpeMsX4Ku3JxucJ9Nl+GTGLNpMWpv07F23OFzcp7evcB7Tj9sXI87n2M6NPH94N97y9PbyYO7UsYyc6MTSjXuwTZeBNUvnxShuw8pFWFpZs2jtDuYs28jBPVtxuR/SsJ0zZQyWVjbMX7mFSbOXsnTedNxdP8dZ/p6eHkwZP4pJM+ayaecB0ttlYPGC2RHGvnr5nP49O3H6xDG95SsWO2NlY8P6rXtYvm4Lu3ds4f7d23GWY1j+Pl4cXu5Ew75j6DxjFams03F2y0q9GI+PbzmzeQVNhk6mw6QllGrYmj3zx+vWJU2egg6Tluj+xXVDy8fLk2WzJzBg9HScVu7AOp0dW1YviHbMh7evME+RiqmL/tX9K1ulNhkyZ9Nblr9ISUpXqhmvDS2L5KbMaFmAnqtvUHXqGd588WdYvVx6MTuvv6eu03nqOp2n4ewLuH0NYuyOBwna0Prq7cmaeZPpOXIqk5ZswdLWjp1rFoWL+/j2FbNG9eXGhVN6y+9dv8iUIV34/O5NvOXo4+3JqrmT6D1yKlOXbsXKNj3b1yyMdszm5fNIktSMyYs2McppJfeuX+L21fPYZcrKeOf1un95C5egZMUa/62GlkEC/ktk/9nG1qdPn2jbti2NGzemadOmLF68mJYtW+rW79y5k7Fjx/Lo0SOaN29O48aNadWqFa9evQq3L5VKRUBAgK4n60dmZmYUKFCAp0+fxirn3NbJee0ZiJufCoBzL70onjGlXsxbr0DGHXtOoFqLsaEBqZMa4xesASBT6qRcfeuNAmgUuP/Jl8LpU8Qqp8hcv3IJh9z5yJApMwANGjfnxJGDKIoS7TitVkNgQAAqVTCqYBUqlQoTU1MANFoNX318AAjw99MtjwvP7l4nfXYH0qbLAEDx6g24e/6EXu5GxqY07DaEFGnSApA+mwO+Xh6o1Sp8PNxxuXae9iOnx1lOsdWjeQXW7LrEzmO3EjsVACrns+XWiy+8+OwLwKqTz2haOnOk8f3r5sHdJ5C1p58DYGhogFkSI5KYGJLE2AgTY0OCVJp4zfmjy03SZs5JSms7AOzL1+XltdN69SJtppw0HLcc02TJ0aiC8ff6QpLkIedosWbdKdKoMwAB3h5o1CpMkoX/BjauPL17jQzZc2H5rR6XrNGQW+eOhzsHLx3eTYmqdclfqpLeckWrRRUUiFqtQq0KRq1WY2wSd+dZRB7dvkrmHLmxTh/ScC5fqxHXzh4Nl/PZQzsoXa0+hSO4sXhy7yYuty5TrmbDeMvz5tVL5MyVF7uMIXW2zl/NOH3sULg8o4rr1m8YnXsNAsDjixuqYBXJzc356uPN7euXadWxOwCW1jbMXroB85T61/rYuHb5Irnz5CPjt+tuo6YtOXboQLj8AXZu3US9v5pQuVoNveX9h4ykd/+hAHxxd0MVHBxpz1hsvbp/A9tsDqSxDTn3ClWph8ulkz9ck02o0Xkg5qlDrsk2WXPi5+2JRq3i/dOHGBgasmnSINY4dufi7g1otXF7vbh38zLZ7PNga5cJgGp1m3Dh5GG9HKOKeepyF0NDQyYM7sqIHq3YuXE5Wo1+jo/u3+Lq+ZN06jsiTnP/UXkHS+6+9eaVuz8AGy68pmHR9JHG96ianS9fg9h0Kf4aLRF5cOsqWXLmxubb9aJS7cZcOXMkXD0+dWA75avXp2hZ/QbqiX1b6TxoLKks0sZfjjevkDVnbmy+/c0r12nM5dP6OUYV8/rZI8pUroWhkRHGJiYUKF6WGxdO6h3jyf3b3Lhwiva9h8fb+xDx6z87jHD79u1UqlSJLl26cPbsWZ48eYKbmxtv3rwhU6ZM7N69m8GDB7N27Vo6duxI7dq12bVrF7dv3yZLliwANGwY8mH+6dMnbGxsKF26dITHev/+PTdv3qRDhw6xyjm1mQmeASrda68AFclMjEhqbKg3lFCrQIF05rQpnA61VmH/udcAvPIIpETGVDz/4o+JoQGF7FKg0Yb/cI0Lbq6fsLKx1b22srbBz88Xf38/vaGEUcXVrNuQsyeP0qJ+NTQaDcVKlKZM+UoA9BviyJA+XdixeT1enh6MmjgDI+O4qa7eX1xJlfZ7j2HKtFYEBfgRFOCvG4KVxtqWNNYheSuKwuH1i3EoWgZjYxNSWljSavCEOMklrgycvg2AqqVz/SQyYdhZmPHew1/3+oOHPynNTEmR1FhvKCGAhbkpvWrlosrYw7plm869pGHxTNyf+xfGhgacuv+JI7c/xGvOfl5uJE9jpXttltoSVaA/qsAAvaGEhkbGvL1zicsb52NobELBem2BkPHnBkZGnF8zkze3LpCxYGlS2tjFW77e7q6kDjMkKVUE9RigYZcBADy5c11v+6KVanHv0mmmdG+CVqMhZ8Hi5CkWd0N1I+L5Q86pLa0I9PcjMMBfb9hN6NDAR7ev6m3v5eH2P/buOjqKq43j+DdK3A2Cu1NcipVSXAq0uLQUK8Xd3d3d3d2hQHF3grvGE4ivvX9sWLJESMgmgZfnc07OYTfP7P52cufOztw7A1uXzqTzsKmcOrgzxXL6+Xjj4vax33JxdScsNITwsFC9aWOfqzMxNWXK6EGc/u8IZStUwTNTVh7e88LR2YUdG9dw+fwpFAoFDZq21h2wGYK39xvc4up3Q0NjHTD16q+dwnbx3Bm9542MjDA1NWXU0P4c//cQFSr/TOYs2UgJ7/19sXP6uO3ZOrkSFR5GVESYbiqhvasH9q4f++Tj6xaSo1gZTEzN0KhUZClQjApN2qJWqtg2bQjpLKwoXqOhwTL6+3rj5Oque+zk6kZ4WKhem0ioRqVSUbBoKZq07YJKqWTysB5YWllTs8HHKbLrlsyicZu/45yuakjpHS15ExSue/w2OAI7SzNs0pnqTSUEcLQ2o13l7NSdlryZO18i0Ncbxxj9haOLK+Fx9BfNO/UBtAdnMfUYOSPFMwb4+eDk8vFv7ujiFitjQjXZ8hTgzLED5MxfBKUiistnjmFiov9dZ9Py2TRs3THO6ZPfsu/pmq3/25GtsmXLsmzZMnr37k1QUBCtWrWiQYMG7Nq1i9evX+Pv70+RIkWoVKkSo0ePZtCgQdja2lK3bl3da3yYJnj27FlKlSqld03Whg0bqF+/PnXr1uWff/6hU6dOFC9ePFmZjQHiODZSx3E28sabEPrve8Deu350+TEzRsC2W95ogIFVstGhTCbu+oSm2MGWWq2Oc2TW2Ng40XWrli7A3sGJLfuOs2HXYd69e8emtSuJioxkzJC+9Bs6mo27jzB9wXKmTxyNj/dbg2TXqDWJyg4QFRHOphkjCXj7ivod+xjk/b8HxvF0onG1xzaVc7L/ykue+Ybqnuv3a0H830eQt+t2CvbciUP0AVmKUmuIa75BXO0iU5Gy/D5pPYVrN+fonKFo1B9PhpT/oy+/T1xPVFgIN/etT7G4Go06zufjyhuXI5tXYG1nz5DFOxi0YAvhIe84sXujISPGolGr49zBJiazSqlkxdQRNGzbDXunuGcZGIpGE19OkyTX9Rk6jnW7jvP+XTAbVi5EpVLi/eYVVtbWTJ63kn7DJ7Bk9hQe3vMyXH61Ju5cJknf5Q8bPZE9R07x/l0wK5bEnvJpCBqNBuLIaxRXnxwZzu45Ywjyfk31ttqRw8I/1eLn1v9gns4SC2sbStRoxIPLpw2eMe51apKomio1G9Cmc18sLCyxtrGlVsMWXIoxTfa+13XeBwdS7qcaBs0dF2MjiONrBao4nmxWNjOHb73lhX947AVSmDre7evr+eqq0ajjnKYWM2NCNU3/6oaREYzs1prZY/pR4IdSmMY4sfzwzg3eBwdRulL1lIgvUsnX02INrHjx4uzdu5fy5cuzb98+OnXqRIMGDdi7dy979uzRjVrVqFGD7du3U7hwYVasWMHw4cNjvZaxsTG//fYbV65c0T334Zqt3bt3s2PHDlq2bJnszAHhCuwtP25kH6YIRqk+doCu1mbkcLbUPT77NAgnKzOszLUjYDtueTP23yfMPv0cI8A31HDzq5cvmkuHVr/TodXv7N+1DX8/X93v/Hx9sLWzw/KTmwm4uaePt+7U8SPUqPsrZmZm2NjYUq1WPa5duciTxw+JiIygbPlKAOQvWISs2XJw57ZhrtFwcHHTu9bqfYAvlta2mFtY6tUF+XmzeFhXjIxN+HPYNCxT+Gzj/5OXAWF4OHxcn+kdLQkMiSQsKvbUnl9LZ2bdycd6z9UpkZG1Jx6jUKl5H65g46knlM/nFmtZQ7JyciU8+GO7CAvyx9zKBtN0Frrn3vu8xufhbd3jHGV/ITTAl6iwEF57XSYsSLu8mYUlWYtXJODFoxTL6+DizrsY7fhdgF+c7Tg+ty+cpESVWpiamWFhbUOxSjV4fCtlp6E6unoQHOCnexzs74eVjS3pEpH52cO7+L19zbZlsxjfow2nDu7gyqmjrJ0z3iDZ1iydR9e2jenatjEH92wnIEa/5e/ng42tHRaW+jld3dPHW3f5whn8/XwAsLSyolLVGjy8fxen6FH1qrW0+6AMGTOTv/AP3L9zK1n5lyyYzR/NG/JH84bs3rkVP18f3e/i658Tcv7sKd1rWFlZU7V6Le7dNdwBYUx2zq6ExOyTA/2wsLbFPJ3++n7n58P6UT0xMjam8cDJWET3ybdPH8H3+cc+RKPRYGxi2Ik7zq7uBPp//FsH+PlibWOHRYy2m1DNySP7eP7446UGGo1GbwTj3H+HKf9z7VQ5kHgdGIG7XTrdYw97C4JCowiPo3+u80MGtlx4meKZ4uLs6kFQjP4iyN830f1FanF2ddfLGOiv/Zun+6RdxFcTHhbK7392YfS8dfQdOwcNGt00a4ALJ45QrkrNr+oAUyTd/+1fb9KkSezatYsGDRowbNgwvLy88PT0xMPDQzcqBdCjRw9u3rxJ06ZN6d69O15ece9Mzp49S/78+VM08x3vULI6WuJqbQZA+WyO3HjzXq/GzsKUP0t6Ym2uPZtWMpM9r99FEhqlokI2R+rk007FsE1nQrmsDlx88c5g+f7s8A+LVm9m0erNzF6yBq9bN3j5XDuFcff2zZSrEPv6ihKly8ZblytPPv47chAApVLB2ZPHyV+gMJ4ZMxEaEsLt6IuxX798wbOnj8iV2zB3EspRuAQvHt7B/412B3LxyG7yliinVxMZHsbyUb3IX6oCjbsPxcw8XVwvJeJx7OYbiudwIbu79svQn1Vysf/qq1h19lZmZHO35cJDP73nbzwL5NfS2vntpiZG1CjqyeVHKXszkgz5iuH39B7vfLQ5H5zaR8bCZfRqwt8FcGr5RCJCggF4evE49hmykM7GjmdXTnJj3zo0Gg0qhYJnV07hkadwiuXNVaQkLx544Rfdjs8f2kX+komfBpghWy5unNFeUK5SKrlz6TSZcqdsH5fvh1I8vXcbn9cvADh5cDuFSlVI1LLZ8xZkzNLtDJyxkoEzVlK++q8UK1+FFl0GGiRby786M3vZJmYv28TUBau553WDVy+0/da+nVsoU75yrGWKliwbb92po4dYv3whGo0GRVQUJ48eokixknhk8CRH7nz8u383AIEB/ty5dZ2ceZK37tt16sqKddtYsW4bi5av4/atG7yI7nd3bN1IhUpJu+HC0cMHWbZoHhqNhqioKI4ePkjxEqWTlTE+WQoV582jOwS+1W5714/uIUcx/Wn7UeFhbBzfh1wlfqTuP4P1+mS/l085vW0larUKRVQkV4/sIm/pSgbNWKh4GR7evcXbV9rrlv7du5XiZSsmuubls0dsWb0QtUpFVGQEh3dtokylX3TL3rl5hYI/lDRo5vicvOdL0ayOZHXRHnw3L5eZw7di36DFztKULC5WXH6Scnc1Tkj+oqV4fO8W3tH9xX/7t/ND6YqfWSp1FShaWpsx+m9+fN92fihTIdE1x/dvZ8ca7Q26ggP9OXFwF2Uqfbx+8t6tq+QrUiI1PkqqMzIySrWftPZ/e81Wq1at6N27N9u2bcPExISJE7U3M6hVqxaHDh3C3V07f7ZTp04MHjyYuXPnYmZmxogRI3Sv8eGAzMjICFtbW0aNStnrdEKiVKy58pp2pTNiamyEb2gUqy69JrODBS2Kpmf8sSc88g/n4D0/elTIjFoNwRFKFp3Tftk6eN+fNsUzMPjnbBhhxJ47vjwPikiRrI5OzvQbOpqRg3prbzudMRMDho0F4N6d20wdN4JFqzcnWPd3j37MnjKOP5rUw9jYhGIlStOk1Z+YmZkxcuJ05k6fSFRUJCYmpvQcMJwMGQ1zNzobe0cadOrLhukjUCmVOLlnoOE/A3j16B47F02h88TFnD+4gyBfb+5cPMWdi6d0y/4xZApWtl/Hbd6/Zn7vI+m65BzLu5TH3NSYJz4hdF50jh+yOjGjbSkqD9Nen5Xd3RbvoHCUKv3pK4PXXmFi6xKcG18blUbDidtvmbU35e7sB2Bh60DZlj04sWQ8aqUCW9f0lGvdG/9nDzi3dia1B83BLWdBClZvwuEZAzE2NsbS3pnKHbTXvBRv2I7zG+ayZ+w/gHaqYd7KKXcTBxt7R37rPIA1U4ehUipwdvekcZdBvHx0l63zJ9N9ytIEl6/zRxd2LZ3B1O6tMDI2JmehYlSq1yzF8gLYOjjSsusglk4aglKpwMXDk9bdh/Ls4R3WzZnAwBkrU/T9E8vB0YnuA0Yyflhfbb/lmZFeg8cA8ODubWZNGsnsZZsSrPvrn17MnTqWf/74DYCyFapQ7zftLakHj53G/Onj2b9zE2q1hmZtOpI7X0GD5Xd0cmbQsDEM6d8DpUKJZ8ZMDBk5DoC7XreYMGYYK9ZtS/A1uvTsy5Rxo2jd5FcAKv70M783a2WwjDFZ2zlSo30fds0ejUqpwMEtAzU79uXt4/scXDaNNmMWcPXITt75+fDg8mm9KYKN+0+i3K8t+XfVXFYM6ohapSRPqYoUqlzToBntHZzo2GsYM8cMQKlU4JY+I3/3HcHj+14snjGG8fPWxVsD0LBFe1bOm0T/v5uhUiopXeFnfqrxq+71vV+9wMU9vUEzx8c/JIq+668z74/imJka88wvlN7rrlMokz0TmhSi9hTtPi+rizU+7yJRptDlCJ9j5+DEn92HsGD8IJRKBa4envzVaxhPH9xh5ezxDJ+1Kk1yfZqxbfehzB0/CJVSgWv6jLTrNYwnD+6wYtY4Rs5eHW8NQK3fW7Nk2kiGdm6OBg0NWrYnW4yTXt6vX+DiHv/NS8S3wUgT1+2J/k8plUr69etHjRo1qFat2ucXMIB/tqfsF8SUMLBy9rSOkCSnn/p9vugr80dbw0x9Sk1WhVP25gmG1qNV6pwlNqSCbt/eVFUbs2/rnF1Wp2/vInMHK7O0jpBkO7xij2R/zYq6OaZ1hCT7fVbq37QiuVb+HfeNxr5WJl/BqEhS/Zjr22jLWbvvSbX3ejrTsP+PYVL9304j/JRGo6FChQoYGRlRtWrVtI4jhBBCCCGE+D/3bZ2STAYjIyPOnj2b1jGEEEIIIYT4rn0N11Kllu9mZEsIIYQQQgghUtN3M7IlhBBCCCGE+Ap8PwNbMrIlhBBCCCGEEClBRraEEEIIIYQQqUau2RJCCCGEEEIIkSwysiWEEEIIIYRINTKyJYQQQgghhBAiWWRkSwghhBBCCJFqvqOBLRnZEkIIIYQQQoiUICNbQgghhBBCiFQj12wJIYQQQgghhEgWOdgSQgghhBBCiBQg0whTWMWsdmkdIcmilJq0jpAk1mbfXjO2KvxjWkdIsrAbp9M6QpIEhhVN6wjfBUcL87SOkCTBYYq0jpBkNhYmaR0hyb61dmH8DZ56dna2SusISWZj/u3tr0XK+I5mEcrIlhBCCCGEEEKkBDnFIIQQQgghhEg1coMMIYQQQgghhBDJIiNbQgghhBBCiFTzHQ1syciWEEIIIYQQQqQEGdkSQgghhBBCpBpj4+9naEtGtoQQQgghhBAiBcjIlhBCCCGEECLVyDVbQgghhBBCCCGSRUa2hBBCCCGEEKlG/p8tIYQQQgghhBDJIiNbQgghhBBCiFTzHQ1sfX8HWwMGDCBr1qxcvnyZxYsXx1s3e/ZsNmzYgIuLCxqNBo1Gw+DBgylTpgwAefLkIW/evBgZGaFSqbC2tmbkyJHkyZMnWfnuXTnHkQ1LUCqi8Micnfod+2JhZa1Xc/3kYU7t3oiRkRFm5umo9UdXPHN8fN9gPx8WDf2HzhOXYG1nn6w8Cblw5gTLF85CERVFthy56TFwBNbWNkmqa1K7Ei6u7rraRs3bkCNXXiaNHKh7Tq1W8fTxQ4aMncqPlaoaJLvX5bPsW7MQpVJB+iw5aNK5f6z1DKDRaNgwZxwembPzU/1muudPH9jO+SN7UERFkjFHHpp07o+pmblBssXllyIZGPp7EdKZGnP7RRDdl57nfYRS9/smP2bl7+p5dY/trMzI4GhFoZ478X8fyaTWxSmXxw2AwzdeM3zDtRTLmlSLR7Xi9oPXzFj9b1pHIZ+bNbXzu2JqbMTrd5FsvPaWSKVar6Z8VgfKZXVEA/iHRrHp+ltColQYAQ0Lu5PD2QqAO94h7PbyTdG8dy+f5cC6RSgVCtJnyU6jv+Nvx5vnjscjc3Yq1msKgFqlYufSGTzxug5AnmJlqNXq7xSZ2nH1/Ck2Lp+LUhFFpmy5aN9zCFaf9BUJ1XRsXBUnFzddbZ3fWvFjlZrcvn6JdYtmoFKpsLGzp1WnXmTJnvurzfvy2WOWzhxHREQYRkZGNP2zC4VLlE123ricPXWCxfNmoIhSkD1nLvoNGYW1Tez+GbTtY8LIIWTLmYumLf/QPf/+/Tu6d/yDfkNGkzd/gRTJ+cHdK2c5tG4xKoUCjyzZadCpX7xteevcCbhnzkaF6LYcFvKOXYun8+bpQ8wsLCheuSZlazY0eMYr50+xYZn2b545Wy469IrdLhJTM21kXxydXfmzSz8ALp89wfwpI/X2hcOnLcYyjs+fHD/mdKbLT9kxNzXmgXcIo/fcJTRKpVeTw9WafjVyYZPOFJVaw7h997j7NoR0psb0r5GbAhlswciI26/eMfHA/Vj9o6FdOX+KDctjrM84tsWEatr/XhXnmNvi760oX6XmV5Xxg2mj+uLo9LFd3L52iTWLtf2bra09rTv1IkuO5PdvIvV9l9MI3dzcEjzQ+qBp06bs3LmTXbt2MWnSJHr16qX3+507d7Jjxw52795N7dq1GTZsWLJyhb4LYseCSTTtOYLu01fh6JaBw+v1c/q9fs7BtQtpPXAinScuplLDlmyYNlz3+2snDrF0ZA/eB/onK8vnBAUGMG3cMIaMmcqS9bvwyODJ8vkzk1T38vlTbG3tmLtik+6nSrXaZMmWQ++5YiXLUrlqTYMdaIUEB7Fxznja9B3NgNlrcXZPz941C2PVeb98yoIRPbhx9j+952+c+49T+7bSafh0+s5YhSIykv92bzJItrg426ZjdrvS/DH7JKUH7OWZbwjDGv+gV7Px9FMqDztA5WEHqDryID7BEfRffQnfdxE0+TErOT3sKD94PxWH7ufHPG7UK5kpxfImVp5s7uxf2JUGVX9I6ygAWJub0LRoelZcfMWEo08ICFVQJ5+rXk1G+3RUzunMrFPPmHz8Cb6hUdTM6wJAiUz2uFmbM/nYE6Ycf0IOZyuKpLdNsbwhwUFsnjeBln1G02fWGpzcM3Bgbex27PPyKYtH9uTmOf12fOXEIXxfv6DH1OV0n7KMJ17XuHnuuMFzvgsKZNG0UfQYOpEpS7filt6TjcvnJLrm9Yun2NjaM37eOt3Pj1VqEhYawozR/WjWrhsTFqynbdcBzB47EEVU1FeZF2DFnIlUql6P8fPW0aHnMGaNG4hKpYyVIbmCAgOYOHoooyZMZ/WW3WTwzMiiuTPirH325DG9Orfjv6OH9Z4/d/oEnf9swYtnTw2e71Oh74LYNm8izXuPoufM1Ti6ZeDgukWx6nxePmPZqF7cOq/flvetmIu5hSXdp6+g09h53L92nruXzxg047ugQBZOGUXPYROZtkz7N1+/NHa7+FzNrk2ruHvrmt5z971uUOe3lkxYsE73Y+gDLQcrM4bXzUu/LbdoNP88r4LC6VIlh15NOlNj5jYvwqozz2mx5BJLTz1jzK/5AWhbPgsmxkY0XXSRZosukM7MmD9+zGLQjJ96FxTIwqmj6Dl0ItOWbsXNw5P1y+JY5/HUfNgWJ8xfp/sx9IFWcjN+8Gm7CAsNYfrofrRo141J0f3bzHHJ79++JkZGRqn2k9b+7w+2NBoN48ePp3r16rRq1Yrnz58DUKVKFQDu379Pq1ataNSoET/99BPr16+P83Xev3+Ps7NzvO9TunRp7t+/n6ysD29cIkOOPDinzwhAyV/qcePUv2g0Gl2Niak59Tv0wdZRmyVD9jyEBAWgVCp4F+DHnYunaD1wYrJyJMaVi2fJna8gnpm0nW2dBo05dnifXtbP1XndvIaxiQl9Ov/B321+Y+3yBahU+mfZbl2/wqnjR+jSd4jBst+7foFMOfPimkF7wFGu+q9cOXk4VvbT+7dTumodCpetrPf8peMHqVSvKVa2dhgbG/Nbxz6UqFTdYPk+9VNBD64+9uexdwgAy44+5Ley8e/kutfOj9+7CFYefwRo/+NAq3QmpDMzJp2pCWamxkQqVPEun1o6Na7Iiu1n2Xb4alpHASCPqzUvgiLwC1UAcPppEMUy2unVvAyOZNy/j4hQqjE1NsLewkx3ZtjYCMxNjTE1McLUWPujUGtivY+hPLhxkYw58uIS3V+UrlafqyePxGrHZw/soNTPtSlUprLe8xq1GkVkBEqlAqUiCqVSmSKjszevnCN77vx4eGYGoGrtRpw+ekAvZ0I1D+7cwNjYmFG92zOgUzO2rV2MWqXi7avnWFnZULBoKQAyZMqKpZU1D+7c/CrzAqjVakJD3gEQHh6KmXm6ZGWNz8XzZ8ibvwAZM2v7iXqNmnDkwN5YbQNg+5b11K7fkEo//6L3/NaN6xg8ajxOLq6xljG0B9cv4qnXlutxPY62fO7gdkr8XJuCZSrpPf/qyT1+qPgLxsYmmJqakadoGW59cnIhuW5cPkf2PPlJH/03/6VO7HbxuRqv65e5fvEsVWvrj7rd97rB7WsX6d+pOSN6tefOjSsGzQ5QJrsTXq/f8yIwHIAtl19Ts6B7rJqXQeGcfhQAwH/3/Riw7TYAV54HsfTUUzSAWgP33oaQ3j5l2u8HN64kYp0nUHPfS7stjujVnn6dmrF1zcdt8WvJCNHt4pJ+u3jz6jmW1h/7N8/MhunfRNr4v59GePDgQby8vNizZw/v37+nXr16er/fvHkznTt3pmzZsrx48YJ69erRrJl2utiGDRs4cuQIUVFRPHv2jFGjRsX5HhqNhr1791K0aNFkZQ3298He+eNwt52zK5HhoUSGh+mmUzi6eeDo5qF73wOr55OneDlMTc2wc3KhWe+4Mxqan/dbXN0+dtQuru6EhYYQFhaqN5UwoTqVSsUPJUrTtlN3lEolw/t1xcrahgaNW+rql8ydRpsOXeKcnvilgvx8cIgxrcDe2ZWIMP31DNCwfU8A7l27qP/Z37wgJDiQRaP78C7Aj2z5C1On1d8Gy/cpTycrXgWE6R6/DgjDzsocWwtTvamEAE425nSukZcqww/onlt/8gn1S2bm1oxfMTU24tittxy89jrF8iZWz4mbAfi5bN7PVKYOB0tTgsIVusfBEQoszUxIZ2qsN1VGrYGCHjY0LuKBSq3hwD3tVMELz4MpksGW4b/kxNgY7vuE4RV9gJwSguNox5/2FwD12/UA4P71S3rLF69cg5tnjzOuYyPUKhW5ipQkf4kfDZ7T39cbpxjTo5xc3QgPCyU8LFQ3jSahGpVKRcGipWjStgsqpZLJw3pgaWVNpWr1iIwM58blcxQuXoZH927z8vljggL8vsq8NRs0549/+jF2wN/s376ed0EBdB0wFhMTw++Gfbzf4hq9nwBwdXMnNDSEsNDQWFMJe/QdDGgP0GKaPGuBwXPFR7vv+3hQF9e+D6DeXz0A7cFZTJly5ufaicNkyVMIpTKK2+dPYGxq2PXq7+uNcyLaRXw1ERHhrJw/lQFjZ/Hv3m16r21rZ8+PP9WgVIUq3Lt9nanD+zBhwVq910oud7t0eL+L0D32eReJjYUp1uYmuhNGWZyt8A+JYmidPORys+F9pJJZ/2pP2p1/HKhb1sM+Hc1KZWTs3nsGyxcXf19vnF0Ssc7jqfmwLTb7S7stThqq3RZrNWz+1WTUaxf7PraL9J6ZiYz4pH979pjAZPZvIm383x9sXbhwgWrVqmFmZoaTkxMVK1bU+/2AAQM4efIkCxcu5P79+4SFffxS27RpU7p27QrA48ePadGiBdmyZaN48eIA1K9fH4CoqChy5MgR78FYYmnUGuIa7DQ2jj0AGRURzvb5Ewn296VVKoxkfUqt0cR5daPJJ1kTqqtZr5Hecw2atGLnlnW6gy2vm9cIDgqk8i+1DJic6LNJsTMZxbGe46JSKrl//RJtB4zD1Myc9bPHsX/dYn5t282gOT8wjmcIXBXHqEmbyjnZf+Ulz3xDdc/1+7Ug/u8jyNt1OxbmJqzuXoHONfIy78DdFMn7rTIyMiKucai4RgNuvQ3h1tuHlMlsT8cymRj372Oq53EhJFLF8IMPMDMxpm0pTyrlcOK/6LPEhqbRxH2tRFz9RVyObF6BtZ09QxbvQBkVyarJgzmxeyMV6zYxZEw0Gk2c0ziMTUwSVVOlZgO952o1bMHBnRuo2aA5PYdNYfOKeaxfMou8hYqSv0hJTM3Mvsq8P9duxOzxg+jYezjFSlfgwZ2bTB3Ri+x58uPs6hHrtZL1GdTx5fs6J7PEmzeRbblm67/Zv3o+c/q3w9bBiZyFS/Ds3i3DZozvb278+XYBMHvcYFp17Imjs0us3/UaPln377wFfyB3/kLcvHKeytXrxar9Usbx9G+qGP2bqbERP+Z0puPqa9x+/Y5KuV2Y2bQwdWefRaHS1uX1sGHK74XYdOkVpx6m7OUK8bdjk0TV/Fwr9rZ4YOcGgx5sJScjwOzxg2nVKXa7sLK2offwKWxcMY+1i7X9W4EiJTE1TV7/9jX5Gqb3pZb/+4MtIyMjvS9Lpp+c7erRowd2dnb89NNP1KpViz179sT5OtmzZ6dYsWJcu3ZNd7C1c+dOg2Z1cHHj1cM7usfvA3yxtLbF3MJSry7Iz5u1kwbj6pmFP4dNS7GpKJ9atWQu509pp2aEhYaQNUcu3e/8/HywsbXDwtJKbxk3dw/ued2Ms+7fA7vJnjMP2XJqL/jUaDSYxjjLe+Lfg1StUTfRO9zEcnRx5/kDL93jYH8/LG1sSffJeo6PnZMLhcpU1J1xLV6pGoc3rzBoxpheBoRRPMfHKazpHS0JDIkkLCr2dIhfS2dm4JrLes/VKZGRAasvo1CpUYSr2XjqCXVLZpKDrU8EhSvI4mChe2xvYUpYlIoo1cf+w8XaDNt0pjwJ0E7FOf88mN+KeGBpZkyh9LZsv+mNSgMqpZqLL95ROL1tih1sObi48/zBx/7iXYBfnP1FfG5fOEm9tt0wNTPD1MyMYpVqcOvcfwY/2HJ2defh3Y9ffAP8fLG2scMiRs6Eak4e2UeW7LnInF3b32g0GkxMTFGr1VhYWjJk8sfr1Hr/1Qj3DBm/yrwvnz4iMjKCYqUrAJArXyEyZs7Ow7u3DXKwtWzhHE6fOA5o++fsOWP0z74+2NrZYflJ//y1cHBx48XDL2/LkeFh1GjZCSsb7bTf49vW4OzhadCMcf7Nbe2wsPxMu7C14+Wzx/i8ecWahdMBCAr0R61Wo4iKokWH7hzevYX6Tf/QffnUgMFHPN8GR1Aww8drSF3tzAkOVxCh+HjSxjckkid+Ydx+rZ3q+t99P4bUzoOngyVP/cOolt+N/jVzM+nAfQ7e9jFovrg4uyViW0yg5uSRfWTOnoss2T9sC/rfMdI6Y7ztQhFFu+6DsLCwZFiM/q1n20Z4JLN/E2nj6zzNZUBly5Zl//79REVFERwczMmTJ/V+f/r0abp160bVqlU5ceIEQKzrhgDevXuHl5cX+fPnT7GsOQqX4MXDO/i/eQnAxSO7yVuinF5NZHgYy0f1In+pCjTuPjTVDrQAWrf7R3fTiumLVnP39g1evXgGwL4dmylboXKsZYqVKhtv3dPHD1m9dB4qlYrIyAh2b91AxZ8/Xvt089plihQvZfDPkfuHkjy774Xv6xcAnD20k4Ilyyd6+cJlK3P9zDEUkZFoNBpuXThJphwpNxXu2M03FM/hQnZ37ZSEP6vkYv/VV7Hq7K3MyOZuy4WH+tMMbjwL5NfS2rnipiZG1CjqyeVHKXtG8lt0zyeULE6WuFhrzxyWy+rIrbfv9Wps05nSqngGrM21Zy2LZ7Tj7btIwhRqXgZHUMRT+2XG2AgKeNjwLPr6iJSQq0hJXjzwwi+6vzh/aBf5SyZ+GmCGbLm4ceYYoB2tvXPpNJlyG75/K1S8DA/v3uLtK+31sv/u3UrxshUTXfPy2SO2rF6IWqUiKjKCw7s2UabSLxgZGTF5aA8e39eeODn73yHMzMzJnC0XyZFSed0zZCI8NIT70Xd/9H79klfPn5A1xp1kk6Ntxy4sXbuFpWu3MG/ZWrxu3eDlc22/u2vbJn6s+JNB3icl5PykLV84vIt8SWjLFw7t4sjGZQCEBAVw6eheipQ3zA2VPihcvAwP7tziTfTf/MierZT4pF3EV5M7f2Hmrturu/lF1dqNKFvpFzr0GoKlpRWHdm3mwinttvjk4T0e3b1NkZL6+/7kOvc4gIKe9mRy1B4ENCrmyX/39fcVZx4GkMHBgrwe2n1N0cz2aIDXQRFUyOVMn+q56LLueqocaEH0+rwbY33ujWedx1Pz4ukjtqz6uC0ejN4Wv5aMufMXZu7avbqbd1St3YiyFX+hQ88hGBkZMXFoDx596N+OH8LM3Fx3Euf/gZFR6v2ktf/7ka2qVaty8+ZN6tSpg4uLCzly6N99p2vXrjRv3px06dKRN29ePD09eflS2+F/uGbL2NiYyMhIfv/9d8qWTZnb9ALY2DvSoFNfNkwfgUqpxMk9Aw3/GcCrR/fYuWgKnScu5vzBHQT5enPn4inuXDylW/aPIVOwsk2527x/ysHRmZ6DRjF2SB/t7dM9M9JnyFgA7t+9zcwJI5m7YlOCdS3admLetPH83eY3VEolFX76hRp1P14g+urlM9zTG/bsJICtvSNN/xnAyinDUCkVOHt40rzrYF48vMum+ZPoPXVZgsv/WP1XwkLeMb1fO9RqNZ7ZclOv0z8Gz/mB3/tIui45x/Iu5TE3NeaJTwidF53jh6xOzGhbisrDtNdnZXe3xTsoHKVKf7LI4LVXmNi6BOfG10al0XDi9ltm7b0T11t910KiVGy4+oY/SnhiYmyEX6iC9Vdfk9HegiY/eDD1v6c8CQjnyAN/OpfLjFqj4V2EkmUXtQe+O29507CQB/1/yoZGAw/8QjmWgtNsbOwd+a3zANZMjW7H7p407jKIl4/usnX+ZLpPWZrg8nX+6MKupTOY2r0VRsbG5CxUjEr1miW4zJewd3CiY69hzBwzAKVSgVv6jPzddwSP73uxeMYYxs9bF28NQMMW7Vk5bxL9/26GSqmkdIWf+anGrxgZGfFP/9EsmTkWpUKBg5MLvYZPTvbUlJTM22PYZFbPn0qUIgoTExP+6j4o2SNxcXF0cqb/0NEMH9ALhVJBBs9MDBoxDoC7XreZPHY4S9duMfj7fikbe0ca/d2f9dOGo1IqcHLPwG/RbXn7gsl0nZxwW67UoAWbZ49lZu8/QANVG/9JxpyGPQFm7+hEpz7DmDF6AEqFAvcMGencdwSP7nuxeNoYJixYF29NQoxNTOg9cgor505hy6qFmJiY0G3wOOzsHQyaPzBMwajdd5j4W0HMTIx4GRjO8J13yJfeliG189BiySX8Q6Pos/kmA2rmwdLMmCiVhr5bbhGlUtOjak6MgCG1P54cuP4ymEkHHhg0Z0z2Dk506h29PpUK3NPHWOfTxzBh/rp4awAatWzP8rmT6Nfp47ZYpeavX1XG+BgZGdFlwGgWz9D2b45OLvQ2QP8m0oaRJq4LEoTBbIxjBOJrVzJj/Hdd/Bp5eQendYQkazP5aFpHSLKwG6fTOkKS/D2yS1pHSLIKWR3SOkKSZbL9Oqem/T/xdLL4fNFX5vTTb2v0PLuDYW+1nho6rL78+aKvzKKWxdM6wv+9YlntPl/0FSg6MvW+B10dXiXV3isu//fTCIUQQgghhBAiLfzfTyMUQgghhBBCfD2+pxmRMrIlhBBCCCGEEClARraEEEIIIYQQqeZ7utmHjGwJIYQQQgghRAqQkS0hhBBCCCFEqvmOBrZkZEsIIYQQQgghUoKMbAkhhBBCCCFSjVyzJYQQQgghhBAiWeRgSwghhBBCCJFqjIxS7ycuu3fvplatWlSrVo21a9fG+v3jx49p1aoV9erV46+//iI4OPiLP6scbAkhhBBCCCG+C97e3kyfPp1169axY8cONm7cyMOHD3W/12g0/P3337Rv355du3aRL18+Fi1a9MXvJwdbQgghhBBCiO/CmTNnKFOmDA4ODlhZWVG9enUOHDig+/3t27exsrKiYsWKAHTq1IkWLVp88fvJDTKEEEIIIYQQqSYtb5Dh4+ODq6ur7rGbmxs3btzQPX7+/DkuLi4MGjSIO3fukD17doYOHfrF7ycjW0IIIYQQQojvglqt1jvY02g0eo+VSiUXLlygWbNmbN++nUyZMjFhwoQvfj8Z2UphThbp0jpCkpmbflvH4DZmZmkdIcl6tCqZ1hGSLDCsaFpHSJL5w+ekdYQka7Z1bFpHSDKlWp3WEf7vWZl/e7tqDyuLtI6QJCbG395tqJuUz5LWEZIsSvlt9RdKjSatI/zfSss7v3t4eHDp0iXdY19fX9zc3HSPXV1dyZIlC4UKFQKgTp06dOvW7Yvf79v6Vi2EEEIIIYQQX6hcuXKcPXuWgIAAwsPDOXTokO76LICiRYsSEBDA3bt3ATh69CgFChT44vf79k6XCSGEEEIIIb5ZaXnNlru7Oz179qR169YoFAp+++03ChcuTPv27enWrRuFChVi7ty5DBkyhPDwcDw8PJg0adIXv58cbAkhhBBCCCG+G3Xr1qVu3bp6zy1evFj37yJFirBlyxaDvJccbAkhhBBCCCFSTVpes5Xa5JotIYQQQgghhEgBMrIlhBBCCCGESDVpec1WapORLSGEEEIIIYRIATKyJYQQQgghhEg139HAloxsCSGEEEIIIURKkJEtIYQQQgghRKqRa7aEEEIIIYQQQiSLjGwJIYQQQgghUo2MbAkhhBBCCCGESBYZ2Yp2/vx5OnXqRObMmdFoNCgUCpo2bUqbNm1o1aoVXl5enD17FnNzc90y9evXx87OjtWrV7Nt2zYuXLjAhAkTkpXj1qUz7Fq9AKUiCs+sOWneZSCWVtax6jQaDatnjSFDlhxU/bV5rN8vnjAQeycXGnfonaw8CTl3+gRL5s1AoVCQPWcu+gwehbW1TaLr3gUHM3PSaB4+uIeFhSU16tSnQeMWANz1usW86ROJiAhHrVbRpGVbfqlZ12DZb148zfZV81EqFXhmyUHrboPjXc8rZozGM2sOqjVooXs+LOQ9Uwb+Tetug8maK5/BcsXn5a0LXNu5EpVSgaNnVsq06IG5pZVezb3ju7l/ch8YGWHr4kGZFt2wsHUgKjyUc2tmEuz9EjRqspf+mQLVfk/xzPncrKmd3xVTYyNev4tk47W3RCrVejXlszpQLqsjGsA/NIpN198SEqXCCGhY2J0cztrPeMc7hN1evimeObEWj2rF7QevmbH631R/76sXTrFp+TwUiigyZ8tJux5DsPpku0uo5vCeLRw/sBNFVCRZc+alfY8hmJmb8+rZY5bOGk9ERBhGGNGk7T8ULl7WIJmvXTjF5hXzUSqiyJQtJ3/1GIyllU2iatQqFavmT+HezSsAFC5ZjqZ/dcPIyIjH971Yu3A6UZHhqFVqav3eih+r1Pzu8sbl1InjzJs9naioKHLmysOQEWOwsYndP4O2nxs5dCA5c+WmZZu2AAzo050Xz5/ral6/fkmx4iWZOnNeiuSN6frF02xbOQ+FQkHGrDn5s3v8/fOy6dr+uUbDFnG8kmFdOXeKdUvnoFBEkSV7Ljr1Hhpr24uvJioygiWzJvLo3m00GsiZtwDtuvXHPJ2FblmfN6/o37kVQybMIUee/Cn6WZ7fvMDF7ctRKxU4eWajQusemFvqr+Pbx3Zx57+9GBkZYeuangotu2Np55Ciua5dOMXmldHbVdYEtr04atQqFasWxNj2Snzc9kLeB7NmwVRePX+CIiqSuk3+4McqtVL0s8DX25ZF6pKRrRgKFizIzp072bVrF5s3b2bZsmU8fPgQABsbG06dOqWrffz4MT4+PgZ9//fBgayZPZZ2/ccybN4GnN0zsGvV/Fh1b188Zfawblw7czzO1zm8bS2PvG4YNNunggIDmDxmKCPGT2flpt2kz5CRJXNnJKlu3sxJWFhZsWz9DuYsXcuFs6c4e+o/7Y5/YE/atO/MotVbGD99PgtmTeHl82cGyf4+OJCVs8bSceB4Rs3fiIuHJ9tXxv4C8ebFU6YP6cqVM8f0nr956QwT+rbD+9XzWMukhIj3wZxdPYOK7QdRf/gibFw8uLZzuV6N//MHeP27jep9plB3yDxs3TJwbfdqAK7vXo2Vowt1h8yjZr8Z3D+5D9/Hd1I0s7W5CU2LpmfFxVdMOPqEgFAFdfK56tVktE9H5ZzOzDr1jMnHn+AbGkXNvC4AlMhkj5u1OZOPPWHK8SfkcLaiSHrbFM2cGHmyubN/YVcaVP0hTd7/XVAgi6eNpvuQCUxZsgU3D082Lp+b6JqLp49xeNcmBo6fw4QFG1BERbJ/x3oAls+dRKVqdRk3dy3tew5l9rhBqFTK5GcODmTJ9DF0HTyeiYs34+rhyabl8xJdc/roft6+fMbYeesYPXct925e5eKpo2g0GmaPHUDDlu0ZPWcNvUdPZ/3imbxN5nb5reWNS2BAAKOHD2bClJls2bkfz4wZmTtzapy1Tx4/onOHPzl65JDe8xOmzGTtpu2s3bSdwcNGYWtrS7+BQw2e9VPvgwNZPmMMnQeOZ9zCTbh6ZGDLirmx6l6/eMKUwV24dPpoimcC7XY1b8pIeg+fxMwV23BL78m6JXMSXbNt7TLUKhWTF21gyqL1REVFsn39Ct2yUVGRzJ4wFKVCkeKfJfx9ECdWTqNqxyH8PmoJti4eXNyuv0/xe/aAm4e3Uq//NBoNX4C9WwYu71qVorneBQeyZMYYug4az8RFCWx78dTotr256xg9Zy33bmm3PYDF00bj6OzG6Nmr6Td2NmsWTCPAzztFP8/X2pa/FkZGqfeT1uRgKx6RkZGYmJhga6v9gletWjUOHjyo+/2+ffuoXr26Qd/z7rULZMmZD7cMmQCoUKMBF08cQqPR6NWd2L+VslXrUrTcT7Fe4/7NK9y5eo7y1esbNNunLp0/Q558BciYOQsA9Ro24d+De2NlTajuwV0vfqlRFxMTE8zMzCj9Y0VOHD2EIiqKVn/9TfFS2rPqrm4e2Ds44utrmI7R6+oFsuTKh3v0eq5UsyHn/zsYK/vxvVsoX60uxX+sovf80d2baNtrOPZOzgbJ8zlv7lzBOUsu7Nw8AchdoTZPLh7Xy+ucORf1RyzG3NIalSKKsCB/0lnbAVDi944Ua/AXAOHBAaiUCswsY59ZM6Q8rta8CIrAL1T7xeH00yCKZbTTq3kZHMm4fx8RoVRjamyEvYUZoVEqAIyNwNzUGFMTI0yNtT8KtSbW+6S2To0rsmL7WbYdvpom73/zynmy5c6Ph2dmAH6u04gzxw7otYWEak79u5eaDZtjY2uPsbExf3YZQPnokRW1WkVoyHsAIsJDMTNPZ5DMt66cJ3vufLo8VWo35OwnmROqUavVREZEoFAoUCqiUCoVmJmbo1BE8WvzdhQoWgoAJxd3bO0dCPRL3kmwby1vXM6fPU3+AgXJnCUrAI1+b8aB/Xti9XEAWzauo36D3/j5l7j3ZwpFFCOHDaRn34G4e6Q3eNZP3b5ynqy58uEevW5/qtWQ88dj98/H9mylQrV6lChfJa6XMbjrl8+RI3d+0mfU5qpW9zdO/rtfL1dCNfkKF6Nhy78wNjbG2MSEbDnz4Ov9Rrfs0lkTqVStLnb2Din+WV55XcE1S27s3bX7lHyV6vDw/DG9z+KSJReNRy/F3NIapSKK0Bj7lJRy68p5suf6ZLs6Hse2F09NfNteyPtgbl+7wK/N2wHabW/49GVY29in6Of5WtuySH0yjTCGW7duUb9+fdRqNc+fP6dmzZq4ubkBULFiRYYNG4ZCocDMzIzjx4/TtWtXHj16ZLD3D/TzwcHFTffYwcWViLBQIsLD9IadP0wNvHvtgt7yQQG+bF06k87DpnLq4E6D5YqLr89bXN09dI9d3dwJDQ0hLCxUbyphQnV5CxTi8IHdFCzyA4ooBSePHcHU1BTzdOmoVa+hbpk9OzYTHhZK/gKFDZI90M8bpxjr2TGe9dysUx9Ae3AWU/eRMwySI7FCg3yxdvw4KmTl4IIiIgxFRLjeVEJjE1NeXD/LubWzMDY1o0idloD2IlQjExNOrZjM86unyVSkLHbRO9mU4mBpSlD4xzO0wREKLM1MSGdqrDeVUK2Bgh42NC7igUqt4cA97VTBC8+DKZLBluG/5MTYGO77hOHlHZKimROj58TNAPxcNm+avL+/nzfOrh/brpOLG+FhoYSHheqmMyVU8+blC7LnDmTikG4E+fuRp+APNP2rKwB//NOPcQM6s3/7et4FB9BlwFhMTJK/iwjw9cbJxT1WnojwUN30oIRqKlStzcVT/9KjdR3UKhUFi5aiaOkKAFSqXk+3zLH924kIDyNH3oLfVd64eHu/xS3GgZGbuzuhISGEhobGmkrYN3q06vzZ03G+1s7tW3FxdeWnKr8YPGdcAvx89Nato27d6vfPLf7W9s+3r55PlVz+Pt44u33M5ewax7aXQE2REmV0z/t6v2HftvV06DkYgH/37UClVFK1dgO2r1uW4p8lNNAPa6eP+xRrxw/7lDC9qYTGJqY8vXaGk6tmYmJmRvG6rVI0V4CvN06uidj24qnR2/bUH7e9R/du4+DozIEd67hx6SxKRRQ1G7bQHbCl2Of5Stvy10JukPGd+jCNcPfu3Zw+fZqnT5+yaNEiAMzNzSlevDhnzpzh/v37ZMqUCQsLi8+8YtJo1Oo4G5+x8ef/TCqlkhVTR9CwbTfsnVwMmisuarUGIz6fNaG6v7v1wQgjOrZuzLB+3SheqiympmZ6detXLWHl4nmMmTKHdAZa32q1GhKR/auh1pDYvJmKlOX3SespXLs5R+cMRaP+eGBT/o++/D5xPVFhIdzctz4lE2NkZERc41BxnVm/9TaEYQcfcvCeHx3LZMIIqJ7HhZBIFcMPPmDUoUdYmRtTKYdTimb+FmjU6ri3JxOTRNWoVEpuXb1A14HjGD1rJSHv37F5xXyioiKZM34wHXsNY/aaPQydtJBls8bjb4DRZI1GE+c8DmNjk0TV7Fi3BFs7B2av3c/0VbsJCXnH/m1r9er2bFrJ9jWL6Tl8it41MN9D3rio1eo4p86YmCS9j1u/ZiVt2/1tgFSJo9HEnT2t+2e1Jp7tKka7SEzN4/t3GNajHdXrN6Z4mQo8fnCXw3u20r7HoJQJHoeY+4WYjGLk/CDrD+VoNW0jxeq04MCsIfEua5Bchtj27KO3vZW7CXmv3fZUKiW+3q+xtLJm6JTFdO4/hnWLZ/DkQcpOp/9a27JIffIXj4eNjQ01a9bkypUruudq1KjBwYMH2b9/P7VqGf7CSkdXD4ID/HSPg/39sLKxJZ2F5WeXffbwLn5vX7Nt2SzG92jDqYM7uHLqKGvnjDdYvuWL5tCh1W90aPUb+3dtxT/G9Bc/Xx9s7eyw/OSmDW7uHvHWhYaG0qFLL5au287kOUvQaDR4ZtJO7YuKimLM0H4cPbSf2YvXkCNXHoN9DqdP1nOQv2+i13NasHJyJTzYX/c4LMgfcysbTGN8SXvv8xqfh7d1j3OU/YXQAF+iwkJ47XWZsCDt8mYWlmQtXpGAF4YbkY1LULgC+3QfR0XsLUwJi1IRpYoxTcXajGxOH9f5+efBOFqZYWlmTKH0tlx4HoxKAxFKNRdfvCOns37b+h45u3kQGKPtBvr5Ym1jh0WMtptQjaOTCyXLVcbK2gZTMzN+rFKDh3dv8vLpIyIjI3QjMDnzFcIzS3Ye3b2V7MxOru4EBXy8ucmHPDG3t4RqLp05TsVqdTE1M8PK2obyP9fmzvXLgHaK27yJQzj33yGGTltC5uy5v7u8HyycN4sWjRvQonEDdm7fgp/vx3y+Pt7Y2dnH6p8/595dL1QqFcVKlDRYzs/RrtsY7dffF6tP1n9acHHzIND/4zoN8PPF2tYOC0vLRNecPnaQ0f3/oUW7rjRsrr0RyYnDewkPDWVI97b07dicAH9fZo0fwqUz/6XYZ7F2ciMsOED3ODTIj3RWNpjF2KcE+7zm7cOP23/uH6sR4u9DZFjKzTBwcnUnKMb6C/SPZ9uLp+bS2eNU/OWTbe/GZRyjR/EqVK0DgHuGTOTOX4TH971S7LPosn6FbflrIddsCVQqFRcuXCB//o93BKpYsSLnz5/nxIkTVKxY0eDvme+HUjy9dxuf1y8AOHlwO4VKVUjUstnzFmTM0u0MnLGSgTNWUr76rxQrX4UWXQYaLN+fHbqwaPUWFq3ewuwla/G6dUN304rd2zdRrkLsa8hKlC4Xb93u7ZtYsVh78XCAvx/7d22lSrXaAIwfMYCw0BBmLV6NRwbDTnnLX7QUj+/dwjt6PZ/Yv50ipQ3/9zSUDPmK4ff0Hu98XgHw4NQ+MhYuo1cT/i6AU8snEhESDMDTi8exz5CFdDZ2PLtykhv71qHRaFApFDy7cgqPPIaZkhmfez6hZHGyxMVaO1JZLqsjt96+16uxTWdKq+IZsDbXnrUsntGOt+8iCVOoeRkcQRFP7fWSxkZQwMOGZ4HhKZr5W1CoWGke3r2lu6nCv/u2UaxsxUTXlCpfhXMnjxAVGYFGo+Hy2f/Injs/7hkyER4awv3oG+t4v37J6+dPyJIj+Sc5ChUrzaMYeY7u20bRMhUSXZMlRx7On9Te9VGpVHL1/End1LuFk4cTERbK0KlLcHXPkOys32LeDzp27qa7ocWy1Ru4deM6z589BWDblo1UrJz060GuXLpIiVKlU3W6T4GipbX9c/S6/W/f9ljrPy0UKV6GB3du8ealNtfh3VspWa5SomsunT3B8rlTGDJhDuV/rqFb5o/OvZm5chuTF65j8sJ1ODm70m3gGEp88tqGlDF/MXwe3yXYW7tPuXtiH5mL6N95NDw4gKOLJ+j2KY/OH8PRMwsWNil33VahYqV5dC8R2148NVly5OH8qdjbnqtHBrLkyMOpf/cBEBzoz4O7N8mWwncS/lrbskh9cs1WDB+u2TIyMkKpVJInTx7at2/PpUuXAO1UwmLFigGQLp1hLh6PydbBkZZdB7F00hCUSgUuHp607j6UZw/vsG7OBAbOWGnw9/xSjk7O9Bs6mpGDeqFUKEifMRMDho0D4N6d20wdN5xFq7ckWNe8dTvGjxzIX80boNFoaNP+H/LmL8jtm9c4cfQwGTNnpXuH1rr3bP9PT0qW+THZ2e0cnGjTfQiLJgxCqVTg6uHJnz2H8fTBHVbPGc/QmSl7x6WksrB1oGzLHpxYMh61UoGta3rKte6N/7MHnFs7k9qD5uCWsyAFqzfh8IyBGBsbY2nvTOUOQwAo3rAd5zfMZc/YfwDtVMO8lVP2BiohUSo2XH3DHyU8MTE2wi9Uwfqrr8lob0GTHzyY+t9TngSEc+SBP53LZUat0fAuQsmyi9qd/85b3jQs5EH/n7Kh0cADv1COPfT/zLv+/7N3cKJDz6HMGjsApVKJW3pPOvUZweP7XiyZOZZxc9fGWwNQtc5vhIS8Y0jXNqjVKrLmzEvzdt2xsrahx9BJrF4wFYUiChNjE9p2G4h7hozJzmzn4ES7nkOZM26gNo+HJx36DOfJ/TssmzWW0XPWxFsD0KJDT1bNn8yADo0xMjamwA8lqf1bKx7eucnFU0fx8MzMmD7tde/X+M8uFCpeJr44/3d54+Lk5MzQkWMZ0LcHSoUCz4yZGDFG+9+SeN2+xdiRQ1m7aftnX+fF82ekN/DJrs+xc3Diz+5DmTd+ECqlAtf0Gfmrl7Z/XjFrHCNmr07VPB/YOzrxd99hTBvVH6VSgXv6jHTpP5JH97xYMG0Mkxeui7cGYPXCGWg0GhZMG6N7zTwFitCuW/9U/yyWdg5UatOTfxeNRaVUYueankp/9sH36X1Orp5Jw6Fz8chVkB9qNWXv1P4YGZtg5eDEL38PS9Fcdg5OtOsxlDnjB6JUaPuuDr2H8+TBHZbNjLHtxVED0KJ99LbXMXrbK1KS2o2015l1HzKJVfMnc3TfVjRqDb82a0v23Cl7e/2vtS1/Lb6na7aMNHFdRCEM5vAdv88XfWXyeaTsHYcM7aFP2t84IalOvgj4fNFXJjAs+bcBT03zh8/5fNFX5sTWsWkdIclUsgtJcfkyfFt9MsDNl8FpHSFJbC2+vXPPhx59Pf/3YGJVyPhtXXur/Ab7t/K5HNM6QqJUmXU21d7raDfD/J+RX+rb612EEEIIIYQQ36zvaGBLrtkSQgghhBBCiJQgI1tCCCGEEEKIVGP8HQ1tyciWEEIIIYQQQqQAGdkSQgghhBBCpJrvaGBLRraEEEIIIYQQIiXIyJYQQgghhBAi1XxP/8+WjGwJIYQQQgghRAqQgy0hhBBCCCGESAEyjVAIIYQQQgiRaoy/n1mEMrIlhBBCCCGEEClBRraEEEIIIYQQqUZukCGEEEIIIYQQIllkZEsIIYQQQgiRar6jgS052EppGR0s0zpCkr0ODE/rCEmSzuTbG6At6GaT1hH+7zXbOjatIyRZxUaD0zpCkh3bPCatIyRJVjfrtI6QZPffvk/rCElmb2mW1hGSxOwb3I8UcrVN6whJZm76ba3nb6sVi6+VHGwJIYQQQgghUo0R38/Q1rd1ikEIIYQQQgghvhEysiWEEEIIIYRINfL/bAkhhBBCCCGESBYZ2RJCCCGEEEKkGvl/toQQQgghhBBCJIuMbAkhhBBCCCFSzXc0sCUjW0IIIYQQQgiREmRkSwghhBBCCJFqjL+joS0Z2RJCCCGEEEKIFCAHW0IIIYQQQgiRAmQaoRBCCCGEECLVfEezCL/Og63z588zZ84cVq9ebdDXbdWqle41q1SpgoWFBWZmZgC8f/+eggULMmHCBKysrOJ9jVmzZlGuXDlKlChh0GyXzp5k9eLZKBQKsmbPRZd+w7Cytklyna/PW/p3bsOMJRuwc3AE4ObVi6yYPwOVSom5eTradetH7nwFk5X32oVTbFo+D4UiikzZctK+xxAsP8kbX82sMQPwfvPiY+a3r8lbqBi9RkzVPefz9hXDurah39hZZM+dP1lZP2TZsnI+SkUUGbPm5K8eg7G0ip03rpqQ98GsmjuJ54/vk87CkvJV6/BLvcZ6y544tIvLZ/+j5/CppIS7l89yYN0ilAoF6bNkp9Hf/bGwso5Vp9Fo2Dx3PB6Zs1OxXlMA1CoVO5fO4InXdQDyFCtDrVZ/p/j/cfEtZL4ao41mzpaTdj2GxNruEqo5vGcLxw/sRBEVSdaceWnfYwhm5ua8evaYpbPGExERhhFGNGn7D4WLlzVo9qRYPKoVtx+8Zsbqf9Pk/a9dOMXm6G0rUwLbX1w1apWKVQumcO/mFQAKlyhH07+68frFExZMGqZbXq1W8/LZI7oOmkCJH38yaP6zp/5j0dwZKKIUZM+Vm/5DRmFtE7t/Bm17Hj9yMNlz5KJpqz8BiIyIYPqkMdy9fQuNRkO+goXo2W8I6SwsDJbx6vlP2mnPONpyAjWHd3/Slntq2/Kje16sWTiNyIhw1Go1dX5vTfmfayY77+VzJ1m7ZA5KhYLM2XPSuU/sfd7navx83jKoyx9MWbweO3vt/u7SmRPMmTQcFzcPXd3oGUuwjKPv+RKXzp5k1eLZKBRRZM2ei679hse7r06oztfnLf06t2bmko26ffXzp4+YN2UMEeFhYGRE6w7dKFaqnEFyA9y+dIbdaxeiUkSRIUsOmv0zMN4+ee3ssWTInJ0qvzbXPT+oTW0cnF11j6vUb06JStUMlg/gyvlTbFg+F6UiiszZctEhjnacmJppo/ri6OTKn136AXD72iXWLJ6BSqXC1tae1p16kSVHboNkvhojT6Z48iRU0+H3qji7uOlqa//eivJVPm5jPm9fMfif1gwcP9sg34dE6vuuphFeuHBB7/GiRYvYuXMnO3fu5MCBA7x+/ZodO3Yk+BoXL15EpVIZNFdwUCCzJ46g/6gpzFu9HfcMnqxaNDvJdccO7mFwt3YE+PnqnlMoFEwZOYB/+g5lxtKN/N6qHTPGDU1W3ndBgSyaNppuQyYweckW3Dw82bh8bqJrug2ZwNi5axk7dy1/dRuMlY0tbf7pp1s2KiqSBZOHo1QqkpVTlyU4kKUzxtBl0HgmLNqMm4cnm5fPS3TN+sUzSGdhybj5Gxg6dSk3L5/h2oVTAIS8D2bFnAmsWzQdNBqD5P1USHAQm+dNoGWf0fSZtQYn9wwcWLswVp3Py6csHtmTm+f+03v+yolD+L5+QY+py+k+ZRlPvK5x89zxFMn6LWV+FxTI4mmj6T5kAlMSaMfx1Vw8fYzDuzYxcPwcJizYgCIqkv071gOwfO4kKlWry7i5a2nfcyizxw1CpVIaNH9i5Mnmzv6FXWlQ9YdUf+8P3gUHsmTGGLoOGs/ERZtx9fBkUxzbX3w1p4/u5+3LZ4ydu47Rc9Zy79ZVLp46imfm7Iyes0b3U7BYacpUqmbwA62gwAAmjBrK6IkzWLN1Dxk8M7JwzvQ4a58+eUTPzn/x37+H9Z5fvXwRKpWKZeu3sWz9NiIjI1mzYonBMura6dAJTFm6Bbf0CbTlOGounopuyxPmMGFhdFvevh6NRsOsMf1p1LID4+atpe/oGaxbNIO3r54nK29wUCBzJ4+k74jJzFq5Dff0GVm7ZHaSao4f2sOwnu0J8PfVW+6e13Xq/t6KKYvW634MdaAVHBTArInDGTBqMvNX78AjQ0ZWLZqV5LqjB3czqNtfevtqgIXTx1O1Vn1mLN1It/4jmDyyPyqlYfqNkOBA1s0ZR9u+Yxg8Zz3O7hnYtXp+rLq3L58yd3h3rp89rve896vnWNnY0m/aCt2PoQ+03gUFsnDqKHoOnci0pVtx8/Bk/bI5Sa7ZtWkVd29d0z0OCw1h+uh+tGjXjUkL1tO26wBmjhuIIirKYJl7DJ3I1KVbcffwZEM8meOqef3iKTa29oyfv073E/NAKyoqknkThxns+9DXxMjIKNV+0tpXe7AVEBBA+/btqV69Op06dSIqKoodO3bQoEED6tevz6BBg4iMjARgzZo1/P7779SpU4cGDRrw+PFjQDt61aNHD6pXr86IESMA+P333+N8v/fv3/P+/XscHBzifc0dO3Zw69YthgwZwr1793j27Bl//vknDRo0oFmzZnh5eX3RZ7128Sw58xYgQ8bMANSo9zsnjuxH88mX94TqAvx8OX/qGMMn6+9gzczMWLrlANlz5UWj0eD95hW2dvZflPODm1fOkz13fjw8tTl+rtOIM8cO6OVNTI1SoWDh1JG07NATZ1d33fMr506iQtU62No5JCvnB7eunCdbrny6LD/VbsjZ4/pZEqp5+vAu5arUxNjEBFMzMwqX/JGLp44CcOHkvzg6udDkr64GyRqXBzcukjFHXlzSZwSgdLX6XD15JFb7OHtgB6V+rk2hMpX1nteo1SgiI1AqFSgVUSiVSkzNzFMs77eS+eaV82RLRDuOr+bUv3up2bA5Nrb2GBsb82eXAbqdpFqtIjTkPQAR4aGYmaczaPbE6tS4Iiu2n2Xb4atp8v6g3bayx9i2qsSz/cVXo1ariYyIQKH40BYUmJnrt4UPB2B/dOlv8PwXz50hb/4CZMycBYD6jZpw5MDeWG0ZYMfmDdSu34jKP+t/CS1StDit23bE2NgYExMTcuXJh/fb1wbLGKud1m7EmaOfacsxamK15a4DKP9zTRSKKBq0aEfBYqUAcHZ1x9begQA/n2TlvX7pLDnz5Cd99L6ser3fOPmv/j4voZoAP18unD7OkAlzYr32vds3uHXtIr3bN2VI97/wunElWVljunrxXPQ+WNsWatT7nf/i2FcnVOfv58P5U8cZMXlerNdXq9WEvH8HQHhYaKx2nhx3r10kc858uGXIBMCPNRpw+eThWNlP7d9Gmap1+KGc/kmLJ3dvYmxswszBnZnQsw0HNi1HbeATzzeunCN7nvykj26jv9RpxOlP2vHnaryuX+b6pbNUrd1Qt8ybV8+xtLahYFFtO/bMnBVLK2se3Llp8MxVE5E5Zs19rxsYGxszsld7+ndqxrY1i/XW64o5k6j4Sx1s7R2SnVWkna9yGiHA69evWbBgAZ6enjRu3JjNmzezd+9eNmzYQLp06Zg6dSpLly6ldevWHDlyhNWrV2NhYcHMmTNZu3YtQ4dqR28qVqzIjBkzAFi/fj2bN2/WvUeHDh0wMTHB398fDw8PWrZsSc2aNQkJCYn3Nbdu3UqXLl3IkycPTZs2ZdiwYeTPn5+HDx/yzz//cPDgwSR/Vj8fb1xiHGy4uLoRFhpCeFjoJ1Mm4q9zcnFlwOi4p7CZmpoRFOBPrw7NeRccRJ9hE5KcMaYAP2+cXT8OeTu5uBEeFkpEWKhuKmFiao4f3Imjs4vemejjB3agUin5qeav7NqwPFk5dXl9vXGKsd50WcJDdVOZEqrJnrsAZ47uJ1f+IigVUVw+fQwTU+2mU6WWtkM/eXiPQbLGJdjPB4cYUwzsnV2JDA8lMjxMbwpI/XY9ALh//ZLe8sUr1+Dm2eOM69gItUpFriIlyV/ixxTL+61k9o+njcbc7hKqefPyBdlzBzJxSDeC/P3IU/AHmkYfdP/xTz/GDejM/u3reRccQJcBYzExSf3utudEbX/3c9m8qf7eHyR3+6tQtTYXT/1Lj9Z1UKtVFCxaiqKlK+i9x8Zls2nUulOsqYmG4OP9Fjf3j1PSXN3cCQ0NISw0NNZUwh79BgNw6dwZvedLlvnYdt++ec2W9avpM2i4wTL6+37STl3jaMsJ1Lx59YLswYFMHByjLbfrirl5OirXqK9b5ui+7USEh5Ezb/KmoWuzfFynzq5uhIXGlTfuGicXV/qNnBLna9vY2VOhSg3KVPyZu7euMXFob6YuXq93Qu9L+fm8TeS+Ov46Zxc3Bsazr+7YYwBDenZk1+a1BAcF0GfYBN2+JrkC/b31+mQHZ1ciwmL3yb+17wXAvesX9ZZXq1XkLlyCuq06oVIpWTSmHxaW1lSuqz+lPjn8fb1xdonRD8TXjuOpiYgIZ+X8qQwYO4t/923T1aT3zExkRDg3Lp+jcPEyPLp3m5fPHhMY4JfszAGJyJxQjVql7dOa/tUFlVLJ5KE9sLSypmbD5hzbvwOlUkmVWg3YYaDvQ1+Tr2DAKdV8tQdbefPmJVMm7RmYHDlyEBgYyLNnz2jcWLthKxQK8ufPj42NDVOnTmXv3r08ffqUkydPki9fPt3rFClSJN73WLRoERkzZuTgwYNMmDCBGjVqYGRk9NnXBAgNDeXWrVsMHDhQ91xYWBiBgYE4Ojom6bOqNeo4hzmNjU2+qC4uDk7OLNtykEf37zCsVycyZc2OZ6YsScr5gUatBmLnMDIxSVLNwR3radttkO7x04d3ObpvG4MnLfqiXPHm1Wg+u94Sqmnarjsbl85ieLdW2Ds4U6BoKYOcEUssjUYd5/PGxokbmD6yeQXWdvYMWbwDZVQkqyYP5sTujVSs28SQMfV8C5k1ajVGcbRR40/acXw1KpWSW1cv0HPYZMzN07Fg6kg2r5hPk7b/MGf8YDr2GkbR0hV4eOcmU0f0Jnvu/Ab5wvet0Wg0ce5VP93+4qvZsW4JtvYOzF67n6ioSGaO7sv+bWup2bAFAA+8bvAuOIiylaunSH61Rh13NpOkTwy5d+c2Q/p2p0HjZpSrUNkA6bQ08e0bYrblBGpUSiW3rlyg5/DotjxF25Zbdeqlq9u1cSUHd2yg39iZmKdL3rVmarUmzi9aMdtEYmriEvMgLF+houQpUJjrl89TpUa9L877QWL2JUmpiykqMpLJIwfQfcBISparyL3bNxgzqDs58xbANcb1Z1+cXR13JqNE9snlftFff5XrNeHE3i0GPdiKL6N+nxx3DcDs8YNp1aknjs4ues9bWdvQe/gUNq6Yx9rFs8hbqCgFipTE1NQs2ZnV6nj6LhOTRNVUqdVA77laDVtwYOcG8hYqxpG92xg2xbDfh0Ta+GoPtkxjnM0xMjLC1taWmjVrMmTIEEB7sKNSqXjz5g2tWrWiZcuWVKxYERcXF+7cuaNbNl26z0/fqV69OqdPn2bQoEEsXrz4s68J2uF+c3Nzdu7cqXvu7du3ummIn7Nu2XwunNZepxIeFkqW7Dl1v/P388HG1g4LS0u9ZVzdPHhw59Zn62IKDXnPzasXKVOhCgA5cucja47cPHv88IsPtpzdPHh077bucaCfL9Y2dlhYWCa65unDe6hUKvIWKqarOXVkH+FhoYzq/Zd2mQBf5k8aRrN23ShWpuIXZQXt1JfH9z6ut0B/bZZ0MfMmUBPi85bGbbtgY6udfrl74wrco6fHpQYHF3eeP/jY/t4F+GFpbYu5Rfx/95huXzhJvbbdMDUzw9TMjGKVanDr3H8perD1LWRObjt2dHKhZLnKurOXP1apwY51S3n59BGRkRG60Zec+QrhmSU7j+7e+i4Ptpxc3Xn0me0voZpLZ4/TqmNvXVso/3NtLp4+qjvYOn/yMD/+XCvRB/KJsXTBHM6cOAZo9zXZc+bS/c7P1wdbOzssLeO/kVJc/j20j+kTx9C972B+qVHbYFkBnF09eHT3M205gRpHZxdK/hi7LQMooqJYOHUUr58/ZsT0pbh6ZEh2Xlc3Dx7c/fj3DvDzjbUvS0zNp0JD3nNg52YaNv9T94Vco9FgmoxR5bXL5nExel8dloR99f0YJ+QSs69+9uQhkZHhlCyn3dflKVCYzFlzcN/rpkEOthxd3Xn24OOlDsH+fljZ2Opthwm5ePwAGbLmxDNr9OfXaDAx/fyJ3qRwdnPn4Sd/89h9ctw1L589xufNK9Ys1F5PGRToj1qtRqGIol33QVhYWDJs8sfrhnu2bYRHhuTvx13c3Hn0mcwJ1Zw8so8s2XORObu2j9GgwcTElJNH9hIeFsqInm0BbZ84d+JQmrfrRvGylZKd+2sg/6nxV+rw4cP4+/uj0WgYMWIEK1eu5ObNm2TJkoU//viDQoUKceTIkXhvYGFiYoIynotNu3fvzuXLlzl+/HiCr2liYhJ9NxtbsmbNqjvYOn36NC1atEj0Z2ne9m9mLN3AjKUbmDhvJfe8bvL6pfai44O7tlLqx9gb0w8lyyaqLiZjYxNmTxzJnZvXAHj+5BGvnj9N1t0ICxYrzcO7t3QXSf+7bxvFylZMUs3dm1fIX6SE3hmqlp16MXnJVt3NMxydXPm736hkHWh9yPLo3scsx/Zto2iZComuObZ/G9vXaM8uBQf6c+LgTsqk0Fn0uOQqUpIXD7zwe/MSgPOHdpG/ZOKn1GXIlosbZ7RfHFVKJXcunSZTCt/R6FvIXCgR7TihmlLlq3Du5BGiIiPQaDRcPvsf2XPnxz1DJsJDQ7jvdQMA79cvef38CVly5DFo/m9FoU+2raNxbH8J1WTJkYfzp7R3UVQqlVw9f5IcMaax3bt5lQJFDHt32L86dWHpuq0sXbeV+cvX4nXrOi+fPwNg19aN/FixSpJe7/SJ48yaMoEpsxcZ/EALoFDxT9rp3jjacgI1pcpX4dyJ2G0ZYP6kYYSHhTLMQAdaAEVKlOGB103eRO/LDu3eQslylZJc8ykLSysO7tzE+ZPaa2ofP7jLw3u3+aHUl98JtEXbzsxYupEZSzcyad6q6H2wti0c2LWFUj9WjrXMx311wnUxpffMTFhICHeib+zw5tULXjx7TPZchpkCnLdIKZ7ev43Pa+2dgE8f2kHBkhU+s9RHb54/Zv+GpahVKqIiIzm5fytFf/zZINk+KFy8DA/u3uJNdBs9sncrJT5px/HV5M5fmLlr9zJh/jomzF9H1dqNKFvxFzr0HIKRkRETh/bg0X3twebZ44cwMzfXHeAkR6FP8vy7dyvFY2178de8fPqIzasWRq/XCA7t2kTZSr/Q+u/eTFu2VXfTDEdnV/7pP/r/5kDre/PVjmx9ytbWli5dutCmTRvUajX58uWjQ4cOKJVK1q9fT61atdBoNJQsWZIHDx7E+Ro///wz9evXZ9u2bbF+5+zsTPv27Zk0aRKbN2+O9zUrVKjA8OHDmThxIpMnT2bEiBEsWbIEMzMzpk+f/kV3PXFwdKJr/xFMGt4XpUKBR4aMdB80GoCHd72YM3kUM5ZuSLAuPpZWVgwcM42lc6agVCoxMzen19CxuLh9+Rl2ewcn2vccyqyxA1Aplbil96RjnxE8vu/F0pljGTt3bbw1H7x9/QIX9/RfnCEp7Byc+KvHUOaOH4hSoc3Svvdwnjy4w7KZYxk9Z028NQC1f2/DoqkjGNy5GRqNhgYtO6Tq7Vdt7B35rfMA1kwdhkqpwNndk8ZdBvHy0V22zp9M9ylLE1y+zh9d2LV0BlO7t8LI2JichYpRqV6z7z6zvYMTHaLbqDK6jXaKbsdLZo5lXHQ7jqsGoGqd3wgJeceQrm1Qq1VkzZmX5u26Y2VtQ4+hk1i9YCoKRRQmxia07TYQdwOcRf0W2Tk40a7HUObE2LY6xLH9xVUD0KJ9T1bNn8yAjo0xMjamQJGS1G7USvf6Kd2XODo5M2DYGIYN6IlCocAzYyYGjRgPwF2vW0weM5yl67Ym+BrzZ05Bo9EweczH67QKFilKz/5DDJLR3sGJDr2GMmtMjHbaN7otzxjLuHlr462B6Lb8Protq6LbcvvuPPC6wYVTR/HwzMyoXu1079e0bRcKl/jyAxh7Ryf+6TecKSP7oVQqcE+fka4DRvHwnhcLpo5myqL18dYkxMTEhH6jp7Fs9iQ2rlyIiYkJvYaM190WPrkcHJ3o1n8EE4f3RalQ4pEhIz2i98EP7t5m7uRRzFi6McG6+NjY2jJgzDSWzJ6MIioKYxMTOvceSnrPTAbJbuvgSPMug1g+eQgqpRJnD09adhvC84d32TBvAv2mrUhw+RpN2rJl8TQm9GyDSqXkh7I/UbZqXYNk+8DewYlOvYcxY/QA3d+8c98RPLrvxeLpY5gwf128NQkxMjKiy4DRLJ4xFqVCgaOTC72HTzbIXersHZzo2HsYM2Pk+Tt621s8fQzjozPHVQPQsGV7VsydRP9OzVAqlZSu8DM/1fw12bm+Bd/PuBYYaeK6pZIwmDtvQtM6QpK9D0/9W1Qnh0r97TXht2ERaR3h/15Gm8RNj/maVGw0OK0jJNmxzWPSOkKSZHUzzG3AU9ML/7C0jpBkFmaGnWKW0sy+4Bq8tPY04Nv7fuFmnTZ3Zv1S3963Cyie1S6tIyRK05Wpd5fcDW2Kptp7xeWbGdkSQgghhBBCfPu+hv//KrV8e6dyhBBCCCGEEOIbICNbQgghhBBCiFRj/P0MbMnIlhBCCCGEEEKkBBnZEkIIIYQQQqQauWZLCCGEEEIIIUSyyMGWEEIIIYQQQqQAmUYohBBCCCGESDXf0SxCGdkSQgghhBBCiJQgI1tCCCGEEEKIVCM3yBBCCCGEEEIIkSwysiWEEEIIIYRINfKfGgshhBBCCCGESBYZ2RJCCCGEEEKkmu/pmi052Eph3u8i0zpCkmV2skrrCEkSFBaV1hGSzMbs29v0HC3M0zpCkijV6rSOkGTHNo9J6whJ9tPvQ9I6QpJc3D0hrSMkmbNNurSOkGRBod9Wv6zRpHWCpHOwMEvrCEnWce2VtI6QJMvalEjrCOL/wLf3jU8IIYQQQgjxzfp+xrXkmi0hhBBCCCGESBEysiWEEEIIIYRINcbf0TVbMrIlhBBCCCGEEClARraEEEIIIYQQqeY7GtiSkS0hhBBCCCGESAkysiWEEEIIIYRINd/T/7MlI1tCCCGEEEIIkQLkYEsIIYQQQgghUoBMIxRCCCGEEEKkmu9oFqGMbAkhhBBCCCG+H7t376ZWrVpUq1aNtWvXxlt3/PhxqlSpkqz3kpEtIYQQQgghRKpJy//U2Nvbm+nTp7Nt2zbMzc1p2rQppUuXJmfOnHp1fn5+TJw4Mdnv9393sPXy5Utat27N0aNH0zrKF7l58TTbV81HqVTgmSUHrbsNxtLKOladRqNhxYzReGbNQbUGLQCIioxg/YIpPH1wB41GQ7bc+WnWqQ/m6SxSJOuFMydYvnAWiqgosuXITY+BI7C2tklSXZPalXBxddfVNmrehhy58jJp5EDdc2q1iqePHzJk7FR+rFT1i7JeOX+KDcvmolREkTlbLjr0GoLVJ1kTUzNtZF8cnV35s0s/AELeBbNi7mRePn+CIjKSX5u3pULVWl+UMSG3Lp1h1+oFKBVReGbNSfMuA+NtF6tnjSFDlhxU/bV5rN8vnjAQeycXGnfobfCMAFfPn2Ljcu06zJQtF+17xl6HCdV0bFwVJxc3XW2d31rxY5Wa3L5+iXWLZqBSqbCxs6dVp15kyZ472XmvXTjF5hXzo7Pk5K8eg7G0sklUjVqlYtX8Kdy7eQWAwiXL0fSvbhgZGfH4vhdrF04nKjIctUpNrd+1n8MQrl04xeaV0XmyJpA5jhq1SsWqBTEyl9Bmfv3iCQsmDdMtr1arefnsEV0HTaDEjz8ZJHdSLR7VitsPXjNj9b9p8v4xXT53kjVL5qBUKMiSPSed+wyL1a4/V+Pn85aBXf5g6uL12Nk7pkjOlOqTq1SrzblTx5k6dihu7ul1v5s8bzlWcfRDiXHl/Ck2LI/R38bRVySmZtqovjg6feyTb1+7xJrF2r7C1tae1p16kSVH8vsK0P6N1y2dgyL6b/x377jbQUI1fj5vGdT1D6Ys+tgObl27yKoF07WZ7ez5o3Mfshooc0r1cR/4vn3N8G5t6DtmFtly5zNI5ph+zOnEP5WzY25qzAOfEMbsuUdolEqvJoerNX2r58ImnQkqDYzfd4+7b0N0v3e3TceyP4vRfPElgsMVBs94+dxJ1kZv+5kT6B8SqvHzecugLn8wJUb/8OLpYxZOH0NEeDgYGdGyXRd+KFnO4Pm/R2fOnKFMmTI4ODgAUL16dQ4cOECXLl306oYMGUKXLl2YOnVqst5PphF+Rd4HB7Jy1lg6DhzPqPkbcfHwZPvKebHq3rx4yvQhXbly5pje8/s2r0StVjF01mqGzVqNIiqKA1tWpUjWoMAApo0bxpAxU1myfhceGTxZPn9mkupePn+Kra0dc1ds0v1UqVabLNly6D1XrGRZKlet+cUHWu+CAlk4ZRQ9h01k2rKtuKX3ZP3SOUmu2bVpFXdvXdN7bv6UkTi5ujNh/loGTZzLynlT8Pf1/qKc8XkfHMia2WNp138sw+ZtwNk9A7tWzY9V9/bFU2YP68a1M8fjfJ3D29byyOuGQbPF9C4okEXTRtFj6ESmLNWuw43LY6/n+Gpev3iKja094+et0/38WKUmYaEhzBjdj2btujFhwXradh3A7LEDUURFJS9vcCBLpo+h6+DxTFy8GVcPTzYtn5fomtNH9/P25TPGzlvH6LlruXfzKhdPHUWj0TB77AAatmzP6Dlr6D16OusXz+Ttq+fJyqvLM2MMXQeNZ+KiBDLHU6PLPHcdo+es5d4tbWbPzNkZPWeN7qdgsdKUqVQtTQ608mRzZ//CrjSo+kOqv3dcgoMCmTN5JH1HTGb2ym24p8/ImiWzk1Rz/NAehvZsT4C/b4rlTMk+GeDOres0atZG73dfeqD1LiiQhVNH0XPoRKYt3Yqbhyfrl8XRJ3+m5tM+OSw0hOmj+9GiXTcmRfcVM8clv68A7d943pSR9Bk+mVkrtH/jtXG0g4Rq/ju0h2G92hMYox2Ehrxnyoi+tOrQg6mLN9K++0CmjR5gkMwp1cd9EBUVyYLJw1EqDX8AA+BgZcawOnnpv/U2vy24wKvACLpUya5Xk87UmDnNC7Pq7HNaLr3M0lNPGV0/v+73tQq5s7D1D7jZpkuRjMFBgcyN3vZnrYy/XSRUc/zQHobF0T8snjWBn2rUZ8qi9XTuM4xpowegUilT5HOkBSOj1Pv5lI+PD66urrrHbm5ueHvrf3dbtWoV+fPnp0iRIsn+rN/8wdbUqVOpVq0aTZo0oUuXLly4cEH3uwEDBrBt2zbd4zx58gAQFBTEP//8Q82aNalfvz5nz54F4NixY9SvX5+6devSuXNn/Pz8AJg4cSL16tXj119/Zc4cbWcfGhpK//79adiwIfXr12fPnj3J/ixeVy+QJVc+3DNkAqBSzYac/+8gGo1Gr+743i2Ur1aX4j/qzyHNXeAHajX+E2NjY4xNTMiUPTf+Pm+TnSsuVy6eJXe+gnhmygJAnQaNOXZ4X6ysCdV53byGsYkJfTr/wd9tfmPt8gWoVPpnrG5dv8Kp40fo0nfIF2e9cfkc2fPkJ71nZgB+qdOI00cP6GX9XI3X9ctcv3iWqrUb6pYJeRfMzSsXaNSyPQDOru6MnrUcG1v7L84al7vXLpAlZz7cottFhRoNuHjiUKx1fWL/VspWrUvRcrG/IN+/eYU7V89Rvnp9g2aL6eaVc2TPnR+P6HVYtXbs9ZxQzYM7NzA2NmZU7/YM6NSMbWsXo1apePvqOVZWNhQsWgqADJmyYmllzYM7N5OV99aV82TPnU+XpUrthpw9pp83oRq1Wk1kRAQKhQKlIgqlUoGZuTkKRRS/Nm9Hgei8Ti7u2No7EOjnk6y8ujy5PslzPI7M8dTElzmmDwdgf3Tpn+y8X6JT44qs2H6WbYevpsn7f+r6pbPkzJOfDBm167N6vd84+e9+vXWeUE2Any8XTh9n6IQ5cb6+oaR0n+x16zrXL1+gc5vf6dP5D25eu/zFWW9cSUSf/Jkar+uXuX5Jv09+8+o5ltYf+wrPzIbpKwBuXD5Ljtz5SR/9N65WN3Y7SKgmwM+XC2eOM+STdvD21QusrG0oVOxD5mxYWVlz3wAnxlKqj/tg9bzJVPilNrZ2DsnOGpcy2RzxevOeF4HhAGy98poaBdz1a7I78TIwgjOPAgA4cd+fgdtvA+BiY07l3C50W59yJxk/bPvpE9E/xFXzoX/4tF0AqFUqQt+/AyAiPAwzs5Q5YPweqdVqvRFajUaj9/j+/fscOnSIzp07G+T9vumDraNHj3L58mX27NnDokWL8PLyStRyM2fOJHPmzOzfv59JkyYxY8YM/P39GTZsGHPnzmX37t0UK1aMUaNG8erVK06cOMGuXbtYv349Dx8+JDIykvnz51OgQAG2bdvG2rVrWbBgAS9evEjW5wn089abQuXo4kpEWCgR4WF6dc069aFUpeqxls9ftDTu0R2mv88b/t29keLlk3dRX3z8vN/i6vax03NxdScsNISwsNBE16lUKn4oUZoxU+cxec4yrlw4y66t6/WWXzJ3Gm06dIlzKkxi+ft64xxjWoyTqxvhYaGEx8iaUE2Avy8r50+ly4DRGBub6Grevn6Jo5Mze7euZXiPvxj0T2uePLhHOgvDTtsM9PPBIUa7cIinXTTu0JuSlarFWj4owJetS2fSpudwjGLkNzR/X2+cErGe46tRqVQULFqKfmNnMXTKIm5cPsfBXRvx8MxMZGQ4Ny6fA+DRvdu8fP6YoAC/ZOUN8PXGySVGFhdtlojw0ETVVKhaG2tbW3q0rkP3lrVxT5+RoqUrYG6ejkrV6+mWObZ/OxHhYeTIWzBZeXV5XBOROZ6aClVrY20TnbnVx8wxbVw2m0atO8WaapRaek7czMYDl9LkvePi5+uNi6uH7rGzqxthofrtOqEaJxdX+o2cQobog5sUy5nCfbKdnT21fv2duSs28UfHbowe1BNfny8bxff39cbZJRF9cjw1uj65v36fnN4zM5ERn/QVzx4TmMy+AsDPxxsXN/2/8aeZE6pxcnGl74gpZMio3w7SZ8xMREQ41y9pT/o+vHubF88eGSRzSvVxAMcP7ESpVFK5xq/JzhkfdzsLvN9F6h77vIvExsIUa/OPf/PMTpb4h0QxpHYeVrYtztzmRTAx1n5p9guJot/W2zwPCE+xjNrvDgn3DwnVJNQ/tOs2gO3rl9OhSU1G9f2b9j0GYmLy/3P1j5GRUar9fMrDwwNf348jib6+vri5ffyedeDAAXx9fWnUqBEdOnTAx8eH5s1jX5qRWN/0wdaZM2eoWbMm5ubm2NvbU7Vq4qaZXbx4kfr1tWf48+TJw8aNG7lx4waFCxcmY8aMADRp0oRz587h7u5OunTpaNq0KatWraJPnz6kS5eOM2fOsGHDBurXr0+LFi0ICwvjwYMHyfo8arUaiN0ojI2T9md69vAukwf8TeVajShcsnyyMsVHrdHEOTZr8knWhOpq1mtE554DsbC0wsbWjgZNWnHmxMcpCl43rxEcFEjlX5J3DdSnZyw+iLmTjq8GYPa4wbTq2BNHZxe951UqJT5vX2NlZc3IGUvpNmgsqxdO4/H9O8nKGyv/J2dgPub/fLtQKZWsmDqChm27Ye/k8tn65Ih3PZt8fj0bm5hQpWYD2nTui4WFJdY2ttRq2IJLZ45jZW1Dz2FT2LVhOQP/bs6pf/eRv0hJTM3Mkp03rrb5abuIr2bHuiXY2jkwe+1+pq/aTUjIO/Zv07+j0Z5NK9m+ZjE9h08xyLWTBslsH5155W5C3utnfuB1g3fBQZStHPtkzvdKo9bE1S3rr/NE1KS0lO6Th46bToWffsHIyIiCRYqRr2ARrl48+0VZNepE9BXx1ADMHj+YVp1i98lW1jb0Hj6FHRuW079Tc04c2UeBIiUxNU1eXwHEGiHUZf502/tMzaesrG3oN3Iq29Ytp0+Hpvx3eC8FfzBg5hTo454+vMuxfdv4o8uAZGdMiJFR3OtUFeM5UxMjfszpxParr2mz7DIbL71kZpPCmJmkzs0X1GpNnNPUYq7jxNR8KioqkuljBvBPvxEs2rifUdOXsGj6WPxSaLbS96ZcuXKcPXuWgIAAwsPDOXToEBUrVtT9vlu3bhw8eJCdO3eyaNEi3NzcWLdu3Re/3zd9iGxsbBx9gBI3IyMj3YaqUHycU2xqaqrXiT969CjW62g0GpRKJaampmzevJkLFy5w4sQJmjZtyurVq1Gr1UyePJkCBQoA2juW2Nsnb/qYk6sHT+9/HJ0L8vfFysaWdBaWiX6NiycOs27BZJp17B3n6FdyrFoyl/On/gO0c+Oz5sil+52fnw82tnZYWFrpLePm7sE9r5tx1v17YDfZc+YhW07thcAajQbTGGdtTvx7kKo16ib5YPNTzq7uPLx7S/c4wM8Xa1s7LCwtP1vz8tljfN68Ys3C6QAEBfqjVqtRREXxa7M/AahUvS4AHp6ZyFPgBx7du012A14o7OjqwdMHH9tFsL9fotvFs4d38Xv7mm3LZgHwLigATXT+Fl0GfmbppIlzHdrYYWHxmfUcXXPyyD6yZM9F5uzadqXRaDAxMUWtVmNhacmQyQt1y/X+qxHuGTImK6+TqzuP7n3MEhidJeZ6Tajm0pnjtOrUG1MzM0zNzCj/c20unjpKzYYtUCiiWDxtFK+fP2HotCW4umdIVtZ48/gnInOMmktnj9Oq4yeZT2szA5w/eZgff66V7G3u/4mLmwcPYrRZfz/f6D7MMkk1KSG1+uSQ9+/Ys30TTVr9FWPfqcHU9Mu+Qji7JaKviKcm3j5ZEUW77oOwsLBkWIy+omfbRngks6+A6L/xnYT3I4mp+ZS2f7Ni5LRFuue6tWmAh2emZGdOqT4uwNeb8LBQxvRpp10mwJcFk4fR5K+uFCvz8Qtrcnm/i6Sgp53usautOcHhCiIUH7+v+b2P4olfGLdfvwe00wiH1AJPB0ue+ofFek1Dc/1k2w+IY9tPTM2nnj95RGREBCXKatdn7vyFyJg1Bw/u3NIbPf2WpeVext3dnZ49e9K6dWsUCgW//fYbhQsXpn379nTr1o1ChQoZ9P2+6T1quXLlOHToEFFRUYSEhHD8+HFev36t+72DgwMPHz4E4MiRI7rnS5Qowd69ewHtgVb79u0pUqQI169f5+XLlwBs3LiR0qVL4+XlRcuWLSlZsiT9+/cnR44cPHnyhDJlyrB+vXZ6hY+PD/Xq1ePNmzfJ+jz5i5bi8b1beL/WTkc8sX87RUonvuO6fuEkGxdPp/vImQY/0AJo3e4f3YXR0xet5u7tG7x68QyAfTs2U7ZC5VjLFCtVNt66p48fsnrpPFQqFZGREezeuoGKP3/MffPaZYoUL5Xs3IWLl+HBnVu8ib5BwZE9W3Ud2OdqcucvzNx1e5mwYB0TFqyjau1GlK30Cx16DcEtvSfZcublxGFtWwoK9Oe+1w2DHmgB5PuhFE/v3cYnul2cPLidQqUqfGYprex5CzJm6XYGzljJwBkrKV/9V4qVr2LwAy2AQsXL8PDuLd2NIP7du5Xin6znhGpePnvEltULUatUREVGcHjXJspU0p5Jnzy0B4+jT0Sc/e8QZmbmZM6Wi+QoVKw0j2JkObpvG0XLVEh0TZYceTh/UnunPKVSydXzJ3VTBRdOHk5EWChDpxruQEuX514iMsdTkyVHHs6fijszwL2bVylQpITB8v4/+KFEGe573eT1S+36PLR7CyXLVUpyTUpIrT7Z0sqaPds2cPo/bdt5eP8O97xuUbz0j1+Uu3DxMjy4G6O/3RtPnxxHTe78hZm7di8T5q9jwvzoPrniL3ToOQQjIyMmDu3Bow99xfFDmJmb607gJEeR4mV4cOcmbxL4Gyem5lNGRkaMG9SNR/e0mU8f02bOYoDMKdXHtejYi0lLtuhuqOPo5EqnvqMMeqAFcO5xAAUz2JHJUXtQ0qhYBk7c159eeeZRABkcLMjroZ32XDSTPRrgdVCEQbPEp0iJMjzw+ky7SETNp9J7ZiIsNIS7t68D8Pb1C14+e0y2XHlS4FN8n+rWrcuePXs4ePAg7dtrr71fvHhxrAOtjBkzJvsO50aa+Ma9vxHTp0/nyJEj2NvbY2xsTKVKlVi/fj1Hjx7l+fPn9OjRA4VCQZkyZdi/fz+nTp3i3bt3DBkyhKdPn2JqasqgQYMoUaIER48eZdasWSgUCjJkyMDYsWNxc3Nj4sSJHDt2DEtLS4oVK8bAgQOJiIhgxIgR3L17F5VKRYcOHWjQoEGsfMfvBSTp89y8dIYd0bd+d/Xw5M+ew/B9+5rVc8YzdKb+nQVXzBhNhizZdbd+H/Z3E0Lfv8PB+eMdVnLkK0TzTn2TlCGzk9Xni4ALZ0+yYsEslEoF6T0z0mfIWGzt7Ll/9zYzJ4xk7opNCdZFRIQzb9p47nrdRKVUUuGnX2jToavuzOmvVUuzeN0uvesL4hIU9vm7Nl29cDr6tu4K3DNkpHPfEXi/fcXiaWOYsGBdvDU2dvqjlVtWLeL9uyDdbYb9fN6yfPZEvN++QqPWULNBM6rWaRjr/T/ln4jMMd2+dIZdaxaiVCpw8fCkdfeh+Hm/Yt2cCQycsVKvdvXMMaTPkj3OW7/vXb+U0PdBX3Trd0cL88/WXLtwWntbd6UCt/QZ+bvvCHzevGLxjDGMn7cu3hobW3siIyJYOW8SD+7eQqVUUrrCzzT+ozNGRkbcuXGZ1QunoVQocHByoV33QbilT/hstTKBUe8Prl88zeYV81Aqlbh5eNKhz3B837xm2ayxjJ6zJt4aG1t7Qt4Fs2r+ZJ4/uo+RsTEFfihJ07+68fThXUb3boeHZ2bM0328oLnxn10oVLxMwoES0Rtfv3iazSvnoVQocUvvSYfew/F9+5plMz/J/EmNXubH0ZmLaDN/mJLZvmElJi7apHcNx+f89PuX37wmIYtGtsTr4RuD3/r94u4JSV7m8vlT2ts2KxV4pM9I1wGj8H7zivlTRzN10fp4a2w/6T8a/Vyc5duOJPnW71bpEjeClJJ98v27t5k/fQLhYaGYmJjSoVsfihSL/2RYUGjCfZyuv1UqcE8fo0+ePoYJ89fFWxOrT169iPfBH/tkrxuXWbVA21c4OrnQrscg3D/TVwCYmnz+3POV86dYt3SOLk+X/qPwefOK+dNGM2Xh+nhrPm0Hv1ctztKtH9vB7euXWTFvKkqlNnPHnoMTNXIfFvX5O9OlRB/36RTu3n/8SpdB4xN16/euG659tiamcjmc+Oen7JiZGPEyMIIRu+7g6WjJkNp5aLFEe21n0Uz2dPs5B5ZmJkSp1Ew99JDrL4P1Xufi4MpUnXY6ybd+X9bm8yefrsTY9t1j9A8Lpo5myqL18dZ82i5++7k4y2L0D7euXmT14lkooiIxNjGlcav2lCr/+TvEFsqYNtfbJlW3HXdT7b1m/Zo31d4rLt/0wdbVq1d5+vQpDRo0QKFQ0KRJE8aNG0fevGm7UmNK6sHW1yCxB1tfi8QcbH1tknqw9TVIzMHW1yQxB1tfnW+wN06pg62U8iUHW2ktsQdbX5PPHWx9bRJzsPW1SczB1tcmqQdbaS0xB1tfGznYii2tD7a+vR48hmzZsjFnzhyWL1+ORqPh119//aoOtIQQQgghhBD6jFPnHiZfhW/6YMvBwYGlS5emdQwhhBBCCCGEiOWbPtgSQgghhBBCfFu+p5Gtb2+SshBCCCGEEEJ8A2RkSwghhBBCCJFq4vtPy/8fyciWEEIIIYQQQqQAOdgSQgghhBBCiBQg0wiFEEIIIYQQqUZukCGEEEIIIYQQIllkZEsIIYQQQgiRar6j+2PIyJYQQgghhBBCpAQZ2RJCCCGEEEKkGuPvaGhLRraEEEIIIYQQIgXIyJYQQgghhBAi1XxPoz1ysJXCMjhYpHWEJNtw41VaR0iS5j94pnWEJLO1MEvrCEkWHKZI6wj/97K6Wad1hCS7uHtCWkdIkpJ1B6R1hCRbtXxQWkdIsmKejmkdIUkiFeq0jpBkNhbf3le4ZW1KpHWEJDH5nu5PLlLMt7elCiGEEEIIIb5Z39ElW9/VKJ4QQgghhBBCpBoZ2RJCCCGEEEKkGrkboRBCCCGEEEKIZJGRLSGEEEIIIUSq+Y4GtmRkSwghhBBCCCFSgoxsCSGEEEIIIVLN93RXfRnZEkIIIYQQQogUIAdbQgghhBBCCJECZBqhEEIIIYQQItXIrd+FEEIIIYQQQiSLjGwJIYQQQgghUs13NLAlB1ufc/78eebMmcPq1atT9H0unj3JqoWzUSiiyJojF936D8fK2ibRdZGRESyYPoH7d26h0WjIk78QnXoOIF06C25cucjSudNQq1TY2tvTvmsfsuXMY7DsL29e4MrOFaiUChw9s1GuZQ/MLa30au4c3829k3sxwghb1/SUbdENS1sHlFGRnN84D7+n99GgwTVrHko36YypeTqD5YvP+dMnWL5gFgpFFNly5KbnoBFYx7HO46sbPag3r1+90NW9ff2KwkWLM3LSLINlvHj2BCtj/L279x8RT7uIuy405D0zJ47k5fMnaNQafq5Rl99a/AnA+3fBLJgxgRfPHhMVGUnjVu2oUr1OsvJePX+KjcvnolREkSlbLtr3HBIrb0I1HRtXxcnFTVdb57dW/FilJi+fPWbpzHFERIRhZGRE0z+7ULhE2WRlBbh24RSbV8yPzpKTv3oMxtLKJlE1apWKVfOncO/mFQAKlyxH07+6YWRkxOP7XqxdOJ2oyHDUKjW1ftd+jpRw9tR/LJo7A0WUguy5ctN/yCisbWK3EQCNRsP4kYPJniMXTVtp20FkRATTJ43h7m1t35GvYCF69htCOguLFMl7+dxJ1iyZg1KhIEv2nHTuMyxWG/lcjZ/PWwZ2+YOpi9djZ++YIjm/xOJRrbj94DUzVv+b1lF07l05y6H1S1ApFLhnzk6DTn2xsLLWq7l28jCndm0AIyPM0llQ54+ueOYw3D4iPhfOnGDFwtkooqLIliMXPQbG3b8lVNe0dmVcXD/2GY2at+GnarW5f+cWC2dNJjI8HJVaze8t/qRK9dpflPPS2ZOsWTIbhUJBluy56NI3dptNqE6lUrFi/jSuXjiLSqWkfpPW1Kj3m96y3m9e0adjC4ZPnkfOPPkBmDisD08f3ccien9aqGgJ+uzCcQAA9GlJREFU2v7TJ8Gsum0nKnrbiSNrfDUqlYqV86dz9eIZ1CoV9Rq3onp0zotnTjBn4nBc3Dx0rzNm5hIsLK3YsHw+504eBSBnnvx06DGQdBaWSVzLH7Otjd72MyfQPyRU4+fzlkFd/mBKjP7h/btgls6ZxMtnT4iKjKBRi7+o9MuXtYcPUrJdPLh7m2VzphAREY5araZBszZU/qU2Go2G9cvnc/aEto/JmacAnXp++foWqUOmEX4FgoMCmDl+OANHT2bB2h14pM/IioWxv7AnVLdp1VJUKiWzl29i9vJNREVGsHnNMkJD3jNuSG/adu7B7BWb+LvXICYO748iKsog2SPeB3N69XQqdxhMgxGLsXXx4MqO5Xo1/s8fcPvIVmr1mUr9ofOxdc3Atd3ag9cbBzZoO/XBc6k3WPsF/ObBTQbJlpCgwACmjh3G0HFTWbphFx4ZPFk2b2aS6oaOm8r8lZuYv3ITPfoPw8bGln96DzJYxuCgAGaMH87A0VNYuHZn9N87dsaE6tYsnYeLqxvzVm5l+qK17Nu5iTu3rgMwfdwwXFzdmbV0I2OmLWThzIn4+Xh/cd53QYEsmjaKHkMnMmXpVtzSe7Jx+ZxE17x+8RQbW3vGz1un+/lwgLJizkQqVa/H+Hnr6NBzGLPGDUSlUn5xVoB3wYEsmT6GroPHM3HxZlw9PNm0fF6ia04f3c/bl88YO28do+eu5d7Nq1w8dRSNRsPssQNo2LI9o+esoffo6axfPJO3r54nK29cggIDmDBqKKMnzmDN1j1k8MzIwjnT46x9+uQRPTv/xX//HtZ7fvXyRahUKpat38ay9duIjIxkzYolBs8KEBwUyJzJI+k7YjKzV27DPX1G1iyZnaSa44f2MLRnewL8fVMk45fIk82d/Qu70qDqD2kdRU/ouyC2zZ9Es14j6TFjFU7u6Tm0bpFeje/r5xxYs4A2gybRZdISKjdsybqpw1I8W3BgANPHDWfwmCksXr8TjwwZWT4/jv4tgbqXz59iY2vHnBWbdD8/VdN+IR07uA8t2/7NnBWbGD1lLotnT+HVi2dJzxkUyOxJI+g3cgpzV23HI70nqxfNTlLdod1bef3yOTOXb2LygjXs2bKO+3du6ZaNiopkxtghKBUKvde853WDsTOXMn3JBqYv2fDZA63goEDmTIredlZtwz1DRtYsjmP7iqfm8B5tzhnLNjFx/mr2bF3Hg+ic925fp17jVkxdvF73Y2llzfmTx7h28RxTFq1nxrLNREZEsHfb+iSv5w/Z5kZv+7Oit/21cfQPCdUcP7SHYXH0D3MnjcDZxZ0pC9cxfPJ8ls2ZjL/vl+/vUrJdaDQaJg3vS9M/OzF9yQaGTpzN8nnTeP3yOedOHuXqxbNMW7yBWcu3EBkZwZ6tX7a+05qxUer9pLX/u4OtqVOnUq1aNZo0aUKXLl3Ytm0bO3bsoEGDBtSvX59BgwYRGRkJQPny5Rk9ejS//vorjRo14sUL7SjFqVOnqF27Ng0bNmTTpo9f/J89e8aff/5JgwYNaNasGV5eXgAMGDCATp06UbNmTY4ePZrkzFcvnCNX3gJkyJQFgJq//s5/h/ej0WgSXVegSDGatG6PsbExJiYmZM+VF9+3b3j98jnWNjYUKV4agExZsmFpbc3d2zeSnDMur+9cwTlLbuzcPAHIU7E2jy8e08vunDkXDUcuwdzSGpUiirBgf9JZ2wLgnrMQhWs2xcjYGGNjE5wzZic0wMcg2RJy5cJZ8uQriGf0uqzTsDFHD+2Ltc4TU6dQKJgyZiidevTFzd0DQ7ly4Sy58hbQvXetX3/neBztIqG6Dt368VfnXgAE+PuiiFJgbWPD+3fBXLt0jmZ/dgTAxc2daQvXYGNn98V5b145R/bc+fHwzAxA1dqNOH30gF7ehGoe3LmBsbExo3q3Z0CnZmxbuxi1SgWAWq0mNOQdAOHhoZgZYOTz1pXzZM+dT5elSu2GnD2mnzehGrVaTWREBAqFAqUiCqVSgZm5OQpFFL82b0eBoqUAcHJxx9begUA/w7fri+fOkDd/ATJm1v7t6zdqwpEDe2O1EYAdmzdQu34jKv9cTe/5IkWL07ptR13fkStPPrzfvjZ4VoDrl86SM09+MmTUrs/q9X7j5L/6bTqhmgA/Xy6cPs7QCXPifP200qlxRVZsP8u2w1fTOoqeB9cv4pkjDy7pMwJQ6pf6XD/1r976NjU1p0HHPtg6OgPgmT0PIUEBKJWKOF/TUK5cPEvufB/7rdoNfudYXP1bAnVeN69hYmJC385/0rnN76xbvhCVSoUiKormbTtStGQZQNu/2Ts44ueb9G3w2sWz5MpTQNcea9T/nRP/xs6ZUN35U8eoUqMeJiam2NjaUb5KNU4c3qdbdtGMCfxUoy629g6657zfvCI8LIx5U0bTvW1jZk8czvt3wQlmTe72df7UcarUqPsx50/VOXFEm/Pe7RvcvHqRXu2aMqT7X9y+rh3RL1OxCmNnL8XMzIzwsFCCgwKxsXPgS3zIlj4R+eOq+dA/DPmkf3j/Lpgbl8/TuHV7AJxd3Rk/ZyU2tl++v0vJdqFQRNGkdQfd9zYXV3fs7R3x9/WmbMWfGT972cf1HRiArZ39F38OkTr+rw62jh49yuXLl9mzZw+LFi3Cy8uL8PBwNm3axIYNG9i5cyfOzs4sXboUAF9fX8qWLcuOHTsoWbIka9euJSoqigEDBjBr1iy2bduGRYypNP3796dv375s376d0aNH07NnT93vHBwc2L9/P1WqVElybl+ft7i4ueseu7i6ERYaQnhYaKLripUqq9sZ+bx9za7Na/nxp1/wzJSFiPBwrlw4C8D9O7d5/uSxwc4Khwb6Yu3oonts5eCCIiIMRUS4Xp2xiSnPr51h86DWeD+4Rc6yvwDgmb8Y9u7aLwIh/t54HdtJlmLlDZItIb7eb3Fx/7guXV3dCQsNIezTdZ6IugO7t+Pk4sqPlX42aEY/H2+9KRsu0e/9abtIqM7IyAgTU1OmjB7EP3/8RqGiJfDMlJXXL5/j6OzCjo1r6Nu5DT3aN+fh/TtYJGMqgr+vN06uH9eVk6sb4WGhenkTqlGpVBQsWop+Y2cxdMoiblw+x8FdGwH4459+7Nq4gi4tazN+4D+07dIfE5PkzYIO8PXGySVGFhdtlojw0ETVVKhaG2tbW3q0rkP3lrVxT5+RoqUrYG6ejkrV6+mWObZ/OxHhYeTIWzBZeePi4/1W7wDf1c2d0NAQwkJDY9X26DeYX2rEnjZTssyPZMqSFYC3b16zZf3qWAdkhuLn642L68e8zq5uhIXqt5GEapxcXOk3coruhNPXoufEzWw8cCmtY8QS7O+LvfPHKXZ2zq5EhocSGR6me87RzYM8xbRTcjUaDftXzSNviXKYmpqlaDZf78T1bwnVqVUqfihRmtFT5zFpzlIuXzjD7q3rMU+Xjup1GuiW2b9zC+FhYeQtUCjJOf18vXGOsd91jmf/nFCdto+O+Tt3/Py0oyqH925HpVRSrU5DvdcLDgygSPHSdOo1iGmL12NhacWcSSMTzvrJviDO7SuBGj+ft7F+5x99gGprZ0/1uo2Yung9Ldp1YdLwPrqRIVNTM/Zt30jHprV5FxxE6fI/JZgzPv6+3jh/pn9IqCa+/uHt6xc4OLuwe8taBndrS7+/W/L4wd1kTb1LyXZhbp6OqrV/1T1/aPdWwsPD/sfeXcdFla4BHP8RoiBgkIrdutba3Wu3rrq6dnesLTYmYoHdrajYa3d3IYrdioColDB1/xgdGQlp9O7zvR8/d2fmmTnPHN4473nfc4Z8hbTlV7u/N9O9dX0CP36gbOW4H3f+DAyS8X8p7f9qsHXu3Dnq1auHiYkJ6dKlo1atWmg0Gp49e0arVq1o0qQJR48e5fHjx7r3VK5cGYC8efPy8eNHvL29sbW1JXfu3AA0a6ZtsIODg/H09GTUqFE0adKEf/75h5CQEAICAgAoWrRovPPWaDQYRHGloKGhUZzjHnp7MaJfVxo0b0OZClUwS2vOmKlz2Lp+Bf07t+L4wT0ULVE60TpSjUYT5VWOBoaRi1a24hVo47yZ4g3acdh1LBq1Wvea//MHHJg9nAJVG5G1SNlEyS0m6mj2pdF3eccmbseWdbTt1D3Rc9Ro1LEsFz+OGzp2Kht3nyDw00c2r1mCSqXE580rzNKmxXnhGoaPn85y11k89PZKQL7RlE8jo1jF1KjXjI59hpEmjSlpzS2o37wdV86dIDw8DNdpo+n5z3jc1u9jrPNSVrhOw9/3bbxz/ZpLVGU34n6LKWbnxuVYWKbHdcN+5qzdQ1DQJ/Z7bNCL2+u+hh3rlzF4/CxMUif+NVBqjTrq/Izi3rR7371D/+4daNbqLypUrpYI2UWmUWuIqt/T2+exiBGxE33bELl8hH8OZfOcifi/fUXTnsNSMLfYt291G7eg9+CRpDE1xdzCkmat23Pu1HG9OPd1K1m/cjHjZ8wjdTzqoEYdyzxjiFNr1HoHfBqNBkNDIx7dv8vB3dvoNSTy8vN8hYowcrIL1rb2GBkZ0bpjT65eOINCEf2MY1Qz2t/nGlOMtr3T/7yvZWX4pFmUr1oLAwMDChb5nfyFinLzykVdbP1mrVm7+wRlK1Vn1oTh0eYYE7VaE+VNEyLmH5uY76mUSt69eYWpWVqmzF/JYMdprF7kwqP7d+OVJyRtuYho+8ZVbF69hNFT5uqV3/rN2rB+z0nKVq7OzPFJX19Fwvxf3SDD0NAQdYQDeACVSkW9evVwdHQEtIMm1ZelSQCpU2uXIxkYGOgOBCM2RkZfDhTVajUmJibs2rVL99rbt29Jnz49gN4MWGysX7GQS2dPAhASHEyOXHl0r/n7vcPcwpI0pvpnXWzs7LnvdTvauFNHD7Bo9jR6DhpJtT/q6fI2NTVl2vxv12D0bNuEzFmyxinf6KTNYIPfU2/d45APfpiYmZMqQqPw6d1rQj8FYJfnNwDyVPiDC5vcCAsJIo25JU+unOTC5gWUbd2bXKXjd0YsNtYsW8CFM1/3eRA5cuXVvebn+3Vf6t/Yw9bOnnt3bkcb99D7LiqViqK/l0qUHNevWMjFsye+5Bisl2P05SIT3l6eUcZdvXSOHLnyYGVti6mZGVVr1eXsyaPUrNsEgFr1tf+fOUs2ChUtzv27nrqLs+PKysaOh/e+5fHez5e05pZ6s2UxxZw+8i/Zc+Ul25fvrNFoMDIy5uXTR4SFfaZE2S8nRgoWIUu2XDy8d0fvDGdcZbSx45H3t1wCvuQS8WxnTDFXzp2gfa9/ME6VCuNUqahUswGXzxyjXvN2KBThLJs9idfPnzB29nJs7DLHO8/vrVjspjugDA4OJlce/XJsYWmJ6Xfl+EeOHvqXOTOcGDgs6tmvxGJta8+DexHLqm+kMh2bGBE76a3tePnw2wHlp/e+mKa1wOS7M/of/HxYP2M0Ng7Z6Tp+TqIs043KuuULuXjmBPClfcsdoezGsn2LGHf0wF5y5clHzjz5tC9qNBh/mfFWhIcze8o4nj99zOzFa7DL5BDrPDeuXMTlc9q+IjQkmGw5I/TPvlHnaW1nr3cdVsQ4G1t7vdUkAf6+WNvYcuLQXkJCghnZr7Pu+TlTxtCx5yDMLSwICgykTMWqX96lwcDQIMqBsi4HW3vdNVbaHKKpX9HEWNvaE+AXMU8/rGzsCA4K5MCurTRv2znCwEGDkbExTx/dR61WkytvAQwMDKjVoGm8r9my+a7uv4+i7scm5nsZrGwAqFFXu+Igk0NWChQuzsN7nuTOVzDW+SVXuQBt+Z0/Yzwvnz5m+oLV2Npr+5AnD++j0Xzb3380aPZLX7P1X/F/NbNVoUIFDh06RHh4OEFBQZw4cYLAwEAOHz6Mv78/Go2GCRMmsGbNmmg/I3/+/Pj5+XHv3j0A9u3bB4CFhQU5cuTQDbbOnj1Lu3bt4p3r3137MH/lFuav3MKsxWvx9rrN6y8X7+7ftY2ylapFes/vpctHG3fp7EmWzpvJJJeFuoEWaAeRE4b358G9OwCcPnoQE5PU5MidL965R5S5UAl8n9zj07tXAHif/pesRcvpxYR+es+pldP5HKRdb/7k0gnSZ85OGnNLXty6yCX3xfzR3ylJB1oAHbv31d3QYt7Sddy7c0t3wfS+nVspH8XZ/JJlyscYd+vGVYqXLBPlmav4+LtrH1xXuuO60h2Xxevw9vq27X93baNctOUi6rgzxw6xadUSNBoNivBwTh87RLESpbHP7EDufAU5un8PAAHv/bnreTPeAy2AIiXL8fCep+5GEEf3badk+Sqxjnn57BHb1i1BrVIRHvaZw7vdKVf1D+wyZyU0OIj7Xtobe/i8fsmr50/IkcC7pRUpUZZHEXI59q8Hv5erHOuY7Lnzc/G09o5QSqWS6xdP65YKLnEez+eQYMa6JO5AC6Brr36s2LidFRu3s2jVBrw8b/LyufZvv3v7FipWiduSkrOnTjB/1nRmuS5N0oEWQPFS5bjvdZvXL7X789CebZSuUDXOMSJ28hQtxYsHd/F78xKAy4f3UKBURb2YsNAQVkwcTKEyVWg9aFySDbQA2nfro7uRxezv2uB/d26jXBRtcInv2uCIcc8eP2TdioWoVCrCwj6zZ/tmqnxZAus8aTQhIUG4xHGgBdC2S2/dTSmmL1jD/bvfyuPBPdsjDIC+KV6qfLRxZSpW4+j+XahUSoKDAjl97CBlKlana79hLFy3U7etDFY2DB4zhTIVqxIaGspy1xm667R2bl5LhSq1dCeAo1K8VDm9HKKtX9HElKlQlaP7d+vyPHP8IGUqVSONqRkHdrrr7jj4+ME9Hty7w+9lyvP00QMWzJxI2JdLB04c2kuR30vHaX9/VaxUOR543eZNDPnHJuZ7dpkcyJW3ACcO7QXgw3t/7t+5Re58cevvkqtcAMyZ6khocDDT3L4NtACePb6P64wJuv19/GD897dIPgaa6OaUf1Fz5szhyJEjpEuXDkNDQ9q2bUtwcDBr1qxBrVZTsGBBpk6dSurUqcmfPz/e3tpZGQ8PDy5dusT06dO5fPkykyZNwtjYmEKFCvH8+XPWrVvHo0ePmDBhAh8+fCBVqlRMmDCBokWLMnLkSMqUKUPz5s0j5XPfJyTSc1G5cv40a5a6olQosXfIwpAxk7GwTMeDe3dwnTmJ+Su3xBjXq11TAj99xCrCLXALFi5O7yGjuH3jCstdZ6FQKMhoZU2/YWOxz5wl2ly2eb6Jyy7npedlru1ajVqpxMLGnkodhxLo94ZzG+bTeLT2QtV7p/bhfXIvBkZGmKXLSNnWfbCwtmfHhO6EhQRilv7bdV+2uQpSrk3fWG+/bfG4daRfXTp3mpWL56NUKMjkkIVh46ZgaZmO+3fvMGf6RBatcY8xDsBt1lQyWlnTtnOPOG1boYxdtbus+3trtz1kjJOuXMyfORHXle4xxgUFfmKByxSePXkIQPnKNWjXpTeGhoa883nDojnT8Hn9ErVaQ5M/21GvSctoc/kY8uML5m9cOqu9rbtSgW2mLPQeNoF3b16xbK4T0xZujDbG3CIdYZ8/s2bhTB7c80SlVFK2ck1adeqDgYEBd25eYfPy+YQrwjEyMqJ5u+6UqlAtxlyU381yR+Xm5bNsXb0QpVKJrb0DPYaOx/fNa1bOn8Jkt/XRxphbpCPo00fWLnLm+aP7GBga8lvx0rTpOoCnD+8x+Z9u2DtkwyT1twPXVp37UaRkuehSASCHTdoYX4/KhbOntLd+VyhwyJKV0ROmYZkuHfe8PHF2Gs+Kjdv14qdNGEPO3Hl0t37/u0VDPn36iE2EtqNwsd8ZPMIxVtv3+xQWp3yvXjyjvW2zUoF9piz0HzkJnzevWOQyGZelm6KN+f4i8BY1S7LK40icb/1eutHIOMXHxdKJf+P18E2i3/p97ar43+XU+/oFDm9chkqpJKN9Zlr0HUWAzxt2LHGm38zlnNyxgSNbVmKXLafe+7qMdcHMIv4X3pdw+PHf5fL506xe7Kr9OztkYaijtt26f+8O86dPxG21e4xxnz+Hsmj2dO553UalVFCp+h907NGfe3du8U+vjjhkza5bvQLQufcgSpatEGUuYYro24urF86wfpkrCqUC+8xZGDhK2+8+9PZigfMk5izfHGOcSqVk9aI53LxyEaVSQe1GLWjaukOk7fRo04DhE511J712ua/j8L4daDQasufMQ5+hY/Vu6qCO4vDt6oUIdSdzhPo1azIuyzZFG/M1zzWL5nLz6pc8GzanyZc8H3p7scJ1JqEhIRgZGdGpzxDdQf7m1Ys5f/IIhkZGZM2em24DhkVbL390xHktQt23i9A+LHaZzKwv7UNUMd+3Dy1rlmRlhPbB1+cNy+fPwOfNKzQaNQ2at6V2oxYxJwMYxTD9klTl4t6dm4zq15nMWbNjEuHkR4ceA/i9TAU2rVrEuZNHMDIyImuO3HQfMFxvfxfKHPd+JCXMPP4o2bY1vHruZNtWVP6vBlvXr1/n6dOnNGvWDIVCQevWrZk6dSoFChRIsZxiO9j6mcR1sJXS4jvYSkmxHWz9TGIz2PqZxGaw9bOJz2ArpcV1sJXSknKwlVQSMthKKbEZbP1MYhps/ayiGmz97H61lGMabP2sZLAVWUoPtv6vrtnKmTMnbm5urFq1Co1GQ9OmTVN0oCWEEEIIIYTQl1iXX/wK/q8GW+nTp9fd1l0IIYQQQgghUtL/1WBLCCGEEEII8XP7BVdoxtv/1d0IhRBCCCGEEOJnIYMtIYQQQgghhEgCsoxQCCGEEEIIkWz+Q/fHkJktIYQQQgghhEgKMrMlhBBCCCGESDaG/6GpLZnZEkIIIYQQQogkIDNbQgghhBBCiGQjt34XQgghhBBCCJEgMrMlhBBCCCGESDb/oUu2ZGZLCCGEEEIIIZKCzGwJIYQQQgghko0h/52pLRlsJbFsVmYpnUKczdt0LaVTiJPWRTKndApxlt4sVUqnEGfmaYxSOoU4MTP59Zq3+28DUzqFOLMyT53SKcTJ2lWjUzqFOOvQeWpKpxBnnoecUzqFODE2+vUO/MxT/3r9SGi4KqVTiJNfLV/xc/r1jkaEEEIIIYQQvyy5ZksIIYQQQgghRILIzJYQQgghhBAi2cjvbAkhhBBCCCGESBCZ2RJCCCGEEEIkG8P/0EVbMrMlhBBCCCGEEElABltCCCGEEEIIkQRkGaEQQgghhBAi2fyHVhHKzJYQQgghhBBCJAWZ2RJCCCGEEEIkG7lBhhBCCCGEEEKIBJGZLSGEEEIIIUSy+Q9NbMnMlhBCCCGEEEIkhV9qZmv+/PlUqFCBUqVK8enTJyZOnMj9+/cBsLW1ZezYseTIkSPB28mfPz/e3t4J/pz4OnXyBPPnuhAeHk6+fPmZMHkq5ubmkeL27tnFmpUrMDAwII2pKSNGjeG3wkV0r79984a/27Ziq8cuMmTImGT51ipiz5gWRTAxNsLr5QcGr75C0Gel7vU/y2en1x/5dI8tTVORKYMpvw/fi++nMDpVy027yjlJY2LErWcBDF59hXClOtHzvHTuFKuXuKJQhJMzd14GjZyAWdrI+zU2cU5jhpDR2oY+g0cBEPjpI4vmTuf508eEh4XRun03atZtmKj5nztzkiVucwkPDyd33nyMGjuZtFGUCwCNRsOUCaPJlScfbdt3BiAoKJDpk8by7OkTNBo1dRs04e9O3RI1x++dP3OKZQvnoghXkCtPXoY7Toox5+kTHcmZJy9t/u6kez4w8BMDe3ZiuONkChT6LUnzPXPqBAtd5xAeHk6evPlxnOAUZd37mu/EsaPIkzcff3fsAsDIoQN58fy5Lub165eUKFkal3kLEy3H6xfP4L5qIQpFONly5qHbYMdI5TOmmMN7tnHiwC4U4WHkyFOA7oMdSWViwiNvL9YvmU3Y51DUajUN/+xApZr1EiXnS+dOsWrJfBTh4eTMnY9BoyaQNpq6F11c6wZVsbax08W2aNuRGrUbcOHMCVymjMXWLpPuNeeFqzAzS5souX/P+9p5Dm1ajkqhwC5bLpr1Gkaa77Z14/RhzuzeDAYGpEqdhoad+uOQO3+S5JMQyya1586D18xddzRFtq9ra8O/tLWjftAmxxDnNPpLmzxE2yY/f/KI+TMn8zk0BAwM6NxrICXLVkhwzpfPn2btl/4hR+68DBgxPsqco4sLDgpk/oyJvHz+FI1aTY26jWjZTttG37p2mVWL5qBUKkmdOg09BgwnX6HCCc45OufPnGL5om/t87AxP2ifJzmSK3deWkdon5NCUvbVX719/YoB3f7CafYi8hVIWL9y9cJp1i93Q6lQkD1XHvoMHRcpjx/F+L17y6h+nXBZtgnLdBkAuH39MuuWzkOpVGKSOjVd+w0jb4GkKw/J7b802/NLfdfLly+jUqkAcHFxIV++fOzZs4c9e/bQrFkzBg8enMIZJtz79+8Z5zgKl7mu7N53EIcsWZk3e1akuKdPHjNnljMLly7H3WMX3Xv2ZsjA/rrX9+zaSeeO7fB99y5J87UyN2Fe59J0WXieio4HeOYbjGOLInoxW88/o+akw9ScdJg6U47w7tNnRm28ju+nMOqXcKBrzTz8OfskVcYdJE0qI3r+kTfR8/wY8J4508YzxmkWyzbuwj5zFlYtnhevuK0bVuF587rec7OnjsPaxg63lVuYOmcJS+bNwO+dT6LlHxDwnqkTHXGaOZdNHvvI7JCFRW6zo4x9+uQRA3t34cTRw3rPL1/kio2dHevcd7Fs7RZ2bt+C560biZbj9z4EvGfG5LFMmj6Hddv2kNkhC0sXzI0y9tmTxwzp042Tx/RzvnD2FH06t+PFs6dJludXAe/fM3n8GKbPmse2XftxyJKFBfNcoox98vgRfXp05tiRQ3rPT581jw3uO9jgvoMx4yZhYWHB8FFjEy3HTx8CWDZ7MgPHTmfWim3YZnJgy6oFsY65fOY4h3e7M2q6G9OXbEYRHsb+HZvQaDTMdxpBi797MHXhBoZNnsvGpXN5++p5VGnEyYeA98yeOg5HJxeWb9qNfWYHVi2KXPdiinv5/CkWFpYsWO2u+1ejdgMA7nrepMVfHfVeS6qBVvCnD3gsmslfQyYyaO5aMtpl4tDGpXoxvq+fc2D9YjqOnkm/mcup1vxvNrqMS5J84it/Tjv2L+lPs1rFUyyHjwHvmTP1S1u76UtbG0W5iE3c1g2r8Lyl3yYvcJlK7QZNcVvtzuBRE5k2bjgqpZKE+PjhPfOmjWfUZGcWb9iJfaYsrF4yP05x61csxNrGjgVrtjF76Qb279rKPc+bKBQKZk4YQb9h43Bd5U6rDt2YPcUxQfnG5EPAe2Y6jWXitDms3bqHTA5ZWLpwbpSxz5485p++3Tj1XfucFJK6rwYIDwvDefJolEpFwvP9EICb80SGTXDGdY0HdpmysH65a5xiThzay9jB3Xnv76t7TqFQMNtpFL2GODJ72WZatuvK/Gk/VzsiYi/Ogy2NRoOzszN16tShfv36rFmzhvbt23Px4kUAXr58SY0aNQAYOXIkvXr1ol69ehw7dowaNWowaNAg6tSpg7+/Pzt37qRZs2Y0adKE0aNHExYWBkClSpWYPHkyTZs2pUWLFrx48YKdO3fi6emJo6Mj3t7e+Pn5ERYWhlqtnQGpX78+/ftrBxseHh4MGDCADh06ULduXVavXs2UKVNo1KgR7du3121n+/btNGzYkEaNGjFy5EiCg4P1vuu1a9eoXbs2z549Izg4mBEjRtC8eXOaNGnC3r17ddtq3749jRo1YvbsqA9+4+L8uTMULlyE7NlzANCqzV/8u28PGo1GLy6ViQnjJzlhY2MLQKHfCuPn54ciPJx373w4duwIi5auSHA+P1LtN3uuPw3gybsgANaceESLstmjje9ftwB+nz6z7tRjAFqVz87iQ/f5EKxAo4Hh666y9fyzRM/z2uXz5CvwGw5Ztbk1aPonxw/vj7RffxR36/plrl46R/2mLXXvCfz0keuXL9C2c08ArG3tmL1kPeaWlomW/+UL5yhYqDBZs2nzatayDYf374uUP4CH+yYaNm1B9Vq19Z4fOHQUfQcOA8DfzxdFeHi0ZzETJeeL5yhQ6DeyfMm5cYvWHDkQdc47tm2iQZPmVK35h97z27dsZMykaWS0tkmyPL+6eP4shX4rTLYvda/Fn39xYP/eKPPdtmUjTZq1pOYfdaL8LIUinInjRjF42Cjs7DNFGRMft69dJGe+Qtg7ZAOgZoMWnDt2QC/HmGLOHN1HveZtMbdIh6GhIZ37j6RSzXooFOE0a9eNwiXKAGBlY4dFuvS890v4yZprl8+Tr2BhXZ1q2KwVxw//G3XdiybO6/YNDI2MGNqnE707tmTDqsW6E29enje5efUSfTr+ydA+nbh942qCc47Og5uXccidH+tMWQAo80cTbp45qvddjI1NaNZzKBYZrABwyJWfoA/vE+XALrH0alWF1TvO43E48oFoctH+vSO0tc1iaJNjiLt17TJXL56jfpOWeu9Tq9UEBX4CICQkGBMTkwTnfP3SBfIW+I3MX3Kp1/RPTkaRc0xxPQYMp0sf7Ynh9/6+KMIVmJmbkypVKlZ7HCR3vgJoNBrevn6JhWW6BOccncsXz5G/4Lf2uUnz1hyNpn3euW0T9aNon5NCUvbVXy2cM40/6jXGMl36BOd788p58uQvROYs2va2TuOWnD6qn29MMe/9fLl09gRjp7vpfW6qVKlYtmU/ufJqy4PPm1dJWh5SgoGBQbL9S2lxHmwdOHCAa9eusWfPHrZu3YqHhwe+vr7RxqdPn579+/frBmBVqlTh4MGDvH//Hnd3dzZv3syuXbuwsrJixQrt4MDX15fy5cuzc+dOSpcuzYYNG2jatCmFCxfGycmJ/Pnz07t3b7Zv306FChUYNGgQ27dvp2LFirrt3r59m4ULF7JixQqmTZtGlSpV2LNnDwCnT5/G29ubxYsXs27dOvbs2YOpqSlubt8K+7179xgzZgyLFy8me/bsLFq0iN9++w0PDw82bNjA4sWLefHiBQA+Pj7s2LGDIUOGxHV3RvL2zVvs7O11j+3s7AkKCoo0EHRwyEKVqtUA7QB41sxpVKteg1QmJtja2jFnnhs5cuRMcD4/kjmjKa/fh+gevw4IxdIsFeZpIq9QzWhuQq/a+Ri35abuuVx2FlhbpGbToMocn/AHQxv/xqeQxD8o8X3ng7Xdt/1qbWNHSHAQoSHBsY7z93vHknnODB87FUPDb1Xn9cvnZLSyZseW9fzTuyMDurXl0f27pEljmmj5+/i8wTZCXja2dgQHBxHyXbkAGDLCkdpRLGE0MDDA2NiYSWNH0KF1U4qXLE227ElXRt75vMXGNnY5Dxo2hlp1G0R63nn+Ygok4TKaiHx83mIbYWBka2dHcBR1D2DYqLHUrR/9MtFdO7ZjbWND9RqJe3Di7+uD1ZcTLAAZbWwJDQnWK8cxxbx59YJPHwOYMWYAo3q1xWP9MszMLTAxSU21uk107zn27w4+h4aQJxGWrPj5vMXG9tvyv691KuS7uhdTnEqlonipsji5LMTZbSXXLp1n9/ZNAFhapqN+0z9ZsNqdTj0HMHn0YHwTcVY5oo/+vqSz+rZvLa1sCAsNJiz0WxuYwdae/CXKA9q2ef/ahRQoVQFj41RJklN8DJ6xlS0HrqRoDr4+PljbxqJNjiFO1yaP02+TAfoMGYX7+pW0b1abMYN60nfoGIyME3blhO+7t1jrlVHbaPqR6OMMDAwwMjbGZfIY+nX6kyK/l8Qhaw4AjI1TEfDen04t6rBq0Vyat+2UoHxj/C4+b2PdpwwcNoZadSK3z0mSVxL21QAH9nigVCqp27hFouTr5+uDtc23PKxsbAkJ1m+TY4rJaG3D8ImzdAPziIyNU/HhvT89Wtdj7dJ5NGndIVFyFskvzoOty5cvU69ePUxMTEibNi27du3Cxib6s85FixbVe1ysWDEALl68yLNnz2jVqhVNmjTh6NGjPH78WBdXuXJlAPLmzcvHjx8jfW7hwoU5evQo8+fPJ0eOHKxcuZK2bdui/LJMoESJEpibm+Pg4ABA+fLazs/BwYFPnz5x+fJlqlevToYM2rWxrVu35sKFC7rP79q1KxUqVCBXrlwAnDt3js2bN9OkSRPatWtHSEgIDx48AKBQoUIYJ7AR/0qjUUc5Cv++wfgqJCSEYUO014mMn+SUKDnEhaGBAZHPg4FaHfnZ9lVyceDGa575fWuEUhkZULWQHd0Xn6f25CNkSGvCqGaJf3CtUasxIKr9ahSrOI1Gw4wJo+jef2ikWRalUsnbN68wS5sWl0VrGDlhOktdZ/HA2ysR89dEXS6M4r4SeNzkGew9cobATx9ZvXxRYqQXpcTMOTmo1eoo745kFI98N61fQ5duvRMhK33Rtg9GRrGKUSmVeF67RP/RU5nsuoagwE9sXa1fBnZvWcP2dUsZMtEFk9RpEpyzWqOJ8rZTRt+1aTHF1Wvcgj6DR5HG1AxzC0uatW7PuVPHABg7dQ6Vq/+BgYEBhYuVoGDhYly/fD7BeUclLu1z+OdQNs+ZiP/bVzTtOSxJ8vmVRb8vjWIVp2uTB0Ruk8PDwpg+fgSDR09i3Y5DzHRbiauzE74+bxOYczRtWqScfxz3z9gpbNh9nMBPn9i85ttS1AwZrVjjcQjnhWuYN208r14k/koP0Na3n7F9Tsq++qH3Xf7dtY1+Q8ckYr4aokhDL9/YxEQnfUYrlrkfYNr8VSxwnsjrJCoPKcEgGf+ltDiPEIyNjfUq6MuXLwF0U6bK79ZEp0mj31mnTp0aAJVKRb169XB01K5JDg4O1i0LiRhnYGAQafpYo9EwYcIERo8eTZkyZShTpgx9+/alTp06eHlpD3BTpdI/i/j9YOjr8sOInxkx91mzZjF8+HD+/PNPChQogFqtxtnZmd9+015I6efnR7p06dizZ0+k7xhXC1zncfK49sAhKDiIvHm/3Uzi3TsfLC3TYWZmFul9b16/ZkDfXuTMnZvlq9YmOI/4ePk+hBI5v918I1N6UwKCwwkJV0WKbVI6K2M26S9befvhM/uuvdLdUGPbhWf806hQouS2bvlCLp49AUBIcDA5cn+7FszP7x3mFpakMdWffbKxy4T3Xc9Icc+fPubtm5csd9NePxfw3h+VSk14WDhtOmhvMvFHfe3MQOYs2fitaHHue3mSN3/8v8vyxa6cOXUc0NaP3BHz932HhaUlpqaRy0V0Lp4/Q+48+bC2scXMLC216tTnRCKvwV+5xI2zp04AEBIcRK48Ccs5qS1ZOJ9TJ77u4yDyRKh7vl/qXlzz9b7nhUqlokSp0omaK4CVjT2P7t3RPQ7w8yWtuaXeLGpMMRmsrCldsZruwuyKNeqyc6N2RYEiPJwlLpN4/fwxE+aswMY+c7zzXLt8ARfPnAS05SDquqe/X23t7PH2uh1l3NEDe8iVJz8582j/PhqNBmMjY4ICP7F3hzut23eN0C9pEu3k1/fSW9vx8uFd3eNP730xTWuByXez2B/8fFg/YzQ2DtnpOn4OqUxSJ0k+v5p1yxdy8cwJII5tslc0bfLrlyx3jdAmq9WEh4dTv2lLPn/+TNmKVQAoULgo2XPkwtvrNjYRZkNiY/2KhVw6+7UsB5MjVx7da/7R5mzP/QhlOWLctUvnyJ4rD1bWtpiamVGlVl3OnTxKcFAgt65dpnwV7SqgPPkLkjNPPp4+eqBbKpdQK5e4ce70iS/fJYicEfa/bwq2z8nVV5uamRISHMTQ3h0BeO/ni/Ok0XTtM5hylarFK3drW3se3PuWh7+fb6R8YxPzveCgQDxvXKZsJW15yJWvIDly5+PZk4dRzoKJn1ucT2GULl2aQ4cOoVAoCA0NpVu3blhaWvLw4UMAjhw5EqvPKVu2LIcPH8bf3183eFqzZk2M7zEyMkKlUmFgYMCjR49YsWKFbtD08uVLlEol2bJli9X2y5Qpw7Fjx/jw4QMA7u7ulC1bVvd6+fLl+eeff3B0dEStVlOuXDk2bdIuW3n37h2NGzfmzZs3sdrWj/TtPxB3j124e+xi3UZ3bt26ybMvNwTYumUz1WrUjPSe4OAgunZuT80/ajNz1pwUGWgBnLzjQ8ncVuS01R68dayWiwM3XkWKS2eWipy25lx+5K/3/N6rL2lcKgtpUmmLYr3fHbj+NCBRcmvfrQ9uq9xxW+XO7CXruHfnlu4s4b87t0XZuJYoUz7KuIKFi7F2+0Hd59Vr0pIqNWszaOR47DM7kCdfQY7u1y5TDXjvz13Pm+QtkLBBY7de/Vm90YPVGz1Yumojdzxv8eK5Nq+d27dQuWqNOH3escMHWbl0IRqNhvDwcI4dPkjJUmV//MY46NKzHys2bGPFhm0sXLkBL89bvPyS824PdypWqZ6o20uonn0G6G5osXLdZjxv3eT5l7rnsW0LVarFbR8DXLtymVJlyibJOvEiJcvy8J6n7sYVR/d5UKJ8lVjHlKlUgwunjhAe9hmNRsPV8yfJlU9bThfNHEdoSDDjEjjQAujQra/uZhVzln5f97ZSvnK1SO+JXPe+xT19/JB1KxaiUqkIC/vMnu2bqVKzDqZmadnrsZmzJ7V303t4/y7eXp6ULFsx0ucnhjxFS/HiwV383mhPMl4+vIcCpfS3FRYawoqJgylUpgqtB42TgVYE7bv1wW21O26r3ZkdqVxso1ysyoU2rmDhYqz1OKj7vHpNWlKlhrZNzuyQlZDgQLxu3wDgzasXPH/6mNz5CsQ557+79mH+yi3MX7mFWYvX4u11Wze7sH/XNspG0Y/8Xrp8tHFnjh1i06qlaDQaFOHhnDl2iKIlSmNoaMS86RN0OT978oiXz5+Sv1CRSJ8fX1169mP5+m0sX7+NBSs2cDdC+7zHw52KlVOmfU6uvrrngOEs37Rb91pGaxuGjZsa74EWQPFS5bjvdZvXL7Xt7aE92yhdoWqcY75naGTEAudJ3PO8AcDzp4949fwp+Qr+H92N0MAg2f6ltDif/vvjjz/w9PSkefPmqNVqOnToQOHChRk5ciTbt2+nZs3IA4OoFChQgH79+tGxY0fUajUFCxakR48eMb6ncuXKjB8/nhkzZjB79mymTZtGzZo1MTU1xcLCAhcXF9KnTx/r7ffs2ZP27dujUCj47bffmDhxol5M06ZN8fDwYN26dfTr148JEybQsGFDVCoVw4YNI1u2bFy5krjr3q2srJjkNI2hgwagUCrIkjUbU6bOAOCO520mjnPE3WMXmzdu4M3r1xw7cphjR77NTixduZr06TMkak4x8QsMY+Cqy6zoXZ5UxoY8exdEv5WXKJY9A7M7lqLmJG1uOW3N8fn4GaVKf5Zy1fGHpE9rwqGxf2BkaMDtZwGMd0/8C9zTZ8jI4FETmTp2GEqlAvvMWRjqqF12ef/eHebPmIjbKvcY42LiOHU2C2dPY99OdzQaDX916pmojWKGjFaMHueE44hBKBVKHLJkxXHiVADueXky3Wkcqzd6xPgZ/QYPY9bUSXRo3RSAKtVr8udf7RMtx6hyHjF2MuNHDkGhVJDZISujJ3zN+Q7OU8azYsO2JNt+XGXMaMXYiVMYOWwQSoUChyxZmeA0HQCvO55MmTiWDe47fvg5L54/I1NmhyTJMV36jPQYMpb5TiNRKpXYZnKg17AJPL7vxfK5U5i6cEO0MQC1GrYkKPATjv07olapyJGnAG27D+SB1y0unTmGvUM2Jg359nMAbbr0o2ip8gnKOX0GKwaPnsQUx6EolQoyOWRhqOMUQFv35k2fyILV7jHGtevSi4Wzp9G7Y0tUSiWVq/9B3UbNMTAwYNz0eSyaM531KxZiZGTMqEkzSZdEbaB5ugw07z2czbPHo1IqyWifmRZ9R/HqkTc7ljjTb+ZyLhzYwQdfH7wun8br8mnde7uMdcHM4v/rAveESJ8hI4NHT2Sq45e21uG7Nnn6RNxWu8cYFx1zC0scp85hybyZhIeHY2RkRP/hY8nkkDXBOQ8cOYFp44ahVCixd8jCkDGTAXhw7w6uMycxf+WWGOO69P2HhS5O9Ov0JwDlK1enccu2GBoaMmbqbJa5OqNSKkmVyoShY6fqXfuVmDJktGL42MmMHzUE5Zf2edR4bfvsfVfbPi9fn/ztc1L31YktXYaM9B0+nlkTh2vzyJSF/iMn8dDbi0Uuk3FZuinamJiYmpoxYpILKxe6fCkPqRg0xgkrm6QpDyJpGWiiuvWMSDSfE3an2RSRvdfWlE4hTs5NTdzfs0oOlqY/z8XysaVUJ/5vnyUlM5Nf6mcEAbj/NjClU4gzK/Nfa+bm6qv3KZ1CnHXoPDWlU4gzz0POKZ1CnKiiuM74Z2ee+tdr40KjuMTgZ/ar5QtQOEvS3WU4MW24+jLZttWuZJZk21ZUfs4r1YUQQgghhBDiFyeDLSGEEEIIIYRIAr/eHLQQQgghhBDil/UT3Lci2cjMlhBCCCGEEEIkAZnZEkIIIYQQQiSbpPh5lJ+VzGwJIYQQQgghRBKQwZYQQgghhBAi2Rgm47+o7Nmzh/r161O7dm02bNgQ6fUjR47QpEkTGjduTJ8+ffj48WOCvqsQQgghhBBC/N/z8fFhzpw5bNy4kZ07d7JlyxYePnyoez0oKIgJEyawdOlSdu/eTf78+XF1dY339mSwJYQQQgghhEg2BgYGyfbve+fOnaNcuXKkT58eMzMz6tSpw4EDB3SvKxQKxo8fj52dHQD58+fnzZs38f6uMtgSQgghhBBC/Ce8e/cOGxsb3WNbW1t8fHx0jzNkyMAff/wBwOfPn1m6dCm1atWK9/bkboRCCCGEEEKIZJOS9yJUq9V6M14ajSbKGbDAwED69u1LgQIFaNasWby3JzNbQgghhBBCiP8Ee3t7fH19dY99fX2xtbXVi3n37h1t27Ylf/78TJkyJUHbk8GWEEIIIYQQItmk5DVbFSpU4Pz587x//57Q0FAOHTpElSpVdK+rVCp69epFvXr1GDNmTIJ/E0yWEQohhBBCCCH+E+zs7Bg8eDAdOnRAoVDQsmVLihYtSvfu3RkwYABv377Fy8sLlUrFwYMHAShcuHC8Z7gMNBqNJjG/gNB33Ns/pVOIs2wZzFI6hTjxCwxP6RTi7Jbfh5ROIc4ypDFJ6RTixN4sTUqnEGfpTFOldApxplCqUzqFOEmX9tfbx7+iwrWHpXQKcbJ/86SUTiHO7gcEpnQKcVbKPkNKpxAnJsa/3gKwwlnMUzqFWPG4Gf+7+8VV82KZkm1bUfn1SpEQQgghhBBC/AJkGaEQQgghhBAi2ST0OqhficxsCSGEEEIIIUQSkMGWEEIIIYQQQiQBWUYohBBCCCGESDb/nUWEMrMlhBBCCCGEEElCZraEEEIIIYQQyeY/dH8MmdkSQgghhBBCiKQgM1tCCCGEEEKIZGP4H7pqS2a2hBBCCCGEECIJyMyWEEIIIYQQItnINVtCCCGEEEIIIRLkl5vZunjxIr169SJbtmxoNBoUCgVt2rShY8eOtG/fnrdv32JmZoZGo0Gj0dC7d2/q16+Ph4cHo0aNwsXFhYYNG+o+b/Xq1UybNo2jR4+SJUuWWOXg6uoKQP/+/RP9+92+fJadaxejVCpwyJ6b9gNGY2qWNlKcRqNhzVwnMufITe1mbQEIDwtj8+JZPH3ghUYDOfMVok2voZikTp3oeQJcOneK1UtcUSjCyZk7L4NGTsAsrXm84pzGDCGjtQ19Bo8C4OLZk7hMGYutnb0uZuaCVZhFsS9i48alM2xdvRCFIpysOfPQbZAjpmbmsYpxnTISnzcvdHG+b19ToEgJBo93wevmFTYtn4dapcLcMh3tegwmW6588coxJo9uXOT01pWoFApssuakTrchpDbV3xdeZ49w+d9tYACpTNJQ4+8+2H/JZUGflphntNbFlq7/J4Uq1Ez0PCO6d+08hzYuQ6VQYJ89F816DSdNNGV5+4Lp2GXLSeXGbQAICfrE7mVzePP0IanSpKFktXqUr9c8SfP93s3LZ/FYsxCFQkGWHHnoPHBMtHVx5ZzJOOTITd3m7ZI8r6sXTrNhuRtKhYJsufLQZ+i4SPXpRzF+794yul8nZi3bhGW6DABcOXcKt5njsbb9Vucmz10e5XeOq2sXz7B51QKUinCy5cxLj8GOkXKOTczsScPIkNGGzv2GA3DnxhXWL5uLSqXCwiIdHXoNIXvuxKl/unYr/Eu7NeoH7VsUcW0aVMPaxlYX26JtR6rXbsD9u54sme9MWGgoKrWaP9t1pkadBj9Fzl85jf7SJg/RtsnPnzxi/szJfA4NAQMDOvcaSMmyFRKcc1wtm9SeOw9eM3fd0WTf9vduXz7LjrWLdP11hwHRtxGr52rbiNrNvrURIUGBzBrVmw4DxpAjb8Ekz/fx135Eqe1HaneNuh+5sl/bjxh/7UdyauvUjaO7uX3yAMrwMOxy5KV21yEYpzJJ1BwT2lZ0/7MWVtbf6lzDP9tTqUY93ePjB3dz5exxhk2ak2g5X71wmvVf2tvsMbTJMcX4vXvLqH6dcInQJj+8d4eVC10I+xyKWq2iaetOVP2jfqLlndIM5Jqtn1vhwoXZtWsXu3fvZuvWraxcuZKHDx8C4OTkpHtt1qxZjBgxgsDAQADs7e05ePCg3mcdPnwYS0vLZP8OUQn8GMDa+VPoMWoqExdtxto+MzvWLIwU9+bFU+Y69ufaueN6z+/fuhqVWoXj/HWMnb+W8PAwDmxbmyS5fgx4z5xp4xnjNItlG3dhnzkLqxbPi1fc1g2r8Lx5Xe85r9s3adGmA26r3HX/4jvQ+vQxgGVzJtN/zHRmLtuGrb0DW1YtiHVM/zHTcXLbgJPbBroMGINZWgs69BlOSHAQ86eMoE3X/kxZuJGOfUfgNm00CkV4vPKMTsinDxxYNosm/cfRdeZK0tlm4tSWFXox79+84OTm5bQYNoWOTosp16Qtu+ZP1L2WJq0FHZ0W6/4l9UAr+NMHPBbOoO0/kxg8bx0ZbDNzcOPSSHHvXj5j5aQheF48qff8v6sXYJLGlIFzVtNrykLu37jIvavnkjTniAI/BrBqrhN9Rk1j6hJ3bOwzs231gkhxr188YdaYflw5eyxZ8vr4IYAFzhMZNsGZ+Ws8sMuUhQ3LXeMUc+LQXsYN7s57f1+993l73aTRn+2ZtXST7l9iDLQ+fQhgicskBo+dwewV27G1d2DTSrc4x+x2X8s9zxu6xyHBQcyZPJx23QYwc/EmuvQfybypo1CEJ7z+fQx4z5ypX9qtTV/arUXRtG/RxL18/hRzC0vcVrvr/lWv3QCNRsOUMUP5u0tv3Fa7M3nWApa5zuLVi2cpnvNXWzeswvOWfpu8wGUqtRs0xW21O4NHTWTauOGolMoE5RwX+XPasX9Jf5rVKp5s24xJ4McA1syfQs9R05i0aAvW9g7R9tdzouivb185x/Rh3fB59TxZ8g359IEDy2fRuP84usxYSTqbTJx2j9yPnNqynOZDp9Bh8mLKNW7L7i/9yIMrZ7h+eBcth0+n09RlKBXhXD3okag5JrSteP3iKeYW6Zi+aKPu39eBVtCnjyyfN421i1zQaBIv548fAnD70t66fmlv10fRJscUc+LQXsZ+1yZrNBqcJw6jdceeuCzdhOM0V1Yvns3rl8lTXkTi+iUHWxGFhYVhZGSEhYVFpNfy58+PmZkZz55pO7HSpUvj6elJSEgIAK9fvyZt2rR67126dCnNmjWjcePGzJw5E82XWrl8+XJq165N69atuXXrFgAKhYJhw4bRtGlTmjZtiru7e4K+i9f1S2TPWxC7zFkBqFKvOZdOHtLl8NWJfdupWLsxJSrW0Hs+72/Fqd+qE4aGhhgaGZE1Vz7ev3uboJyic+3yefIV+A2HrNkBaND0T44f3h8p1x/F3bp+mauXzlG/aUu99931vMnNa5fp26kVw/p25vaNq/HO1fPaRXLlK4S9QzYAajRowfnjB/RyjU2MUqFgqctE2vUcjJWNHW9fPcfMzJzfipcBIHPWHJiapeXh3dvxzjUqTz2vYp8rPxnsHQAoXqMhd88f08vNyDgVtbsOxjy9FQB2OfMS/DEAlVLBqwdeGBgasslpCKvH9OTczvWo1apEzfF7D25exiF3AawzaWeLy9ZuzM3TRyKVjwsHd1CqZgMKl6uq9/yrJ94Ur/IHhoZGGBunIv/v5fC8oD8gS0p3rl0kR96C2H0pD9XrN+fiiYOR8j++dzuVazemVKUaUX1Mort55Tx58hciUxZtXnUat+T0Uf16F1PMez9fLp09geN0t0if7X3nFp43LvNP9zY4DuyK161riZLzrWsXyJW/EJm+7Ms/Grbg7DH9uvWjGK+bV7l55Ty1Gnyb3Xzz6jmmac0p/Lu2/jlk09a/B4lQ/65dPk++ghHarWYxtG/RxHndvoGRkRHD+nSmT8c/2bhqCSqVCkV4OG279OT30uUAsLa1I136DPj5vkvxnAFuXbvM1YvnqN9Ev01Wq9UEBX4CICQkGBOTxJ3R+JFeraqwesd5PA5f/3FwMvi+v65arzkXT0ZuI07s20al2o0o+V1/fWyPO12GjCddRqtkyffZd/1Isej6kS7f+hH7CP3InbOHKVm3JabmlhgYGlKr4wAKVaiVqDkmtK2473ULQ0NDJgzpzvBef7F9/TLUKm1fd/7UETJYWdOu+8BEzflre5s5Fm1yVDFf2+Sx37XJCkU4f7bvQbGSZQGwsrHDMl0G/H19EjX/lGRgkHz/UtovOdjy9PSkSZMmNGrUiBo1alCmTBlsbW0jxZ0+fRqAnDlzAmBsbEylSpU4eVJ70Pbvv/9Sr9636eVTp07h6enJtm3b2LlzJz4+PuzevZvbt2+zfft2duzYwapVq3j7VjuAuX79Oh8/fmTnzp0sWbKEK1euJOh7Bfj5kMHaTvc4g7UNn0OCtcs2Ivir1z+UqVo70vsL/V5Wd3Do/+4Nx/a4UyKJDgJ93/lgHWGJn7WNHSHBQYSGBMc6zt/vHUvmOTN87FQMDfWLomW6dNRv0hK3VVvo1HMATmOG4Pcufo2Mv68PGSMsK8hobUtoSDCfQ4PjFHPy0C7SW1lTqkJ1ADJlyUbY51BuX7sAwOP7Xrx6/pgP7/3ilWd0Av19scxoo3tskdGG8NAQwj9/KxfpbOzJXVzbKGs0Gk5sXELuEuUwMk6FRqUi+28laDFsCm1Gu/D09hWuH9qVqDl+76P/O9JZfcvZ0sqGsNBgwr4ry427DqJYpcgddtY8hbhx6jAqpZKwzyHcuXiKwA/vkzTniN77vSOjXl38Wh7082/XeyjlqtVJtrz8fX2wsvlWn6xsbAkJDtardzHFZLS2YfjEWWT+cqAdkbllOmo3bMGspZto160fM8cNTZSO3d/XB6sI+zKjjXZfRso5mpj3/r6sWeRCvxGTMTQ00sVkctDWv1tXtfXvkfcdXj57TEAi1D9fHx+95ZTRtm8xxKlVKoqXKstkl4XMdFvB1Uvn2LN9EyapU1OnYTPde/bv2kZoSAgFfiuS4jnr2uRxkdvkPkNG4b5+Je2b1WbMoJ70HToGI+PkuxJh8IytbDmQsD42MQX46fcZ0ffXQylTNXIbMXDiXHLkLZTkeX716b0vFrHoR3J934/8ru1HAt6+IjTwA9tnjWbNmJ6c27mONGkTPvMdUULbCpVKReHfyzBy6nzGz1rKrasXOLBrC6AdlLX4uzupUqVK1Jz9fH2w/kGbHFNMdG2yiUlqatVvqnt8aK8Hn0ODyVcoYe2ESBm/3DVboF1GuG7dOgCCgoLo1q0bS5dqlyg5OjpiZmaGSqUiXbp0zJ07l7QRGoR69erh7u5OvXr1OHLkCMuWLdNdg3X+/Hlu3bpF8+bas6efP38mc+bM+Pn5UbVqVd3n1K1bF7VaTd68eXny5Aldu3alSpUqDB8+PEHfS6PWRLmG9ftO70eePbzH4qmjqFa/BUVLV0xQTtHRqNXR5GoUqziNRsOMCaPo3n8oGa1tIr3uOGW27r9/K/o7BQsX49rl89Ru0DTuuWrUGERxaiNirrGJObBjE10GjNY9NjUzZ+BYZ7atXcTmFfPJX/h3ChYthbFx4jbmGo0mylMzBlGUi/CwUA4snUXge19aDJ0KQNHqEdZ4p4ZSdVtw7dBOStZNumugNGpNNPszdmW5Xofe7F+3CLcR3bBIn5E8RUvxzNszsdOMlrY8RH4+rnUxsanVmmjyMopTTFSGT5yl+++CRX4n/29FuXn1IjXqNo53vhBDWTAy+mEMgOu0MbTvNZgMVtZ6z5ulNeef8bPYsnohG5bNp0CR3/mtWOlEqX+xaQ9+FFe3cYsIz5jSrHV7dm/bRNNWf+uedV+3kl3bNjJ51gJSp06Tojnr2uQBkdvk8LAwpo8fweDRkyhbsQr3PG8xYeRA8hX4DZsIJ9P+S9RqNSRCf51sNLE/vlCEhXJgmbYfaf6Pth9Rq5Q887xGk0ETME5lwv6lzpzZtprq7XonXooJaCsMjYyoWb+Z3nP1m7fjwK7N1G/eNtFy/J5GrYmqGOgfX8QiJiYem1axz2MTY6e7Jbid+Jn8l35n65ccbEVkbm5OvXr1OHdOez2Hk5MTZcuWjTa+bNmyjB07lvv375MhQwa9JYQqlYqOHTvSuXNnAD59+oSRkRFbtmzRmxI2NjYmPDycDBkysG/fPs6ePcvJkydp1qwZ+/bti/c1YBlt7Hhy/47u8Qd/X8zMLUidxjTWn3H51GE2LZ5Fm55Rz34lxLrlC7l49gQAIcHB5MidV/ean987zC0sSWOqn6uNXSa873pGinv+9DFv37xkuZv2AC/gvT8qlZrwsHC69R3Mvh3utGrfVdeoajSaeB9EWdnY88j7234N8PMlrbml3n79UczTR96o1SoKFCmhi1Gr1aQxNWX0jMW654Z1a4Fd5tjdaCW2LK1sePPonu5xYIAfadJaYJJaf19/8nvHjjnjyJg5K61GOZPKRHtjlDtnj2CbNRc22XIB2n1paJS0VT+9tS0vHt79ltt7P0zTWmASy7IcFhpC3b97YWaurUsnPNZj9WX5S3LIaGPH44jlwd8Xs+/KTEqwsbXnwb1v9em9n2+kehebmO8FBwVyYNdWmrftrF/nEqGcWNna8fC7fNKaW5ImYv2LJubls8e8e/OK9Uu0F7N/CPBHrVajUITTbeBo0qQxZZzzEt37BndpgX0869+65Qu5eOYEEMf2zSty+5bG1JSjB/aSK08+cub5csOOCPtTER7O7CnjeP70MbMXr8EuU/zKdmLm/PzpY96+fsly1whtslpNeHg49Zu25PPnz5StWAWAAoWLkj1HLry9bv9nB1sZbex5et9L9zg+/XVyssio348EfelHUn3fj/i/Y+eXfuTPkd/6EfP0VuQpVVF3Q41CFWpyftf6RM0xIW1FmjSmnD7yL9ly5SV7rq/1IHHasJhYf9fe+kfR3sYmJiqK8HBcZ07g5bPHTHNdja195sT/AiJZ/KSnYGJPpVJx6dIlChWK3XS8kZERFStWZNy4cdSvr39Xl3LlyrFr1y6Cg4NRKpX07duXgwcPUr58eY4fP05gYCBhYWEcPnwYgKNHjzJs2DCqVaumm1F78+ZNvL9Lwd/L8MT7Dj6vtXe+O7V/J8XKVo71+29dOoP7sjkMnDg30QdaAO279dHdrGL2knXcu3NLd1H3vzu3Ua5StUjvKVGmfJRxBQsXY+32g7rPq9ekJVVq1mbQyPGYmqVl744tnD2pvdvUo/v3uH/XM953vipSoiyP7nny9suFyMf+9aBEuSpxirl3+xqFipbSO6NmYGCAy/jBPP7S4V44eRgTk9RkzZmXxJS9SEnePLpLwNtXANw8tpfcJcrrxYSHhrBl2lDylqpIo75jdB0kgN/Lp5z1WINarUIRHsb1I7spUFb/GqnElqdYaV488MLvzUsALh3eTcE4zLJeOrSbI1tWAhD04T1Xju2LcrlhUvnt97I89vbUXbx+8t8d/F4u9nUxqRQrVY4HXrd58+Ui6UN7tlG6QtU4x3wvjakZB3e5c/G09kYfjx/c46H3HYqXKR/j+2KjaMlyPLjnyZsv+/LIvu2UKl8lVjH5ChVlwYZ9uovdazVoQfkqf9BjsCMGBgbMGDuIR1/q3/kTh0hlYkK2XPGrf+279dHdyGL20ijat8rVIr0nyvbtS9yzxw9Zt2IhKpWKsLDP7Nm+mSo1te2y86TRhIQE4ZKAgVZi51ywcDHWehzUfV69Ji2pUkPbJmd2yEpIcCBet28A8ObVC54/fUzufAXinfuvrtDvZbRthK6/3kGxslV+8K6UkyOqfuT3yP2I+7Sh5ClZkYZ99PuRvKUrc//SKRThYWg0Gh5eO4d9zvyJmmNC2gqAF08fsW3tEtQqFeFhnzm4251yVf9I1By/V7xUOe573dbduCKq9jY2MVGZN82R0JAgps5f9X850PovXbP1S85sfb1my8DAAKVSSf78+enevXusr5mqV68eu3btokYN/euZatSowb1792jVqhUqlYrKlSvTrFkzDAwM6NixIy1btsTS0pLMmbWFvkqVKhw6dIgGDRqQOnVqGjduTP788W98LNNnpMPAMSydPkZ7a1Z7BzoNHsezB3dZ5zYdx3lrYnz/9lVuaDSwzm267rncBYvwV6+h8c4pOukzZGTwqIlMHTsMpVKBfeYsDHV0AuD+vTvMnzERt1XuMcZFx8jIiLHT5rJ47gw2rFyEkZERIyfOJF36DPHK1TJ9RroPHovr1JEolUps7R3oOXQCj+97sXL+FJzcNkQb85XPqxdY22XS+1wDAwN6D5/MyvlTUSkVpMtozcCxztEuh4qvtJYZqNt9KLtdJ6NSKkhvm5l6PYfx9vF9Dq6cTUenxVw/sotPfu94cPUsD66e1b231YiZVGj6N0fXLmD16J6oVUryl6lCkWr1Ythiwpmny0CL3iPYNHs8KqWCjHaZadlvNC8f3WPHYmf6O6+I8f1Vm7Vjq+sU5v3TCTRQq1VnsuRJvgM7y/QZ6TxwLAunjdbWxUxZ6DpkHE8f3GX1/KlMcF2XbLlElC5DRvoOH8+sicNRKhXYZcpC/5GTeOjtxWKXycxauinamJgYGRkxfPJsVrrOZMuaJRgZGTHEcZruFsQJyjl9Rnr9M465k0fq8ukzbAKP7nuxbI4T0xdtjDYmJgYGBvQbOZllc6egVCjIkNGaf8YnTv1LnyEjg0dPZKrjl3bL4bv2bfpE3Fa7xxjXtktPFs2eTp+Of6JSKqhU/Q/qNGrOXc+bnDlxBIes2Rnau6Num517D0rQrdQTI+fomFtY4jh1DkvmzSQ8PBwjIyP6Dx9LJoes8c73V2eZPiMdBzqydPpolF/6686DtW3EOrdpjJ2XNHcCji8zywzU6TaUPW7f+pG6PYbx9sl9Dq2cTYfJ3/qRh9fO8vDat37kzxEzKV6zEZ+DAlk/vi8atRrb7Hn4o3OPRM0xoW1Fi7+7s2rBTIb3+guVUknZyjWpUa9pouYYKefv2lv7CG3yIpfJuETRJtvHok32vnOL86eOkjlLdsYM7KJ7/u/u/fm9dPL/5IJIGAPN97fOEYnquLd/SqcQZ9kymKV0CnHiF5i4t1pPDrf8PqR0CnGWIU3y3n0soezNfr217elME/d6v+SgUKpTOoU4SZf219vHv6LCtYeldApxsn9zzAe/P6P7AYEpnUKclbJP+Amc5GRi/OstACucJfJv6/2MDnr5/jgokdQpFPneAMnpl5zZEkIIIYQQQvyafoblfcnl1xuyCyGEEEIIIcQvQGa2hBBCCCGEEMkmqp8i+H8lM1tCCCGEEEIIkQRkZksIIYQQQgiRbAz/OxNbMrMlhBBCCCGEEElBZraEEEIIIYQQyUau2RJCCCGEEEIIkSAysyWEEEIIIYRINvI7W0IIIYQQQgghEkRmtoQQQgghhBDJRq7ZEkIIIYQQQgiRIDKzJYQQQgghhEg28jtbQgghhBBCCCESRGa2kpiFSaqUTiHOVBpNSqcQJ+Zpfr1i/LtthpROIc4Mf7FTM0a/4GmzVEa/2E4GfrHmgjCFOqVTiDNjo1+vLO/fPCmlU4iTem3GpXQKcXZy+5SUTiHOTFL9Wm2cSv2LNXC/ELlmSwghhBBCCCFEgshgSwghhBBCCCGSwK+3/koIIYQQQgjxy5IfNRZCCCGEEEIIkSAysyWEEEIIIYRINv+hiS2Z2RJCCCGEEEKIpCAzW0IIIYQQQohkY/gfumhLZraEEEIIIYQQIgnIzJYQQgghhBAi2fx35rVkZksIIYQQQgghkoTMbAkhhBBCCCGSz39oaktmtoQQQgghhBAiCfxUM1sjR46kTJkyNG/ePM7vnT9/PhUqVKBUqVJ8+vSJiRMncv/+fQBsbW0ZO3YsOXLk4MWLFyxatIipU6fG+rM9PDy4dOkS06dPj3NesXH94hm2rFqAUhFO1px56T7YEbO05rGO6dmqFhmtbXWxDVu2p2KNerx89pgV86by+XMIBgYGtOncj6Klyida3pfPn2btElcUinBy5M7LgBHjI+UdU1xwUCDzZ0zk5fOnaNRqatRtRMt2nQG4f/cOy12d+fw5FLVKTYt2naheu8EPc7py4TQblruiCFeQPVde+g4bFymn6GJUKhWrF83mxuXzqFRKmrTqQJ3GLQF4/fI5C50n8unTB9KkMWPAqElkyZZT95mK8HCmjBlI7YYtqFC1FgAfPwSweLYTb1+/QKVSUbJsJdr3GIihYezOcSRFucieOz8LZjjqnlOr1bx8+ohBjjMoXalGrPKKybWLZ9i8UptPtpx56TEkcs6xiZk9cRgZrGzo3G84AFfPn2LRrIlY29jpYsbPXoapWdqE5XvhDBtXuKFQhJM9V156/TM2cr7RxISHfWb5/Bk88r6DRgN5CvxGtwEjMEmdRvfed29eMaJPexynu5E7f6EE5RrRlfOnWbvsS53KlZf+w6Ouez+K8333luF9OjBv+RYs02cA4PnTRyyc5cTn0BAwMKBDjwGUKFMhQflevXD6yz5UkD1XHnr/E7le/ijG791bRvfvxKylm7BMp83V88Zl1i6eg0qlwsIyHZ36DCVH7nzxzvPK+dOsX+76JYe89Iui/Ygp7msbcv3SlzakdQfqfmlDvvJ584qhPdsx3nkheb6UiRnjhvL00X3SmJoBUOT3UnTpOzTO+Sdlm3zr2mVWLZqDUqkkdeo09BgwnHyFCsc5x+jcvnyWHWsXoVQqcMiemw4DxkRZvzUaDavnTsYhR25qN2unez4kKJBZo3rTYcAYcuQtmGh5JYZlk9pz58Fr5q47muzbvnHpDO6rFqJQhJM1Zx66D3LE9LsyEV3MfKeR+Lx5oYvzffuaAkVKMGSCC9cunGapy0SsbL+1yY7OS+PVJl+9cJr1y91Qhmvrfp8o6l10MSqVijWL5nD98jnUKhWNW7XX9duBnz6ywnUmL589ISzsMy3adaVa7QZoNBo2rVzE2ROHSJPGlPy/FaVTnyGYmKSOc+6QNP3Iu7evmTc1Ql+tUvHi6SP+GT+TspUT3lf/DAz+Q1Nb/zczW5cvX0alUgHg4uJCvnz52LNnD3v27KFZs2YMHjwYgNevX/PixYuYPipZffoQwNLZkxg0dgazVmzHNpMDW1a5xTrm9YunmFukY9rCjbp/FWvUA2C12wyq1mnMtIUb6TF4HPOnjkKlUiZK3h8/vGfetPGMmuzM4g07sc+UhdVL5scpbv2KhVjb2LFgzTZmL93A/l1bued5E41Gw7SxQ2nbpRfzV25hgrMbK9xceP3i2Q9yCsBt5gSGTZiF29od2GV2YN0y11jHHNq7nTcvnzN3pTszF61n7/aNPLjrCcDcKWOo3bgl81dtp02nXjhPGI5GowHA+85NRvbrxD3Pm3rbWrVwFlmz52LOcndmLdF+1vGDu2O1f5OqXGTJnkvvuSIlylK+Wp1EGWh9+hDAklmTGDxuBrNXavPZtCJyzj+K2e2+lnueN/Seu+91i4Yt/2b64o26fwkdaH36EMDCWRP5Z/xM5q32wDaTAxuXR843uhiPDStRq1Q4L93MrKWbCA8PY8em1br3hoeH4Tp9LEqFIkF5fu/jh/fMnzGekZOcWbRuJ/aZs7B2adR1L6a4Ywf3MHpAV977+eq9b8mcadSq34S5K7YwYMQEnCeOQKWMf7vx8cs+HDremfmrPbDLlIUNyyPXy5hiTh7ay7gh3Qnw/5ZrcFAgsyYMo32PQbgs20L3gaOYPXkkivDweOfpOnMCwyfOYsHaHdhncmDdUtc4xR3as53XL58zb5U7zovXs3fbRu5/aUNAWybmTnGMVCa8vW4xZd4K5izfzJzlm+M10ErKNlmhUDBzwgj6DRuH6yp3WnXoxuwpjpE+O74CPwawZv4Ueo6axqRFW7C2d2DHmoWR4t68eMocx/5cO3dc7/nbV84xfVg3fF49T7ScEkP+nHbsX9KfZrWKp8j2tX3EZAY4Tsd5+TZs7R3YsmpBrGMGOE5nyoINTFmwga4DxmBmbkHHvtoTYA/u3qJ+i3a616cs2BCvNlnbJ09k2ARnXNd6YJc5C+uj7Lejjjm8V1vn5q50Z8aidXr9ttuMCVjZ2DFr6UYmzFrESjdn/H19OH5gD1cvnGbmonW4LNtEBitrNq2IXN5iI6n6kSzZc+G8ZKPuX7FS5ahYvc7/zUDrv+aHg62LFy/SsWNHunbtSp06dRg2bBiPHz+mbt26/PXXX3Tu3BmVSsW0adNo1qwZjRs3ZvXq1QD069ePgwcP6j6refPmeHl5cenSJf766y+aNWtGzZo1OXLkSKTt7ty5k2bNmtGkSRNGjx5NWFgYAJUqVWLy5Mk0bdqUFi1a8OLFC3bu3ImnpyeOjo54e3vj5+dHWFgYarUagPr169O/f38AnJyc8PT0ZOLEiVy8eJGWLVvSvHlzRowYQWhoKP/88w8NGzakUaNG7Ny5M1JeU6ZMYciQIahUKm7duqX7Hl26dInXIO72tQvkylcIe4dsANRq0IKzxw7oDuR/FPPg7i0MDQ2Z9E93Rvb6C48Ny1B/GXSq1WqCgz4BEBoaTKp4nrWJyvVLF8hb4DcyZ80OQL2mf3Ly8H69vH8U12PAcLr00Q6C3/v7oghXYGZujiI8nL869aB4qXIAWNvaYZk+A36+72LM6caV8+TJ/xuZs2j3U93Gf3L6qH5OMcVcPHOcGnUbY2RkjLmFJRWr1+bkkX/x933HqxdPqVS9DgAlylbkc2gIjx/cA2Cfx2bad+9P3gK/6eVTtlIN6jVrDYCJSWqy5syDr8+bWO3fpCwXX93zvM6lM8fo0n9krHL6kVtXL5ArfyEyfcnnj4aRc/5RjNfNq9y8fJ5aDfRnt+973eLOjcuM6NWWCUO6c/fWtQTne/PqBXLnK0SmL2WhdqOWkcpLTDEFi5ag+d9dMTQ0xNDIiJx58uv9fVfMn0HV2o2wTJc+wblGdP3yBfIU+I3MWbR1qm7jPzl5JIq6F0Ocv987Lp45wQTnyAcYarWaoMAv7UZIMKlMTBKU762r53+4n2OKee/ny6VzJ3Ccrn8A8/bVC8zSmlOkRBkAHLLlxMwsLfe9bsUrzxuXz5M3YtvQ5E9OHY28X2OK+74NqVSjNqcO/6t779K506letxEWEcqEz5tXhIaEsHDWZAZ2aYXrjPEEfvoY5/yTsk1OlSoVqz0OkjtfATQaDW9fv8TCMl2cc4yO1/VLZM9bELvMWQGoWq85F08ejJT7iX3bqFS7ESUr6h9wHtvjTpch40mX0SrRckoMvVpVYfWO83gcvp4i27997aJeH1GzYQvOHf++H/lxjFKhYInLRP7uMRirL6sLHnjdwuvmFUb3acvkod25dzt+bfLNK+fJk7+Qrj7VaRxFOxxDzMUzJ6hRt9G3Ole9DqeO/Evgp4/cunqRVh26A2BlY8f0BWswt7Dk0f27lKlYjbTmFoC2rz5/Kn6zjkndjwDcvX2dC6eO0n3QqHjl+LMyMEi+fyktVjNb169fZ8yYMRw4cICwsDBOnjzJkydPcHZ2ZtWqVbi7uwOwY8cOtm3bxtGjR7ly5QpNmjRh3759ADx9+pSwsDAKFSrE+vXrcXJyYseOHTg5OTFv3jy97T148AB3d3c2b97Mrl27sLKyYsWKFQD4+vpSvnx5du7cSenSpdmwYQNNmzalcOHCODk5kT9/fnr37s327dupUKECgwYNYvv27VSsWBEAR0dHChcuzPjx43V5rVmzhhkzZuDq6kqGDBnYu3cva9aswdXVlXv37unycnV1xcfHh5kzZ6JSqXB0dMTFxYUdO3bQuXNnxo4dG+c/gL+vDxkjLI3KaGNLaEgwoSHBsYpRqVQU/r0Mw6fMZ+yspdy6eoGDu7cA0KnvcHZvWU2/vxswbVRfuvQbgZFR4qwc9X33FusIywesbWwJCQ7Sy/tHcQYGBhgZG+MyeQz9Ov1Jkd9L4pA1ByapU1O7YTPdew7s3k5oSAj5fysSY07+73z0tmUVRU4xxfi/89FbEmFlY4e/rw9+vm/JaGWjt/xP+5p28Ddk7DSKl468PLN8lZpkyGgNwOMH9zh9dD9lYzmDlJTl4quNy+fTqmPvKJcZxYe/r4+uI44p5+hi3vv7smaRC/1GTsbQ0Ejvsy0s01GrQQumL9pAmy59mT1xOP6+PgnLN9LfO4p8Y4gpVqqcbiDj6/OGfz02Uf7LEtKj/+5EpVRSq8G3cpxY/N691VtOGV3diynOytqWUZNdcPhywB1Rz0Ej2bZhFV1a1mHcP73oPXg0Rsbxbzf83vlgbWuvexzVfo4pJqO1DcMmzNLt668yZcnG58+h3LxyHoCH9+7w4tkjAt77xS9P38h/6yj3awxxfpHaFzv8/LTl9PC+HaiUSmo31D+R8DHgPcVKlqXXkNHMXraJNKZmuM2cGOf8k7JNBjA2TkXAe386tajDqkVzad62U5xzjE6An4/ekucM1jZ8DgnWLmWN4K9eQylTtU6k9w+cOJcceRNvmW5iGTxjK1sOXEmx7b/388HK5tt+zWitrVefI5SJ2MScOLiLDFbWlKpYXfechWU6atRvzpQFG2jVqS/zJg/nfTza5Kjqfkjwj9uHrzF+795Ges3f9x1vX70gvZU1e7ZuYHT/Lgzv9TePH9wjdRpT8hYszOVzJ/n0MQC1Ws3Jw/vi3W4kZT/y1fol82jTpU+i9dUi+cWqBy1dujS5cuUCoEmTJri7u2NlZUWWLFkAOH/+PHfv3uXChQsAhISE4O3tzZ9//smkSZMICgpi7969NG7cGABnZ2eOHz/OgQMHuHnzJsHB+p3BxYsXefbsGa1atQJAoVBQqNC3hrRy5coA5M2blytXIjdkhQsX5ujRo1y7do1z586xcuVKNm/ezJYtWyLF5syZEwsL7dmNCxcu6K7lypgxIzVr1uTSpUuYm5tz6tQp3r9/z7Zt2zA2Nub+/fu8ePGC3r176z4rKCgoNrtTj0ajwSCKYbehkVGsYmrU0z+Yq9+8HQd3baZmgxa4ThtNz3/GU6JsZR7cvY3LhCHkyl8IKxv7SJ+VaHl/d5Acm7h/xk6hzz9jmDZ2KJvXLKVdl2/7dOv6lezZtomJs9xIHeFamKioNeoo1wBH3FZMMWqNWj9XjQZDQyM0ak2ku+ZoNBoMjWJ57dXlc8yb6ki3/sPJmSd/rN6TVOWiXrO2ANz3ukngxwAqVK8bq3wSlLPhj3MGcJ06hvY9B5PByjrSa0PGO+v+u0Dh4uQrVITb1y5SrU7jeOeb0PLy1eP7d3EeP5Q6TVpRslxlHj+4x+G925k4e1m8c4tJYta974WHheE8cSQDR06kdIUqeN+5hdPogeQp8Bs2tvFrN76fnYgqj9jEfM8srTnDJ7qwaeVC1i2dR8EiJShcvDTGxqnil6daHbv9GkPc9+VF86UNeXT/Lgd3b2PKvOWR3pevUBFGTnbRPW7dsSddWtRGoVCQKlXsv0tytMkZMlqxxuMQD73v4ji4J9ly5IpywB5X2lUoUeX0f3OlQ4rQRLNfDSL2I7GIObhzE10GjNZ7feDYmbr/zl+4OHkKFsXz+iWq1G4UtxwT2D5oNPr9s7bOGaJSKXn35hWmadMy1XUlb169wHFgVzJlyUa12g147+fD+H96kSaNKX80aB7vdiOp+pGvvO/c5NPHACrVSLy++mfxE0w4JZtYDbaMvjvAMzIyIk2abwe+KpWKYcOGUbt2bQDev39P2rRpMTExoXr16hw7dowDBw6wZMkSANq2bUvZsmUpW7Ys5cuXZ+hQ/fXpKpWKevXq4eioXRMeHBysux4LIHVq7XI4AwODSJVQo9EwYcIERo8eTZkyZShTpgx9+/alTp06eHl5RfpuEb9HVJ/1dbsODg4MHjyYSZMmsXnzZtRqNVmyZGHXrl26nP384n5mxMrGjof3vq3pf+/nS1pzS9KkMY1VzOkj/5I9V16y5cqry9nIyJiXTx8RFvaZEmW/DEwLFiFLtlw8vHcn3oOt9SsWcunsSQBCgoPJkSuP7jV/v3eYW1iSxtRU7z02dvbc97odZdy1S+fInisPVta2mJqZUaVWXc6d1E7lK8LDmTttHM+fPsZ50RrsMmX+YX42tva6tdoA/r6Rc4opxsbWXu/6lff+vljZ2GJtZ0+Av5/eQUqAv6/eDE10dm9dj8emVQx2nEaxkmV/GP9VUpWLry6cPEylmg0S9WAmyny+2//Rxbx89ph3b16xfskcAD4E+KNWq1GEh9Oux0AO79lGkzaddPtfAwmepbW2tefh3Zjz/VHM2eMHWT5/Bl37DadSTW1neOrwPkKDg3Ec2EX7Hn9f5k9zpH2PgZSqUDVeuW5YuZDLX+teSDDZY1P3bO25fzfquhedZ08eEhYWSukKVQDI/1tRsuXIzX2v2/EebFl/V+ei288/ivmeWq0mjakZE2cv1T03oGMz7B2yxjq3jSsXcfmcdr+GhgSTLWeE/RpF+wFgbWevdx1WpDYkwnVlAf6+WNvYcuLQXkJCghnZr7Pu+TlTxtCx5yDMLSwICgykTMWvZUODgaFBrOpmcrXJwUGB3Lp2mfJVtDPzefIXJGeefDx99CBRBlsZbex5ev9b//zB3xczcwtSp4n+7y9+zMrWnkfed3SPA6LqR34Q8/ShNyqVigJFSuhigoMCObp3G41ad4owcNfEawb8+7rv7+sbqdzGFGNta0+AX8Q654eVjR0ZrGwAqFFXe0Iuk0NWChYuzoO7ntjaZ6ZSjXo0b6tto+953iRTHNqN7/NPin7kq3MnDlPlj8Ttq0Xyi9Vf7+rVq/j4+KBWq9m5cydVqlTRe71cuXK4u7ujUCgIDg6mbdu23LhxA9DOhK1atYr06dPj4ODAhw8fePr0KQMHDqRKlSocPXpUbyAFULZsWQ4fPoy/v79u8LRmzZoYczQyMkKlUmFgYMCjR49YsWKF7pqtly9folQqyZYtG0ZGRiijudi7XLlybNu2DdAOGI8ePUqZMtrrAXLnzs2ff/6JqakpGzZsIFeuXHz8+FE3s7Z9+/ZIg8bYKFKyHA/vefL2y4W9R/dtp2T5KrGOefnsEdvWLUGtUhEe9pnDu90pV/UP7DJnJTQ4iPte2ps2+Lx+yavnT8iRO3YzK1H5u2sf5q/cwvyVW5i1eC3eXrd1N63Yv2sbZStVi/Se30uXjzbuzLFDbFq1FI1GgyI8nDPHDlG0RGkAXJzGEBIcjPPC2A20AIqVKs/9u7d5/VK7nw7t2U7p7w5uY4opXaEax/bvQqVSEhwUyJnjBylbqTrWNnZkcsjK2eOHAO1MlYGBIdkjHJhFZf/OLezf6c50tzVxGmhB0pWLr+7evkbh4qXjlNOPFC1Zjgd3PXnzJZ8je7dT6ruco4vJV6goCzbu0938olaDFpSv+gc9hjhiamrGod1buXRGe1H8k4fePLp3h2KlE3aHvGJfc/lSFg5HVV5iiLly/hSrFszCcbqbXgfZqc8/zFvjobuwOaOVDQNGOcV7oAXQrksf5q7YwtwVW5i58Evde6mtUwd2b6NMxWqR3lP8a937QVxEmRyyERIUxN0vNyh58+oFL549JlfeAvHOXbsPb+v24aE926LZzzHHfM/AwICpowfwyFt7kH72+CFSmZiQ/csJhtho26W37qYU0xes0WsbDu7ZHmEA9E3x79qQiHFlKlbjaIQ25PSxg5SpWJ2u/YaxcN1O3bYyWNkweMwUylSsSmhoKMtdZ+iu09q5eS0VqtTSO8kZneRqkw0NjZg3fQJet28A8OzJI14+f0r+QjEv7Y6tQr+X4bG3Jz6vtdc9n9q/g2Jlq/zgXeJHCpcoq99H/OtBie/a5B/F3Lt9jULFSunNhpqamnFk7zaunNW2yU8fevPI24uiJeN+t+Pipcp91ydHrvsxxZSpUJWj+3fr9dtlKlXDLpMDufIW4PjBvQB8eO+P951b5MlfiEfeXswc9w9KpQKVSsmOTaupXDN+M0dJ1Y985XXrGkV+LxOv3MTPw0AT3fzsFxcvXmTChAnY2tri4+NDxYoV6dixI506deLYsWOAdpnfjBkzuHDhAkqlkubNm9OjRw/dZ9SqVYsePXrolgVOmzaNo0ePYmxsTLly5di/fz/Hjx9n0qRJulu/b926lTVr1qBWqylYsCBTp04lderU5M+fH29vb0D/luwrVqxg8+bNzJgxgyxZsjBt2jRu3LiBqakpFhYWDB06lNKlSxMQEED79u0pWLAgLVu2xM3NjXXr1gHaZYATJkzA21t7JqdTp060atVKbztPnjzhr7/+YufOnbx584YpU6YQFhaGubk5M2bMIFu2bHr778qTTz/8I9y4dFZ7+26lAttMWeg9bALv3rxi2Vwnpi3cGG2MuUU6wj5/Zs3CmTy454lKqaRs5Zq06tQHAwMD7ty8wubl8wlXhGNkZETzdt0pVaHaD/OxNIvd2akr50+zZqkrSoUSe4csDBkzGQvLdDy4dwfXmZOYv3JLjHFBgYEsdHHi2ZNHAJSvXJ22XXpz3+s2w/p0wiFrdkxSf7upR6deA6O8BbVC+a0IX71whvXLXVEqFdhnzsKAkZPxefOKhbMmMXvZ5mhjLCzToVIpWb1oDreuXkSpVPBHwxY0bd0B0N76fZHLZD59/ICJiQm9hjiSO5/+7YXHDu5OvaatqVC1FgqFgo5Nq2NmllZ3S22AClVr0fLvboSG659giEpSlQuALk0q47x8W6xm576KzYm165fOfrmtuwK7zFnoM2wCPm9fsWy2E9MXb4w2xvy7i+23rV1K4KcPulu/P7rvxZoFswgNCcbIyIj2vYbwW/FSMeZiZPjjRQrXLp5h0wrt/rPLlIV+Iybi8+YVi2c74bxkY7Qx5pbpGNipOUGBn/SuNcn/WzG6DRiht42+7RoxZNyMWN36PbXxjw+wQfvzBeuWfalTmbMwaPS3urfAeRJzV2yJMS6iJtV+Z93OY7pyeuv6ZdYsnosiPBxDIyPadOxJucrVI+XwVbhS/cN8r13U3vb42z6cxLs3r1g0ezKzlmyKNub7XP+sVZIV24/obv1+5+ZVVi90QalUkCGjNT0Hj8Euc5YYczE2ir5cXL1whvXLXFF8aRsGjtLur4feXixwnsSc5ZtjjPvahty8om1Dajf61oZE1KNNA4ZPdNbd+n2X+zoO79uBRqMhe8489Bk6FnMLy1jlHFFStcmGhobcvnGFlQvnoFIqSZXKhA49+lOsZPQHga8/fI5Vzl/dvnKOnV9u/W5j70DnwePwffuadW7TGDtvrV7s6rmTyZw9l96t3wFGd2tGjxFT43Xr93ptxsX5PbG1dOLfeD18k+i3fj+5fcoPY25cOov76gWolEpsMznQc6i2H1kxbwpTFmyINsbcQlv3Vi+YSfqMVjT9q6ve5z6+78W6RbMIDQ3ByMiIdj0GU6hYzG0ygFnqyG3c1Qtn2LDcTdcn9x85CZ83r1g0azIuyzZFG/O1zq1ZNJebX/rt2g2b0+RLnfP1ecOyeTPwefMKjUZNwxZtqd2oBQAbVizg4uljaNQaylSqRtuufaM8waFSx3iIDCRtP9K+YSXmrtoep766WFaLWMempMtP4n4joPgqnTPxbugTH7EabEUckIi4ic1g62cT28HWzyLiYOtXEZvB1s/mV1vFEJvB1s8mtoOtn0lsBls/k9gOXH4mv2LOcR1spbSkHGwlldgMtn42UQ22fmaxGWz9bGSwFVlKD7Z+raNqIYQQQgghxC/tv/Sjxj8cbH29kYUQQgghhBBCiNiTmS0hhBBCCCFEsvkZfmw4ufxiV2EIIYQQQgghxK9BZraEEEIIIYQQyeY/NLElM1tCCCGEEEIIkRRkZksIIYQQQgiRfP5DU1sysyWEEEIIIYQQSUBmtoQQQgghhBDJ5r/0O1sysyWEEEIIIYQQSUBmtoQQQgghhBDJRn5nSwghhBBCCCFEgsjMlhBCCCGEECLZ/IcmtmRmSwghhBBCCCGSgsxsJbFjT31TOoU4a1XEIaVTiJP7vh9TOoU467/iSkqnEGdWVmYpnUKctK6UPaVTiLMiNhYpnUKcpU+TKqVTiBPzNL9et2ee+tfaxwD3AwJTOoU4Obl9SkqnEGdVW4xJ6RTi7MS2X2s/G8qUhEgEv16vI4QQQgghhPh1/YfWEcqYXQghhBBCCCGSgMxsCSGEEEIIIZKN/KixEEIIIYQQQogEkZktIYQQQgghRLKRHzUWQgghhBBCCJEgMrMlhBBCCCGESDb/oYktmdkSQgghhBBCiKQggy0hhBBCCCFE8jFIxn9R2LNnD/Xr16d27dps2LAh0ut3796lefPm1KlThzFjxqBUKuP9VWWwJYQQQgghhPhP8PHxYc6cOWzcuJGdO3eyZcsWHj58qBczbNgwxo0bx8GDB9FoNLi7u8d7ezLYEkIIIYQQQiQbg2T83/fOnTtHuXLlSJ8+PWZmZtSpU4cDBw7oXn/16hWfP3+mePHiADRv3lzv9biSwZYQQgghhBDiP+Hdu3fY2NjoHtva2uLj4xPt6zY2Nnqvx9UvfTfCkSNHUqZMGZo3bx7n986fP58KFSpQqlSpKD/H1dUVgP79+ydavrHx/PYlruxcjVqpIINDTiq3H4SJqZlejNfxPdw9tQ8MDLC0zkSlvwdgaple93rQe1/2zBhCs7FupDFPl2S5Xjx3ilWL56MIDydnnnwMHjWBtGnN4xS3x2MLB/Z4EBYWRt78BRk8aiImJiZcOHMCZ6ex2Npl0n2Oy8JVmKVNmyi5e109z7/rl6BUKsiUPTet+4wgjVnkz9ZoNGx2m4p9tlxUb/KX7vmzB3Zw8cheFOFhZMmdn9Z9RmCcyiRRcouN6oVsGd4gPybGhtx7HciIzbcICvu2nrh5KQe6Vsupe2yRJhX26dNQYcJR/ILCkyXHinms6Fc9FybGhjzwCWLy3nsEh6v0YnLbpGV43byYpzZGpdYw9V9v7r0NIrWxISPq5uO3zBZgYMCdV5+YceA+YUp1suQO2rp4eccq1EoFGR1yUrnDIExM9cvIneO7uXtyHwYGBljYZKLy3wP16mJSu3PlHHs2LEGlCCdz9tz81XdUtOV4g+sUMmfLRY2mbXXPj+7YgPRW3zqUGk3aUqpq7UTP88alM2xdvQilIpysOfPQddAYTM3MYxWjVqlYu2gW3revAVC0dAXadB2AQYQfafF9+5rxAzoyzGk+OfMVjFeOVy+cZv1yN5ThCrLnykOfYeMw+649iy5GpVKxZtEcrl8+h1qlonGr9tRp3BKAy+dO4TZjPNa29rrPcZq3nDSmZmxetYgLp48BkCd/IXoMGkXqNKbxyj8m58+cYvmiuSjCFeTKk5dhYyaR1jxyWw3asjJ9kiO5cuel9d+dEj2X6Dy+cZHTW1eiUiqwyZqT2l2HkPq7+uZ19ghX9m8DAzA2SUONv/tgnzMfADeO7ub2yQMow8Owy5GX2l2HJHqbfOPSGdxXLUTxpYx2H+SIadrI5TiqmPlOI/F580IX5/v2NQWKlGDIBBeuXTjNUpeJWNna6V53dF6KaRR1OTksm9SeOw9eM3fd0WTftrYd+Lb/ug1yjKatiBzjOiXqfTx4vAuvnj9m5fxphH0OAQxo1bkvRUuWT5Scr1/89jfPljMP3QY7Rmo7Yoo5vGcbJw7sQhEeRo48Beg+2JFUJiY88vZi/ZLZhH0ORa1W0/DPDlSqWS9Rcv4ZpOTvbKnVar0+RKPR6D3+0etx9Z+d2bp8+TIqlerHgckoNPAjp9fOoWaPMbScuAwLa3su71ilF+P37AG3D2+n0XAXWoxbhKVtZq7uWad7/cGFo+xzGU7IR/8kzfVDwHtcpoxj7BQXVmzejX1mB1YumhenuDMnjrBr2yamzVvK0vXaAdeOLdrv4nX7Ji3/6siiNe66f4k10Ar6+IEtbtPoOGwyI103YGWXiX3rl0SK83n5lMUTBnHr/Em9529dOMmZf7fTa/wchs1diyIsjJN74r+WN64ypjVhZpui9F51lZrTTvLcP4ThDQvoxXhceUWDWWdoMOsMTWafxTcwjPHb7yTbQCu9WSrGNyrA8G2etFh0kVcfQulXI7deTGpjQxa0Lcbac89pt/wKK848w6lpIQC6VMqOkaEBbZZe5q+ll0idypBOFbMnS+4AoYEfOLVmNrV6OvLnpOUx1sXGI2bTYvxi0tlm5urutcmWY9DHADa6TaXLMCfGuG3Cyi4zu9ctihT39uVTFowfyM3zJ/Se93n1HDNzC4bPXq37lxQDrU8fA1g+x4n+Y6YxY9lWbOwdcF+1MNYxZ4/t5+3LZ0xZuJHJCzbgffs6l88c0703PDyMxc7jUSoV8c7x44cA3GZOZNgEZ1zXemCXOQvrl7nGOubw3u28fvmcuSvdmbFoHXu3b+TBXU8AvO/cpHGr9rgs26T7Z2qWlounj3Pj8gVmLd3E3JVbCfv8mX0em+L9HaLzIeA9M53GMnHaHNZu3UMmhywsXTg3ythnTx7zT99unDp2ONHziEnIpw8cWD6Lxv3H0WXGStLZZOK0+wq9mPdvXnBqy3KaD51Ch8mLKde4LbvnTwTgwZUzXD+8i5bDp9Np6jKUinCuHvRI1Bw/fQhg6ezJDHCcjvPybdjaO7Bl1YJYxwxwnM6UBRuYsmADXQeMwczcgo59h2vzv3uL+i3a6V6fsmBDigy08ue0Y/+S/jSrVTzZtw3admDZnMn0HzOdmcui2ccxxPQfMx0ntw04uW2gy4AxmKW1oEMf7T5es2AmVWo3wsltA90Gj2XBtNGoVPG/4YEunw8BLJs9mYFjpzNrxTZsM0VdLqKLuXzmOId3uzNquhvTl2xGER7G/h2b0Gg0zHcaQYu/ezB14QaGTZ7LxqVzefvqeYJzFmBvb4+vr6/usa+vL7a2ttG+7ufnp/d6XCX6YOvixYt07NiRrl27UqdOHYYNG8bjx4+pW7cuf/31F507d0alUjFt2jSaNWtG48aNWb16NQD9+vXj4MGDus9q3rw5Xl5eXLp0ib/++otmzZpRs2ZNjhw5Emm7O3fupFmzZjRp0oTRo0cTFhYGQKVKlZg8eTJNmzalRYsWvHjxgp07d+Lp6YmjoyPe3t4xfp/z58/Tpk0b3WMPDw/Gjx+Ph4cHAwYMoF27dtSuXZtp06ah0WgStO9eeV3DOns+0tk5AFCwSgMeXTqu97nW2fPy5+TlmJimRakIJ+SDP2nSWgAQ/MGfZzfOU3fA5ATlERvXLp0nf8HCOGTVHgA3bNaKY4f+jbQPYoo7cmAvLdp0wNIyHYaGhgwY5kjNug0B8PK8yY1rl+jV8U+G9O7E7RtXEy1375uXyJqnADaZswJQoU5Trp0+HCn3s/t3ULZWQ4qWr6b3/JUTB6nauA1mFpYYGhrSsudQSlWtk2j5/Ujl/NbcevGRp34hAKw/+4wmJTNHG9+rZm78A8PYdD75GulyuTLi9TqQFwGhAGy7+pp6he0ixbz8EMrZR+8BOHnfj5EedwC49vwDK848RQOoNeD9NohM6VInW/6vvK5hE7EuVm3Iw4uR62KrySt0dTH4gz+p01omW473blwmW56C2H4pxxXrNuNqFOX4zH4PytVqSPEK1fWef3LvNoaGRswb04fpgztywH0V6iQ4AeV57SK58hXE3iEbADUaNOf88QN6ecYUo1arCfv8GYVCgVIRjlKpIJXJtxmLdQudqfxHAywSMKN488p58uQvROYs2u3XadyS00f36+UYU8zFMyeoUbcRRkbGmFtYUql6HU4d+RcA7zu3uH39MkO6tcFxYFfu3NTO0JWrUoMpritIlSoVoSHBfPwQgHkSzIpevniO/AV/I0s2bRvcpHlrjh7YF2V/tXPbJuo3aU7Vmn8keh4xeeZ5Fftc+clgr61vxWo05O75Y3o5GhmnonaXwZintwLAPmdegj8GoFIquHP2MCXrtsTU3BIDQ0NqdRxAoQq1EjXH29cukitfIV0ZrdmwBee+K8exiVEqFCxxmcjfPQZjZaNtEx943cLr5hVG92nL5KHdufdlFje59WpVhdU7zuNx+HqKbN/zu/1Xo0GLaNqKmGOUCgVLXSbSrue3faxWqwgJCgTgc0gwqUwSpz+5fe0iOSP+zRu04NyxyOUiupgzR/dRr3lbzC20x0Gd+4+kUs16KBThNGvXjcIlygBgZWOHRbr0vPd7lyh5/wxS8maEFSpU4Pz587x//57Q0FAOHTpElSpVdK87ODiQOnVqrl7VHnvu2rVL7/W4SpKZrevXrzNmzBgOHDhAWFgYJ0+e5MmTJzg7O7Nq1SrdHT127NjBtm3bOHr0KFeuXKFJkybs27cPgKdPnxIWFkahQoVYv349Tk5O7NixAycnJ+bN059BefDgAe7u7mzevJldu3ZhZWXFihXas2K+vr6UL1+enTt3Urp0aTZs2EDTpk0pXLgwTk5O5M+fH9AuK2zSpInu3+bNmwEoV64cvr6+PH+uPVDduXOnbrnh1atXmTdvHnv37uXmzZscPpyws4HBAb6YZ7DWPU6bwRrF5xAUn0P14gyNjHl64xybR3bg7QNP8pbXdoxp01tRq5cj6eyyJCiP2PB99xbrCEsebGzsCAkOIiQkONZxr14840PAe0YP6U2vDi1Zv3Ix5ubagaOlZToaNv2TRavd6dJrABNHDcb3XfzXy0b0we8d6a2/naFIZ2XD55BgwkJD9OKadx9MicqRDzr83rwg6GMASycPZdbgThx0X0maKJZPJpVMGUx58+FbmXj78TOWpqkwTx15VXCGtKnoVi0Xk3d5JVt+AHaWqfH59Fn3+N2nMMzTGJPWxEj3XHYrM/yDwhnbMD9ru5RkQbtiGBlqm8WLjwN4/l77He3TpeavMlk44uVLcgkO8CNtxm/L677VRf0y8rUubhrRnrcPPMlXIfkOUgP8ffTKcfpoynHL7kMoVSXyjJVarSJf0VL0GuvCACc37l2/xKl/tyd6nu99fcho/a0NyGhtS2hIMJ9Dg2MVU7lWA9JaWDCoQ0MG/t0Au0xZ+L1sZQBOHNiFUqmkWt2mCcrR752P3jI/KxtbQoKDCY3QnsUU4/fubaTX/H21B0UWlumo06gFLss20a5bP2aOH4q/r7YtMzZOxb87ttCzTQM+ffxA2Ur6A+LE4OvzFlu7b7nZ2NoRHBxESHBwpNiBw8ZQq06DRM/hRz6998UiQn2zyGhDeGgI4RHqWzobe3IVLwtol/Sc2LiE3L+Xw8g4FQFvXxEa+IHts0azZkxPzu1cR5pEWgnx1Xs/H6xsvtU3XRmNUEZiE3Pi4C4yWFlTquK3v7WFZTpq1G/OlAUbaNWpL/MmD+e9b+L0d3ExeMZWthy4kuzb/crf14eM1lHsvwhtRWxiTh7aRXora0pFOMHUoc9w9rivZmD7hswY04+OfUdgZJTwK2n8fb/7m9to84nYdsQU8+bVCz59DGDGmAGM6tUWj/XLMDO3wMQkNdXqNtG959i/O/gcGkKeAoUTnLMAOzs7Bg8eTIcOHWjatCkNGzakaNGidO/endu3bwMwa9Yspk2bRt26dQkJCaFDhw7x3l6SDLZKly5Nrly5MDAwoEmTJly4cAErKyuyZNEOAs6fP8+xY8do0qQJf/75J2/fvsXb25uqVaty/fp1goKC2Lt3L40bNwbA2dmZBw8esGDBAlatWkXwd53ExYsXefbsGa1ataJJkyYcPXqUx48f616vXFnbMefNm5ePHz9GmfOAAQPYtWuX7t/X2SwDAwOaNWvG7t27ef36Nf7+/hQrVgyAmjVrYm1tjYmJCfXr1+fChQsJ2m8ajSbKRawGhpH/TDmKV+Bvl8383rAdB13HolEn37UsAGp11OtXjb7LNaY4pVLJtcvnGTPZGdcVmwj89JFVS9wAGDdtDpWr/4GBgQGFi5WgUJFiXLt8PlFy155xit1+jopKqeT+zSt0+Gcig2YuIyQwkP0blyVKbrFhaABRTaKqonjyr/LZOOz5lhf+oZHfkIQMDQyIap43Yo7GhgZUzGOFx7U3dFh5FffLr5jXpiipjL79bQrYm7O8Qwncr7zizMOkXRobUXT1ycDQKNJzOYpXoP3sLZRo2I4D8x2TrS5qoqlbsS3HFf5oTMvug0mdxhSztBZUa9yaWxdPJXaa0bZrhhH2ZUwxOzcux8IyPa4b9jNn7R6Cgj6x32MDTx/e4/i/HnTqNzJxcoxCpByjidHmr/95hl/+DsMnzaJ81VoYGBhQsMjv5C9UlJtXLupi6zdrzdrdJyhbqTqzJgxP8Hf5njqaaw0MjX6iqwg0mijvGGYYRVlWhIWyd4ETH969pnaXIQCoVUqeeV6jYd8x/D3Rjc9BgZzZtjpxU1SribLfMDKKU8zBnZto8lcXvdcHjp1Jmco1MTAwIH/h4uQpWBTP65cSLfdfhUajjrqs6tXDH8cc2LGJJm2+7ePw8DAWTB9D98HjmLduL2NmLmG16zTdSY8kydkoFjkbGaFSKvG8don+o6cy2XUNQYGf2Lpafzn47i1r2L5uKUMmumCSOk2Cc/5ppPDvbDVq1Ii9e/dy8OBBunfvDsCyZcsoUqQIAAUKFGDbtm0cOHAAFxcXTEzifw1okrS2Rkb6HZSRkRFp0nwrICqVimHDhukGNlu2bKFly5aYmJhQvXp1jh07xoEDB2jYULukrG3btty6dYvChQvTq1evSNtTqVTUq1dP93lbt25l3LhxutdTp9ZOFxsYGMRrqV+zZs3Yt28fe/fupUmTb2caIn5PtVqt9zg+zDPaEPLhve5x8Ac/TMzMSRWhcn1695q3D+/oHuer+AdB/u8ICwlK0LZjY82yBfTu2IreHVtxYK8H/n4R17O+w9zCkjTf3czD1t4+2jgraxsqVa1J2rTmpEqVihp1GnD3zk2CAj+xac1yvb+VRqPB2Dhx7ueSwdqOTwF+uscf/f0wNbeI9YXplhmtKVKuCmnM0mKcKhUlq9bm2f07P35jInkd8Bk7y29LIOzTpeFDcDih4ZGXgDUsnpltl14mW25fvf34GRvzbw2TjaUJH0MVfFZ8G4j4BoXxxC+EO68/AdplhEYGBjik1/4daheyZUG74rgee8Sqs8+SNf+0GW0J+ahfF1N/Vxc/vnvN24eeusf5KtZOtroIkMHGjo/v9cuxWRzK8eUTB3j1NMLvimg0GBknrA2LSkYbOz68/9YGBPj5ktbcUi/PmGKunDtBldqNME6VCrO05lSq2YC7N69y9ui/hIYE4zS0G2P7/U3Ae18WO4/j2oW4Dxitbe0J8P+2L/19fb+0U6axirG2tScgQjsX4O+HlY0dwUGBbN+w8rt+R4ORsTFPH93n8YN7gLZvqtWgqe5xQq1c4ka3v1vS7e+W/LtrO36+35Ye+fq+w8LSEtPv2uqUZJHRhqAP306mBAX4kSatBalS65flT/7v2DR5MAaGhvw50lm3osA8vRV5SlUktWlajIxTUahCTV4/TNzZfCtbez5EqG9fy2iaCOX4RzFPH3qjUqkoUKSELiY4KJDdm1dFWUb+a6xs7AmIYv9FbCt+FPP0kTdqtf4+fvn0EeGfP+tmxPMUKIJD9lw88v7WficoZ/8flIsYYjJYWVO6YjXM0ppjnCoVFWvU5eFd7cyKIjwct2mOXDhxkAlzVpA9V74E5ytSRpIMtq5evYqPjw9qtZqdO3dGWudYrlw53N3dUSgUBAcH07ZtW27cuAFAkyZNWLVqFenTp8fBwYEPHz7w9OlTBg4cSJUqVTh69GikG1uULVuWw4cP4+/vj0ajYcKECaxZsybGHI2MjGJ9gwwHBwfs7e3ZvHmz3mDr9OnTBAYGEhYWxr59+xK0nhPAoWAJ3j25x0efVwDcO/Uv2YuV04sJ+fie48un8zlIO0P36NIJMmTOThrzpL9WpGP3vrqbVcxbuo57d27x6oX2IHjfjq2Ur1wt0ntKlikfbVzlarU4eewQYWGf0Wg0nDt1nHwFfsPULC17PDZz5oT2TkgP79/F28uTUmUrJsr3yFe8NM/ue+H7WnvXovOHdlG4dKVYv79o+WrcPHccRVgYGo0Gz0unyZq7wI/fmEhOe/vye44M5LDWHiy1rZCNw56Rz9BZmhqT3dqMq08Cki23ry48fk9hh3RkzaDtcFqUcODkfT+9mHMP35M5fRoK2GsPmH7Plg4N8PrDZyrntWJonbz023iTg3eSf416lkIlePdYvy5mK6Z/56rQj+85tixCXbx4nAwOyVMXAQoUK8PT+3d496Ucnz20k8KlK8f6/W+eP2b/5hWoVSrCw8I4vX87v1esmeh5FilRlkf3PHUXdh/714Pfy1WOdUz23Pm5eFrbFiiVSq5fPE3uAoVp13MIM5dvY7Lbeia7rSdDRht6DZtEiXJxb4eLlyrH/bu3ef1Su/1De7ZRukLVWMeUqVCVo/t3o1IpCQ4K5Mzxg5SpVI00pmYc2Omuu+Pg4wf3eHDvDr+XKc/TRw9YMHMiYV+WiZ84tJciv5eOc+5R6dKzH8vXb2P5+m0sWLGBu563ePlc2wbv8XCnYuXEX66YEDmKlOTNo7sEvNXWt5vH9pL7d/36Fh4agvu0oeQpWZGGfcboXXOTt3Rl7l86hSJc2yY/vHYO+5z5EzXHwiXK8jBCGT36rwclyleJU8y929coVKyU3iyHqakZR/Zu48rZ44B2QPbI2yvR7pT3K4mqHfi+Pv8o5t7taxQqqr+P7TJnJTQkiAdetwDwefOSV8+fkD13wstIkZLf/c33RS4XMcWUqVSDC6eOEP7lOOjq+ZPkyqe9UdSimeMIDQlm3JwV2NhHf122+PklyakTW1tbhg8fjo+PDxUrVqRChQosXbpU93qbNm149uwZzZo1Q6lU0rx5c8qW1a7FLlmyJIGBgfz1l/Y22+nTp6dly5Y0aNAAY2NjypUrx+fPnwkJ+baWu0CBAvTr14+OHTuiVqspWLAgPXr0iDHHypUrM378eGbMmBGr71S/fn0OHTqEnV2E6woyZqR79+4EBATQuHFj3XLF+DK1TE+VDoM5tnQqKpUSSxt7qnYaiu+z+5xZN59mjm7Y5y1M8Xpt2Dd7JIaGRpily0it3mMTtN34SJ/Bin9GT2Ky41CUCgWZHLIwbOwUAO7fvcOc6RNZtMY9xriGzVsTGPiJfl3+Qq1SkSd/QXr0H4uRkRETps9j4ZzprFuxECMjY0ZPmkm69BkSJXeLdBlo03cka2aNQ6VUYGXvQNv+Y3jx8B7ui2byj8vKGN9fsU5TQoI+MWd4N9RqNQ4589G4V99EyS02/IPCGbbpJgs7lSSVsSHP/IL5Z+NNimRNx/TWRWgw6wwAOazT8u5TGEp1wm7cEh8BIQom7bnLjJaFSWVkwMuAUMbvukvBTBY4NshPu+VX8A8OZ+jW24yslx/TVIaEqzQM2+ZJuErNoFp5MAAcG3zrDG++/MjMAw+SJX9Ty/RU7TiYo0unoFIqsbTJRNXOQ/F9ep/T6+bRfOwCbV2s34Z9LiMwMDTCLH1G/ug97scfnkgs0megbb/RrHJ2RKVUYmXvwN8DHHn+8B6bF05n+OzVMb6/busubFs2m+mDO6JSKSlevjrlazVK9Dwt02ek2+CxuE0dhVKpxNbegR5Dx/Pk/l1Wzp/CZLf10cYAtOsxmLWLnBnZoxUGhob8Vrw0DVq2T9Qc02XISN9h45k1YThKpQL7zFnoP3ISD729WDRrMi7LNkUbA1CnSUvevn7JkG5/oVQqqN2wOb8VKwnACKfZrHCdyZbVSzAyMmLI2GlYpstAtdoNePv6BcN7t8fQyIis2XPTZ1jit+UZMloxfOxkxo8aglKpILNDVkaNnwqA9907OE8Zz/L12xJ9u3FhZpmBOt2GssdtMiqlgvS2manbYxhvn9zn0MrZdJi8mOtHdvHJ7x0Pr53l4bWzuvf+OWImxWs24nNQIOvH90WjVmObPQ9/dI75GCCu0qXPSPfBY5k/ZSQqpRLbTA70HDqBx/e9WDFvClMWbIg25qu3r19gHeHnTEC7lGzQOGfWLZrF9vVLMTIyot+oKVikS5+o+f8KLL/sP9epI3XtwNd9vHL+FJzcNkQb85XPq8j7OK25BQMcZ7J+iQuK8HAMjYzo0n8UdpkSfn17uvQZ6TFkLPOdvuSTyYFew7Q5L587hakLN0QbA1CrYUuCAj/h2L8japWKHHkK0Lb7QB543eLSmWPYO2Rj0pBuuu216dKPoqX+PwbiUS0d/n9loEnoLfS+c/HiRdzc3Fi3bt2Pg38RSqWS4cOHU7duXWrX1l5o7uHhwaVLl5g+fXqM7515/FFypJioWhVxSOkU4sTzbdTX4f3M+q9IuYuQ48vK6udZdhQbrSsl363iE0sRG4uUTiHO0qdJldIpxIl5ml9veVbGtMn3G36JZe+9NymdQpwUt02f0inEWdUWY1I6hTg7sW1KSqcQJ7G8BPanUjpn0v2+amK69ybkx0GJpECmlD1++QWLUfLSaDRUrlxZu6a+VuLeSlYIIYQQQoj/GgOD5PuX0hL9FF/ZsmV1SwL/HxgYGHD+fOS74DVv3lx3C3ghhBBCCCGE+N6vt55CCCGEEEII8cv6CSacko0sIxRCCCGEEEKIJCAzW0IIIYQQQojk8x+a2pKZLSGEEEIIIYRIAjKzJYQQQgghhEg2/6Xf2ZKZLSGEEEIIIYRIAjKzJYQQQgghhEg2P8PvXyUXmdkSQgghhBBCiCQgM1tCCCGEEEKIZPMfmtiSmS0hhBBCCCGESAoysyWEEEIIIYRIPv+hqS2Z2RJCCCGEEEKIJGCg0Wg0KZ3E/7MzDwJSOoU4s7NMk9IpxEnQZ2VKpxBngWGKlE4hzsxNfq2J8HClOqVTiDMT41/v/FfPDddSOoU4WdmxVEqnEGdmJkYpnUKcfQz5tdo4k1S/Xt0L/qxK6RTirFrLMSmdQpxc3D09pVOIs6JZzVM6hVh55BuabNvKbWOabNuKyq919CSEEEIIIYT4pcmPGgshhBBCCCGESBCZ2RJCCCGEEEIkG/lRYyGEEEIIIYQQCSIzW0IIIYQQQohk8x+a2JKZLSGEEEIIIYRICjKzJYQQQgghhPhfe/cdH1P2xnH8k0KEqJFE722XZZcg9mf11Uv03lZZy7JYvXdC1CgrFkGILqzeewnRe+8hQURJm/b7IzIyUkm5MzzvfXmtmTnJfJ3cnLnn3nOfm3K+oVNbcmZLCCGEEEIIIZKBnNkSQgghhBBCpBi5z5YQQgghhBBCiESRM1tCCCGEEEKIFCP32RJCCCGEEEIIkShyZksIIYQQQgiRYr6hE1umPdkaMmQI+fLlw9fXl0WLFsXazs3NDYDevXsn+Hu3b9+eFStWJDpjYl04fYyNy+ajUqnIla8Qnf8ajnXadNHa6XQ6lswcT858BandpG2KZDt94jDLFrqhUoWTr2Bh/ho8hrTpbBLc7v27t8x2Gcvjh/fQaXVUr92AZm07A/D2TRD/zJrCowd3CQ8Lo0X7rlSrVT/Jsp89dZTVS+aiUoWTJ39hfu8/Mlr2hLSZPnYgmW2z8tufg5MsW2wunj7GxuULUKtU5MpXkI59Yt8Wls4aT868BakVZVsIfveWqUP/oFOf4eQr/F2y5z176iirl85D/aH/uvcbEXMfx9KmW/Ma2Ga117et37w9FavVSdKM532Osm7ZAtSqcHLnK0SXvsOxTmuToDZajYbl/7hy49JZAEo6/kyrLn0wMzPj3dsgPP+ZzpOH91CFh9GgZSf+V61ukmRObL9GmjFuIJmz2NH5z0EAXDl/Bs9Fs9BoNKRPn5EOPfqTt2CRJMkc1f8KZaFXlQKktjTnlv87Jmy9wftwjUGbgnbpGFirMDZWFmh0MHn7Da4/e6d/3SG9FUs6l6bNojMEhaiSPKPvySOs/HcuapWKPAUK0XPAqGj9F1+bF/7PGPZnJ1wXeZEhY2YgYlxbPHcqjx/cIzwslKZtu1D513pJltvn+GE8Poy1+QsWpu+QmMfkhLSbMLw/WbLa0bPfUIPnnz19Qp+urZkwYwFFihX/4qzJPT4c2LWFM8cOMHDczC/OCBE/Z89/56IOV5G3QCF6Dox5W4ipjUajYdmCmZw7fRytRkPDFu2p1bAZ8GFbcIvYFsI+bAtVatZDp9PhtWQBxw7uJk0aa4oWL0mnnv1Jndrqi/Kf9znKOo/5qFTh5M5fiK59R8Q8xsXQxm3iEJ77PdK3C3j2lGI/lKbf6Ok8eXiXJXMmExYaDJjRonMvSpap8EUZk8Kice25cusps1bsS/H39j15hFWL56JSRfz8//g75m0kpjZhYaEsnuPC7RtX0Ol0FC5Wgi59BmNllYbL50+zwn02GrWa1Kmt6PznQAoXK5Hi/z6ReCa/jNDe3j7OidaX8vHxSfLv+bneBgWydNYEeg6dzKSFa7HLloP1HvOitXv66B6uw//kzLH9KZYt6PUrZk0ezdDxrixcuZls2XPhsXD2Z7XzXDyfrHb2zF+2gZnuK9m+eS3XLl8AYOakUWS1c2DO4jVMmLGQhbNdeOH/PEmyv3kdyD+uY+k3aiozl2zEPntOvBbP/ew2W9Yu4/rlc0mSKT5vgwLxmD2RP4ZOZsI/a8iaLScbPeZHa+f36D7TR/TG99gBg+cvnTnOpAFdef74YYrkffM6kIXTx9FvpAszFm/APltOvJZE7+PY2jx9dB+b9BmZsmCV/k9ST7TeBAXy76wJ9B42GRf3ddhly8napfMT3ObY/h08e/yAifNWMX7uSm5cPsfpoxG/g4tmjCezrT3j3VYwaKIbnv/M4NWLxG+/ie3XSFvWLuf65fP6x8Hv3zFz/CDadu3D1H+8+K33EGZPGooqPDzRmaPKlDYVo+oXY/CGKzT7x4cngaH8Wa2AQRsrS3PmtinJ8hMPabfYl8VH7zO+0ff61+v+4MDCDj9in/7Ldj7jE/Q6kHnTxjJwzDTmLNuIQ/ZcrPzX7bPaHNy9lVH9uvHqZYDB182bOgbbrA64LlzF6GkLWDJ3Gi8DkmZcCwp8xczJoxk+wZVFqzaTLUculv4Tw5icgHbrVi7l8oXoY1t4WBjTxg9DrU7cBDc5x4d3b4L4d/Zkli+Yjk6XqJgEvQ5k7tSIn7Pb8o045MiF56Lo20JsbfZs3cDTxw+ZtWQtLgtWsHXDKm5duwzAXJcx2No54Oq+ijGuH7eFAzv/w/fkEaYuWMH0RV5kts2K1+LoY31CvAkKZNHM8fQePoWpi9Zjny0na5bOS3Cb3sOnMGHuSibMXclvfYaTNl16OvSMODizbN5UKtVswIS5K+nabyTzJg9Do1F/Uc7EKJrfgR0Le9O4xo8p/t4Q8fOf7zqWAaOnMccj9vEitjYbVy5Bo9Hg6r4aV/fVhIeHsclrKSqVipkThtKj3whc3VfTtF0X3KaMUuKfmGzMzFLuj9JMarKl0+mYPHkytWrVon379jx8GLHjWK1aNQBu3rxJ+/btadq0KVWrVsXLy0v/tRcvXqR58+bUq1ePZcuW6Z93d3encePGNGzYkKlTp6LT6ZgwYQIAzZs3B+Dw4cM0a9YMZ2dn/vzzTwIDAwFwcXGhYcOGODs7M3eu4QdFUrhy9hT5Cn+HQ848AFSt24RTB3eh++QT5MDWDfxSsyGOFasleYbYnPU5QeFixcmZOy8AdZ2bc3DPjmjZ4mrXvc8guvTsD8CrlwGowlWks7Hh7Zsgzp85SevOvwOQ1d6BGQs9scmQIUmyX/Q9ScGi35P9Q7/+Wr8ZR/cbZo+vzZULZ7hw+gQ16jVNkkzxuXLOJ2JbyJEbgCp1mnDqUAzbwrb1/PJrA8r8z3Bb2PffWrr0H03GLLYpkvfi2ZMUMOi/phzbv9Owj+Noc/PqRczNzRnTvxuDerRmg+citBpNjO/1pS6fPUWBwt+R7cP7V6vXhBMHDTPG1Uar1RIWGopKpUKtCketVpEqdWrevQ3iynkfnNt0BSBLVgdGz1xCOpuMic6c2H4FuHrBlwtnTlCjXhP91/g9eYh1OhtK/FQOgJx58mGdNh23rl1KdOaonPJn5qrfWx4FhgCw4exTahd3MGxTIAuPA0M5fucVAIdvvmTopisAZLVJTZUiWenjdTFJc0V14cwJChX9nuy5IvqvVsNmHNlnOD7E1ebViwB8jh1kxBTDz4S3b4K46HuKFh26AWBr58DkucuwSZ8049rZ0ycoEmWsrefcnAMxjcnxtLt47jS+Psep69ws2nvMnzmZX+s0JEPGTInKmpzjw4nDe8lsm5W23f5KVEb4+HPOkYBtIaY2p44epFrtBlhYWGKTPgMVq9bi8N7tMW4LU+ZFbAt3bl6j3P+qkM4mPQDlK1bjxOEvO1tz+ewpChT5Psr41ZQTB2IY4+Jpo1apcJ8+lra/98PWLuL3VavVEPzuLQChwe9J9YVn3hKrR4tKeGw6wcY9KXPg81MXfU9QsMjHsaBmg+jbSFxtvi/5E03bdcHc3BwLCwvyFyrKi+d+pEqVioWrd5C/cDF0Oh3P/Z6QPkPiP0OEMkxqGeGuXbu4evUqW7du5e3btzRs2NDg9XXr1tGzZ08qVKjAo0ePaNiwIa1btwYgICCAVatWodVqadKkCeXKlSMgIIDLly+zfv16zMzMGDhwIFu2bGHEiBGsWLGCdevW8erVK6ZPn87y5cvJmDEjq1evxtXVlZ49e3L48GG2bdtGSEgIQ4cOJSwsDCurpBtwXr3wJ0vWjzsimbPaExL8ntCQYIPlY23/GADAlXOnkuy94/PC/zlZ7bPpH2e1cyD4/TtCgt9/spQm7nYWlpa4jh/GsUN7qfBLNXLmzsftG1fJbJsV7zWe+J46ikqlonGrDvqdg8R6GfBc/4EBYGsX0a9Rs8fVJjQ0hGULpjN0oht7t21IkkzxCQx4TuYoS2YyZ7WLcVto0yNyWzA8M9t37KwUyRnpZcBzbKNsu1li6+NY2mg0Gkr8VI7WXf5Eo1YzdWRfrNOmo26TNkmW8VXAc7JE+Rln0f9+vdcvs4mrzS816nH66D76dqiPVhuR96fyv3DnxhUyZbZlp/cqLp45gVoVTp0mbfU7M4mR2H6N3HaHTJzDvu0b9W2y58xDWGgIF31PUrKME3duXOHxg7sEvnqR6MxROWRIw/M3YfrH/m/CsEljSbrUFvqlhHmyWPPyXTgj6hWlsIMN70LVzNl/B4AX78IZtOFKkmb6VMTv/scxy9bOnuD3MY0PMbfJktWOQWNdo33fZ08fkck2K/+tX8k5n+OoVOE0bN6eHEk0rgX4PyerQ/xjclztQkKCWTh7GuNd57F9y3qD77/zv42o1WpqN2zK6hX/Jiprco4Pv9aPOAB2aPd/icoI0T+/YtoW4mrzwv9ZtNce3L3FsycftoV1Kznrcxy1KpyGLSK2hcLflWDr+pXUadwCm/QZObRn2xf/Hr4MeE6WKJ8bMY1xCWlzaPdmMtlmxfHnqvp2HXoOYsrQnuzc5MWboFf0HDwRC4uU36Xs57IOgOoViqX4e0PMP/9Pt+W42pRy/Lj0MuC5H9s2ruL3fsMBsLRMxevAlwzq0Za3b17Tb8TkFPpXiaRmUpMtHx8fatasSapUqciSJQuVKlUyeH3IkCEcOXKEhQsXcvPmTYKDg/Wv1a1bl7Rp0wJQtWpVfHx8ePbsGRcvXqRJk4gjvKGhoeTIkcPge164cAE/Pz86dOgAgFarJWPGjDg4OGBlZUWrVq2oWrUqAwYMSNKJFoBOp43x9Ke5ufInJCOyRQ9nbm7x2e0GjJxEr79HMGnk36xetpCfylbgud8T0qZLx7T5y3j6+CGD//yNnLnyUKjo99G+1+fS6rQxnleOmim2NgBuk4bT4ff+ZLbNmugsCaWNtR+V3xZiotPqYs5rYZGgNtXrNjZ4rm6TtuzcvDpJJ1s6nS7e7SCuNt6r/iV9xky4rdxBeHgYs8cPZMfGlRQsVoKA50+xTpuOka6LeP70ERMH/Y5DjtzkT+S1conpVwC3ycNp36NftG03bTob/h7tyhqP+axcNIdiP/xE8VJlsbRMlai8nzIzI9qZFgBNlOcsLcz4X6Es9PA8z5Wnb6lUxJbZLUvSYO4JVJpErgtLAK1WF8u4a/FZbT6lUavx93uCddp0TJyzBL8njxjZtwvZc+WhYJHEX0Op02pjvElotDE5lnY6nQ6XMUPp1nsAWbLaGbx2+8Y1tm9ez9S5ixOdMyKD8Y8PEPO2CjGMEbG0iRg/DL+fubk5Gs2HbSFdOia5RWwLI/6K2Baq1KzHqxfPGf13D9KksebXek2++PcwIZ+/CWmzc5MXv/UZpn8cHh7GvCnD6dZvFD+V/4Xb1y8xc8zfFCjyvcFBym9BYreRSHduXmPa6L+p3aglZZw+7ttmymyL+5qd3L11jXED/yBX3gLkyJU0B2iUZwTr+1KISU22zMzMDDZaS0vD+H379iVDhgxUrVqVunXrsnXr1hjbarVaLC0t0Wg0dOzYkc6dI4oyvHnzBgsLww8mjUZD6dKl+eeffwAICwvj/fv3WFpasm7dOnx8fDh8+DCtWrVixYoV5M+fP8n+vVnsHLh74+NR3MCXAaS1yYBVGuske4/P4bl4PqeOHQQg+P178hUorH/t5Qt/bNJnII21YTY7h+zcuHo5xna+PsfJV6AQtlntsU6blso1anPs0D6q124EQI26Ef/PkSsP35f8kZvXLifJZCurXTZuX/+Y6dWLANJ9kj22No8f3OW53xNWLIy46Pp14Eu0Wg2q8HB+7z8y0dliY2uXjXs3r+ofv34ZQFqb9IptC/GxtXeI3n82GUgTJW9cbY7s3U6eAoXJq9/GdFgm8VHTLHYO3Lnx8f0DX0a8f9Q+javNmRMHaf/731imSoVlqlRUrF6P08f264/+/lIjoqCLQ47cFPm+FHdvXk30ZCsx/fr4wV38/Z7gabDtalGpwun61zDSpLFm1LSF+q/r91tTsuXIlai8n3r+JowSOT8um7NLn5qgEBWhKq3+uRdvw7n3IpgrTyOWKB2++ZIRdSFnJmvuvwyO9j2Tmp19Nm590n+fjm0JafOpzLYRE5hqtSNWZGTPmZtiJX7k9vXLXzzZWvHvJ2NywY9j8ou4xuRrl6O1e3j/Ls/8HvPv3IizcoGvXqLRaAkPC8c6rTXB798x4I+O+n/vtHHD6NKzH04Vq3x2blMYHwCy2mfTX2MF8DIg+s85rjZZ7bMR+OLjdXuBL19ga+cQ47bwXYkfuXXtMvbZclCxWh2atPkNgOuXL5A9Z+4vym9rl407UfchXkQf4+Jrc//ODbRaDcV+KK1v8/j+HcJDQ/mp/C8AFCr2AznzFuDOjcvf3GTr059/jPsT8bQ5dmAXi+ZMocufg/ilesS1h+/fveXy+dOU/3B5SIHC35G3QBEe3r39FU22vh3GeVg8FhUqVGDHjh2Eh4cTFBTEkSNHDF4/duwYffr0oUaNGhw+fBiImCxBxBLEyK87ePAgTk5OODk5sXnzZt6/f49araZXr17s2rULAAsLC9RqNaVKleL8+fPcu3cPgPnz5zN16lSuXr1Ku3btKFu2LIMHD6ZgwYL6Nkml+E/luXvjMs+fRFybdmj7Jn5y+iVJ3+NztOvSE7cla3Fbspbp/6zgxtWLPHn0AIDtm9fH+KH7U9kKsbY7un83XksXotPpUIWHc2T/bkqVLku2HDkpWOQ79u2IWAYS+Ool1y5fSJKJFkDJMk7cvnYZvw/9unfrBhwrVE5QmyLfl2T+qm24/LMKl39WUaNeEypU/jVZJ1oA3/9ULmJbeBpRGerQjk38WL5SPF+lnJJlnLh1PUr/bduAY4VKCW7z6P4d1i9fiFajITwslF1b1uJU+dckzfhD6fLcuXGZZx/ef//2jdF+v+Jqk7dgUU4djbiWQq1Wc+7UEQoWK4FdthzkLViUo/u2AxAU+JJb1y8leqIFievXIt+XZN7KbfqCAjXqNaVCpV/p3m8EZmZmuIzsy50PE/oTB3eTKnVq8kQ5oJIUTt59RYkcGcidOWIno2npHBy+abhE6vidV+TIlIZi2SKW4PyUOyM64Onr0CTNEptSjk7cunoJvw/FZHb/t56yP1f+7DafcsiekwKFi3Fwd8RBwNevXnLzykUKFvnyca19157MXbqWuUvXMmPhCq5fiTLWesc8JpcuVyHGdt+VKMXyDbv0369Oo2ZUql6TvkNG83ufQfzrtUX/WpasdgwcNemLJlpgGuMDwI+OTty8domncfyc42pT7ufK7NuxBY1Gzft3bzl6YBflKlbRbwsHdn3cFm5cuUihot9z58ZVpo76G7VahUajZpOXB79Ur/1F+X8oXZ471w3Hr9JOlT6rzfVLZ/m+pKPB2S+HHLkJCX7HrasR104+93vMk4f3yFuw6BflNGWlyjhx61o840Ucbc6cOMySedMYOWWefqIFEWdwF7iO0xcyenT/Dk8e3afwd19PNcJvqUCGmS6285tGaubMmezYsYOsWbOSNm1a6taty9y5c9m/fz9Lly7F09MTKysrihUrxvnz51m6dClbtmzh7t27PHjwgLCwMDp37kyzZhEX/86fP59t27ah0Wj45ZdfGDZsGGZmZvTu3Zu7d++yceNGjh07xuzZs9FqtTg4ODBt2jQyZ86Mi4sLBw4cwNramtKlSzN06NBoZ9uO3gpM1L/34unjbFg2H41ahV32XHTpP4oXz57iMWcSY9wMS9MvnjmOnHkTX/rdIUOaBLU7feIIy9zdUKtUZM+Zi/7DJ5A+Q0ZuXb/CnKljcVuyNs52796+Yd70iTy4dxuACr9Uo+1vf2Bubo7/cz8WzJzM86eP0Wp1NGreljqNol+wDfAu9PMrIJ3zOYrXknmoVSoccuSi18CxPH/2BPcZE3D5Z1WsbWw+uUB13fKFvH3z+rNLv78N+/xqXpfOHGfjsgWo1SrssuWkS/9RBDx7yjK3yYyes9yg7ZKZ48mZt4BB6XeAIV0a02PIpC8q/W6T+vOOHJ/zOcbqJfNQq1U4ZM9Fz4FjeP7sCYtmTmDKglWxtrHJkJGw0FCWzpvK7euX0ajVlP+lOi0794x1eVxMwtXaeNtcOH2Mdcvmo1apsc+ek+5/jybg2VOWzJ7I+LmesbaxSZ+Rd2+CWL5gGg/v3sTM3JzipcrSqksfLFOl4qX/M5YvmIb/syfotDpqObekap0m8aSB1JbxH/9KTL9GtX6FO2+DXutLv1+96Mvyf2agVqnInCUrXfsOwyF7/Ge2fl95Nt42Uf1cMAu9qhYglYUZjwNDGbPlGjkzWzOiXlHa/nsGiJhg9aleEOtUFoRrtEzffZsLj4MMvs/p4VWoMePYZ5d+X9LRMd42Z08djSjr/qH/eg8Zx3O/J/wzfTyu7l6xtvn0AvZm1cuwZONefen3gOd+/DvHhed+T9DptNRr0oaaDeIvspM2dezLE6M6feIIHgvdUKtVZMuRiwEjIsbam9evMMdlLHOXro2zXVSeSxbwJuh1tNLvAJ2a12HYeNc4S78HBcf9c0nu8eHQ7v84dWQ/g8YnrPR76lQx/+75nvz4c86W4+O2sMB1PNMXecXaJn2GjGg0apYtmMUF31Oo1Spq1m9Co5YRlyQEPPdj0eyP20L9ph+3hZWL53HqyH50Wh3lKlahTZde0VbdALwPjb9o0IXTx1jrMQ+1Wo19tpz8PmAM/n5PWDJnIhPmroy1jU36iO1h2bypZMpiS6PWXQy+79ULZ1izxA1VeDjmFhY0btOVMj9XiTdPlWbD423zJdzHtuPqbb8kL/1+asuUeNucPXWUVYs/jgV/Dh6Hv98TFswYj+tCr1jbpM+QkT6dmvDubZDBdXPFipeia58hXLngy4qFs1Br1KRKlYo2Xf7khw9FjOJSMnf02z0Yoyevk7babVxyZkqdYu8VE5ObbJmaxE62lJDQyZax+JLJltK+ZLKltM+dbCktIZMtY5OQyZax+dzJltISMtkyNgmdbBmT+CZbxia2yZYxS8hky9gk12QruSRksmVsTGWy9TQFJ1s5FJ5smd7oIoQQQgghhBAmwLQOVQshhBBCCCFMmjFcS5VS5MyWEEIIIYQQQiQDObMlhBBCCCGESDEx3e/vayVntoQQQgghhBAiGciZLSGEEEIIIUTK+XZObMmZLSGEEEIIIYRIDnJmSwghhBBCCJFivqETW3JmSwghhBBCCCGSg5zZEkIIIYQQQqQYuc+WEEIIIYQQQohEkcmWEEIIIYQQQiQDWUYohBBCCCGESDFyU2MhhBBCCCGEEIliptPpdEqH+JqduhOkdITPltbKQukIn8UUj40EhaiUjvDZrFOZ1nYRrNIoHeGzmVofA6S2NK1jdhbmpjdiaLXyMZ3cNCa4KxSu1iod4bNZWZrWGFe+4RClI3y2kHNzlY6QIAHv1Cn2XnY2yi7kM61PSSGEEEIIIYQwEXLNlhBCCCGEECLFmN4agy8nZ7aEEEIIIYQQIhnImS0hhBBCCCFEipGbGgshhBBCCCGESBQ5syWEEEIIIYRIMXKfLSGEEEIIIYQQiSJntoQQQgghhBApRq7ZEkIIIYQQQgiRKDLZEkIIIYQQQohkIJMtIYQQQgghhEgGcs2WEEIIIYQQIsV8S9dsyWTrM7m5uQHQu3fvJPue532Oss5jPipVOLnzF6Jr3xFYp7VJUBu3iUN47vdI3y7g2VOK/VCaFp17sWDqSP3zWo2Wxw/u0Hu4C2X/VzXRmX1PHmHlv3NRq1TkKVCIngNGkTadzWe1eeH/jGF/dsJ1kRcZMmbm0f27zJ40/GNmrYaH9+4wYMw0nH6pliSZPT/kyRtH5rjavPB/xtA/OzH9Q+ZI58+cYIX7HKa7eyU6Z6QLp4+xYdl8VCoVufMVovNfw7FOmy5Bbd69DWLF/Kk8vHsLqzRpqFijPjUatODJw3u4Txul/3qtVsuTB3foNWwyZX5O/HZx9tRRVi+dh1oVTp78heneb0S0Pk5ImxnjBpI5ix2d/xwEwJXzZ/BcNAuNRkP69Bnp0KM/eQsWSXTeuFw4fYyNH/o2Vyz9D6DT6Vgyczw58xWkdpO2yZoJ4FyU/ssdS//F1aZ78xrYZrXXt63XvD0Vq9XRP/Z/9oThvTowdLIbBYp8nySZk2O8AHh0/y4LZ04gNCQEzMxo1/VPfiz78xfnPHPiCJ7/uqFSqchboDB/DoyeM652Go0GjwUzOOdzAo1GTaOWHajdsBkAt65fYclcV0JDQ9BqtTRu3ZEqv9ZDp9PhtXQBJw7vA6BQ0eL06DcUqzTWn5U9uca3S+dOs8J9Nmq1mtRWVnT5cyCFi5X4rGwpmff29SssmT+dsNAQtFoNzi07UfnXuonOC3D25FFWLZ6LShVO3gKF6fH3yOjjWyxtwsNC+XeOC3duXEGng0LFitO1z2D8nz1l9qQR+q/XajQ8un+Hv0dPpXwSfO6dO3WUtUsj9h3y5C9E11jGi9ja7PlvPQd3bkYVHka+QsXo1m8EqVKn5s6Nq3gunPGhn7XUb96BitXrxBThs/iePPKh/yJ+5n/8HfN2EVObsLBQFs9x4faNK+h0OgoXK0GXPoOxskrD5fMR27FGrSZ1ais6J9F2/KUWjWvPlVtPmbVin2IZRMqRZYQKexMUyKKZ4+k9fApTF63HPltO1iydl+A2vYdPYcLclUyYu5Lf+gwnbbr0dOg5iJx5CuifnzB3JSVKl8epcs0kmWgFvQ5k3rSxDBwzjTnLNuKQPRcr/3X7rDYHd29lVL9uvHoZoH8ud74CuLp76f+UKuNExWq1kmSiFfQ6kLkf8rh9yOMZQ+a42hzcvZWRn2QOCwtl1ZL5zBg/FI1Gk+ickd4EBbJk1gR6DZ3M5IVrscuWg/Ue0beL2NqsXjQbqzRpmTjfixGui7l05gTnfY6SM09+xrqt0P8p/lM5yleumSQTrTevA1k4fRz9RrowY/EG7LPlxGvJ3M9us2Xtcq5fPq9/HPz+HTPHD6Jt1z5M/ceL33oPYfakoajCwxOdOTZvgwJZOmsCPYdOZlIs/Q/w9NE9XIf/yZlj+5MtS1SR/dd3pAvTF2/AIVtOVsfSxzG1efroPjbpMzJ5wSr9n6gTrfDwMOa7jEKtViVZ5uQaLwAWzZlC1dqNcHX3oueAUcwYPwSNRv3FOd2mjmHQWFfmLd9Etuw5WeHu9lntdv+3gaePHzJ76Vqm/ePJ1vWruHntMjqdjqmjB9Kqcw9m/ruakS5uLJ0/g6ePH3LyyH7OnT7BjEWrmbN0PWFhoWzd8HkHbZJrfFOpVMyYMJQe/UcwY9FqmrXtwpzJo0is5Mqr0+mYNnYgLTv+znR3L0ZMdsPjn4h+Tqw3rwOZ7zqWv0dPZbbHRuyz52TVv9F/92Jrs3HlErQaDdPcV+Pq7kV4eBibvDzIlbcA0xau0v8p5ejE/6rWSpKJ1pvXgSyaMZ6/Rk7BdfF67LPHsH8RR5vTRw+wZ8tahk6Zy5SFq1GFh7Fjkxc6nY45EwbTtF13Js1fycDxs1jlPotnTxLXz0Ef+m/A6GnM8Yh9rIitzcaVS9BoNLi6r8bVffWHPl6KSqVi5oSh9Og3Alf31TRt1wW3KYnfjr9E0fwO7FjYm8Y1flTk/YUyZLL1CXd3dxo3bkzDhg2ZOnUqOp2Of//9l5o1a9KyZUsuXryob1u0aFH93zdu3MiQIUM++/0unz1FgSLfky1nHgCq1WvKiQM70el0n9VGrVLhPn0sbX/vh62dg8F73Lh8jtNH99O59+fni8mFMycoVPR7sueKyFOrYTOO7NthkCeuNq9eBOBz7CAjpsyN8fsDXL14jhOH99G977AkzZwjAZljahOZeeQnmc+fPkFYaAi9B49NkpyRrpw9Rf7C3+Hw4WdetW4TTh7cZZA3rjYPbl/n56q1MbewwDJVKkqW/R++n0wIbl4+j++xA3ToNThJMl88e5ICRb8n+4c8v9ZvyrH9httpfG2uXvDlwpkT1KjXRP81fk8eYp3OhhI/lQMgZ558WKdNx61rl5Ikd0yunD1Fvk/69tQn/Q9wYOsGfqnZEMeKid8xSohP+69GAvo4apubVy9ibm7O2P7dGNyjNRs9F6GNcpDAY+5UKv1an/QZMyVZ5uQcL7QaDe/fvgEgNCSYVKmsvjjn+dMnKFy0uP73v3aj5hz+JGd87U4dPUC12g2xsLDEJn0GKlaryeE921GpwmnZoTulypQHIKudAxkzZuZlwHMqVKrOZLclpEqVipDg9wQFviJ9hoyflT25xrdUqVKxaM0OChQuhk6n47nfk8/OlpJ5Vapwmrf/2M+2dg5k+NDPic7se5KCRT5uozUbxJA5jjbflSxNk3ZdMDc3x9zCgvyFihLw3M/gPa5dOsfJw/vo1ndoovMCXDp7ivxR9h2q12vK8U/Gi7jaHN23jTpN2mCTPiPm5uZ07j2EitXroFKF07htV0qUjhiTbe0cSJ8xE69e+Ccq70XfE/H2cVxtvi/5E00/9LHFhz5+8dyPVKlSsXD1DvIn8Xb8JXq0qITHphNs3HNOkfc3JmYp+J/SZLIVxeHDh7l8+TLr16/H29ub58+fs2DBAjZs2MCmTZtYunQpz549S9L3fBnwnCxRlvRkyWpPSPB7QkPef1abQ7s3k8k2K44xnKFYvdiNZh3/iLY0MTGZbe2y6R/b2tkT/P49IcHvE9QmS1Y7Bo11JUfuvLG+xwr3WbT5rVeMS3i+xIuA52SNJ3NcbWLLXL5iVTr3/DvG5WWJ8eqFP1myfpw0Z9b/zIMT1CZ/0eIcP7ATtVpNaEgwvscP8PrVS4P3WLvUjSYdfk+y7C8DnmMbJU8Wu4g80baLWNq8ehnAsgXT+XPweMzNLfRtsufMQ1hoCBd9TwJw58YVHj+4S+CrF0mSOyYJ6X+Atn8MwKlKrWTLES1XAvo4rjZajYYSP5Vj8KQ5jHJ156LvSXZtXgPAgR3eqNVqqtVtnKSZk3O86NpnCJu8ltK9ZR3GDfyDbn2HYmHxZavjXwQ8x9b+Y79FZHhnkDO+di/8n5PV4DUHXrx4TurUVtSo56x/fvd/GwgJCabI9z8AYGmZiu2bVtOtZV3eBr3+7LMayTW+RWZ7/eol3VvWYbn7bBq17PBZ2VIyb+rUVtSo66x/vHvrRkJD3uv7OTFe+kf/uUcb3+JoU8rRiRy5IvIGPPdj+0YvKlSuYfAengtn0+q3nkn2uRfxexVl3yG2MTmWNn5PHvEmKBCX4X0Y2qMNGz0XkdYmPalTW1GldiP91+zfvonQkGAKJXJZXsTvj+HP/NO8cbUp5VjBoI+3bVyl72NLy1S8DnzJ763qsCKJtuMv0c9lHWt2nlHkvYVy5JqtKE6cOMHFixdp0iTiqHpoaCh79uyhTZs2pEsXsUNau3ZttFptkr2nTqfFLIarBKPubCakzc5NXvzWJ/pZoFtXL/I2KJAKSbhDqNXqYrywMWqehLSJzfUrF3jzOpCK1WsnJqYBnVZHTAc3DPo5AW1Sik6njSWLeYLatOrShzVL5jC2TwcyZM5C8R/Lcfvax7Oyt69djNipq5x024VOq4t5O7WwiLcNgNvk4bTv0Y/MtlkNnk+bzoa/R7uyxmM+KxfNodgPP1G8VFksLVMlWfZPRfzORX8+av8rQavVxXhVcdQ+jqvNpxOpuk3asnPzaor9UJq92zYyytU9WTInx3gRHh7GzAlD6DVoDI4VKnHz6iWmjOhLoaLfG+yMJZROG/84G187rU5rcBRVp9NF+/oNq5aybYMXI13mYmWVRv983catqOPcklVL5jN19EAmzv73M7In7/iWKYsti9bu5O7Na4wZ+Ae58xaI82CZ0nkBNnotZdtGL0ZOMeznL/XpzzamPAlpc/fmNaaNHkCtRi0o4/SL/vkbVy7wJiiQitWS8HMvtn0HiwTsX1hYoFGruXzWh36jp5E6tRX/uI5lnccC2vfor2+3Zc0ydnmvZtDE2aROZD9/ehZZn8Vgfyj+NnduXmPa6L+p3aglZZwq6Z/PlNkW9zU7uXvrGuMG/kGuvAX0kzOR8qRAxjdKo9HQsWNHOnfuDMCbN29Yvnw5b9++1bextLQkPMq1IjpdxM6jWv1l1wnY2mXjzo0r+seBLwJIZ5PB4OLo+Nrcv3MDrVZDsR9KR/v+pw7v4X/V6ybpTqKdfTZuXb+sf/zqRQA26TOQxtr6s9rE5viB3VSuWT9JM2f9JM/LGPIkpE1KsbVz4G7Un/nLmLaL2Nu89H9G885/YpM+YqnE1rUe2OfIrW/rc3gvP1erk6R9bGvvwO1PfubpbDKQJmrmWNo8fnAXf78neC6cCcDrwJdotVpUqnC6/jWMNGmsGTVtof7r+v3WlGw5ciVZ9k9liaFv037S/0rIau/AnXj6OK42R/ZuJ2+BwuQpUBgAHTosLCw5sncbIcHvGdPvNyDi3zvPZSRtuvahTIXKicqcXOPFw3t3CAsNxbFCxM5Uke9/IFe+gty6djnBk61VSxZw+vghAEKC35MnfyH9ay8D/GPMkNUhGzevXY6xnZ19NoNriAJfBpD1w1kDVXg4c1xG8/j+XabM88A+Ww4A7t2+iU6npUDhYpiZmfFrvcaffc1Wco1v79+95fL505T/sEy2QJHvyFewCA/u3U7UZCs5x2NVeDhuU8fw+MFdJrt97OfEymqfjdvXPvm9iiFzXG2OHdjFv3Nc6PLnoGgHE48f3EOlX+sl7Zhsl40716PvO6T5dP8iljaZbbNS9n9V9Gfa/letNt6rFgMR/bxw+jiePrzLmJmLsUuCfs5qn41bCejjuNocO7CLRXOm0OXPQfzyoWBHtO248HfkLVCEh3dvy2RLpAhZRhiFk5MTmzdv5v3796jVanr16oWNjQ0HDhzg7du3hIWFsWfPHn37zJkzc+vWLXQ6Hfv3f9kF8j+ULs+d65f1F5bu376R0lGOxCSkzfVLZ/m+pGOMR6euXz7L9z+W/aJssSnl6MStq5fw+3DR8e7/1lP258qf3SY2Vy+e5Yefkjbzj45O3Lx6SX+hdEx5EtImpRT/qTx3b1zm+Yef+cHtm/gxylHQ+Noc3LEJb89FAAQFvuTwri04Va6p/9obl8/xXSnHJM1csowTt65fxu9Dnr3bNuh3hONrU+T7ksxbuY0pC1YxZcEqatRrSoVKv9K93wjMzMxwGdmXOzevAnDi4G5SpU6tnzAkh0/79tD2Tfz0Sf8r4YdP+m/ftg2U+aSP42rz+P4d1i1fiFajITwslN1b1lKh8q90+ONvZizZoC+akdnWjl6Dxyd6ogXJN15kz5mb4PfvuH7lAgDPnj7i8YO75C9cNM6vi6rNb38w89/VzPx3NVPmLePmtY+//7v+20C5/0XP8KNjhVjblftfFfbt2IxGo+b9u7cc2b+Lch+KEs2cNIKQ9++ZPNdwAvDg7k3cXMYQFhoCwIFdWz97/Euu8c3cwoJ508bpC9Y8vH+HJw/vU+S7xC0XS87xePbkEYQEv2PSnKVJNtECKFXGiVvXLuu30T3/bYi+HcfR5syJwyyd58qIKXNjXLUR8blXLsnyAvxQpjy3o+w77Nu2kdLRxovY25SrWI2Th/cSHhaKTqfD98QhfYXSBVNHERL8nlFJNNGCyP6LZ6yIo82ZE4dZMm8aI6fM00+0IGI7XuD6cTt+dP8OTx7dp3Ait2OROGYp+EdpZrrYzsl+o+bPn8+2bdvQaDT88ssvDBs2jFWrVrF8+XIyZMhA9uzZKVy4ML1792bdunUsWLCArFmzUqZMGQIDA5kyZYrB9zt1Jyje97xw+hhrPeahVquxz5aT3weMwd/vCUvmTGTC3JWxtok8a7Fs3lQyZbGlUesu0b5318aVmLponcH1J/FJaxX/Mo2zp45GlGlWq3DInoveQ8bx3O8J/0wfj+uH8ucxtfn0otRm1cuwZONegzLqbev9jzkeG6MV+ohNQn+RfKPkyRYl84Lp4/Ul22Nq82nmptXLsPSTzJfPn+Fft6nMWrw2QVmCQuKv9nbx9HHWL5uPRq3CLnsuuvYfRcCzp3jMmcRYtxWxtrFJn5GQ4Pf8O2Ms/k8fo0NHveYdqFD144dPj6ZVmLRwrcG1gPGxThX/dnHO5xirl8zT/8x7DhzD82dPWDRzAlMWrIq1jc0nfbx+hTtvg17rS79fvejL8n9moFapyJwlK137DsMhe9xntoJViasOefH0cTZE6dsu/Ufx4kP/j/nQ/5EWzxxHzryJL/2e0D5eE6X//hg4Bv8PfTw5Sh9/2sYmQ0bCQkPxmDeV29cvo1arKf9LdVp27hntQE2fDg3pO2JKgkq/p7aM/5hdco0Xl8+dZsWiOajCwzC3sKRF+26Uqxh3ZU0L89hHDN+TR/Fc5IZKrSJbjlz8NXQ86TNk5PaNq8ybNo6Z/66Os51Go8ZjwUwunDmFWq2iZoOmOLfswPUrFxj6Z2dy5M5L6tQfi3h06N6Hn8r9jNfSBRw/tBcLCwty5ytItz6DDMYXrTb+j+nkGt+uXPBl2cJZaNRqUqVKRduufybJpCA58t64cpFhfTqTI1deUlt97Od23XrzUzy3BNAkYFfo7KmjeC3++Hv15+CxEdvxjAlMW7gq1jY2GTLyV6cmvHv7xmDMLVq8FF37RBQoal+/IrOWbkjw5x5AuDr+SxrO+xxj7dIP+w7Zc9JjYMT+xb+zJjJp/spY29ikz4hWo8HbawknD+9Fq9GQr1AxfuszhCcP7jK2f1ey5cxj0M+tfvuTko4V4sxjZRn3GHf2VETp/I/9Nw5/vycsmDEe14VesbZJnyEjfTo14d3bIIM+Lla8FF37DOHKBV9WLJyFWhOxHbfpkrDtuHzDpCks9in3se24etsvWUq/h5yLvfiYMXkbmnSX5MQnfRplzy3JZCuZJWSyZWwSMtkyJsZw1OJzJWSyZWwSMhEwJomdbCnB1PoYEjbZMiZxTbaMVUImWyJxEjLZMjYJmWwZm/gmW8YmuSZbyclkJlthKTjZslL2c8q0PiWFEEIIIYQQwkRIgQwhhBBCCCFEijGG+1+lFDmzJYQQQgghhBDJQM5sCSGEEEIIIVLMt3SfLTmzJYQQQgghhPimPX36lLZt21K7dm3++OMP3r9/H62Nv78/Xbp0oVGjRjRu3JgTJ07E+31lsiWEEEIIIYRIMcZ4n62xY8fSpk0bdu7cSYkSJZg/f360NlOnTqVatWps3ryZ6dOnM2DAADSauKsfy2RLCCGEEEII8c1SqVScPn2aWrVqAdCkSRN27twZrd2vv/5K/fr1AcibNy9hYWEEBwfH+b3lmi0hhBBCCCFEyjGya7YCAwOxsbHB0jJiamRnZ8fz58+jtYucjAEsXryY7777jvTp08f5vWWyJYQQQgghhPgm7Nixg8mTJxs8lzdvXsw+qdrx6eOoPDw8WLNmDZ6envG+n0y2hBBCCCGEEN+EOnXqUKdOHYPnVCoV5cuXR6PRYGFhQUBAAPb29jF+/dSpUzl06BArV64kW7Zs8b6fXLMlhBBCCCGESDFmKfhfQqRKlQpHR0e2b98OgLe3N5UqVYrWzsPDg1OnTuHl5ZWgiRaAmU6n0yW8a8TnOnUnSOkIny2tlYXSET6LkS37TZCgEJXSET6bdSrT2i6CVXFXBzJGptbHAKktTeuYnYW56Y0YWq18TCc3jQnuCoWrtUpH+GxWlqY1xpVvOETpCJ8t5NxcpSMkSEruBlmnSli7J0+eMGTIEF6+fEn27NmZMWMGGTNmxMvLC39/f/r06UO5cuWwsbEhQ4YM+q9zd3fHwcEh1u8rk61kJpOt5Gd6u04y2UoJMtlKGTLZSn4y2Up+MtlKGTLZSn6mMtkKVafce6VR+KIp0/qUFEIIIYQQQggTIWe2hBBCCCGEECIZyJktIYQQQgghhEgGMtkSQgghhBBCiGQgky0hhBBCCCGESAYy2RJCCCGEEEKIZCCTLZGsAgIClI7wVTt27BgeHh6cO3dO6SjCSAUFmc7tJx4/fszBgwfRaDQ8evRI6TjxOnjwoNIRPtvMmTOVjpAo796949atW0rH+Crt3buXCRMmMHnyZI4dO6Z0nHiFh4cD8ODBAw4ePIhWa3ql8MW3QaoRmpCgoCCmTZvGw4cPmTNnDi4uLgwZMoSMGTMqHS1WtWrVIm/evDRu3Jjq1auTOnVqpSPFyNvbO87XnZ2dUyTH55g1axabN2/mhx9+4Ny5c/zxxx+0adNG6VixunXrFiNHjuTWrVv8+OOPjB8/nhw5cigdK05Dhw6N8/XJkyenUJLPd+3aNfr160doaChr1qyhXbt2zJo1i+LFiysdLUbbt29nwYIFhISEsGbNGho2bMigQYNo1KiR0tFiVa9ePbZt26Z0jM/SsGFDNm/ejJmZ6dxvbN26dfj6+jJo0CCcnZ1Jly4djRo1okePHkpHi9GTJ08YMWIET548wdPTkwEDBjBp0iRy5cqldLRYubi4cO7cOerVq4dWq2Xbtm1Uq1bNaPt47ty53L17lwEDBtCiRQsKFSpEoUKFGDFihNLRYhXb54kxf46IpKHwbb7E5xg5ciT/+9//uHjxImnTpsXe3p6BAwfi7u6udLRY7dq1izNnzrBp0yZcXV2pXLkyjRs35ocfflA6moFTp07F+boxTrZ27drF9u3bsba25smTJ/Tu3duoJ1ujR4+mfv36lC9fnq1btzJlyhTmzJmjdKw4lStXTukIX2zChAnMmzePv//+GwcHB8aMGcPo0aNZv3690tFitGjRIry8vGjXrh22trZs2rSJzp07G/VkK3fu3AwdOpRSpUqRJk0a/fPGOF5EypQpE7Vr16Z48eJYWVnpnzfmHT4vLy/++ecftm7dSvXq1Rk+fDgtWrQw2onAqFGj6NKlC9OnT8fOzo769eszePBgVq5cqXS0WO3fv59t27ZhaRmxW9iqVSucnZ2Nto/379/PqlWrWL58uf7ATJMmTZSOFaeonydqtZp9+/ZRoEABBROJlCKTLRPy+PFjWrZsiZeXF6lTp6Zfv340bNhQ6VjxcnR0pESJEuzcuZOZM2eyf/9+smTJwqhRo/jxxx+VjgcY7mioVCru3buHRqOhcOHC+g8fY2NlZYW1tTUAOXPmRK1Owduxf4F3797Rrl07APr160e9evUUThS/xo0bKx3hi4WEhFCwYEH94//973+4uLgomChu5ubm2NjY6B/b29tjbm7cK90zZ84MwIULFwyeN+bJlqlu0/b29hw6dIgOHTpgaWlJWFiY0pFiFRgYSMWKFXF1dcXMzIwWLVoY9UQLwM7Ojjdv3pAlSxYg4nMwcvs2RlqtljRp0nDgwAH69u2LVqslJCRE6Vhx+vR3r1mzZrRu3VqhNCIlGedepIiRhYUFb9++1S//uH//vtHvjJw4cQJvb2+OHz9O5cqVmTlzJqVLl+bGjRt069aNw4cPKx3RwOXLl+nTpw+ZMmVCq9Xy4sUL5s2bR6lSpZSOFs2ny4AsLCwUSpIwn05aU6VKpVCShOvQoUOcry9fvjyFkny+TJkycf36df12smXLFqNecly4cGE8PT1Rq9Vcu3aNVatWUaxYMaVjxSnyIE1QUJBR921UjRs35vHjx9y+fZuKFSvi5+dH7ty5lY4Vp0KFCvH777/z+PFjKlSoQN++fY1udURUadKk4dmzZ/rfvTNnzhjtEvpIWbJkoWHDhlSvXh1LS0uOHDlClixZ9EvfjO3MZ4UKFahfvz5p0qShbNmytGvXjmrVqikd67PcuXMHf39/pWOIFCDXbJmQw4cPM2PGDPz8/ChTpgznz59n0qRJVKlSRelosWrbti1NmzalTp06+rMwkTw8POjUqZMywWLRqlUr/bIggPPnzzNhwgSjXHpVsWJFWrVqpX+8evVqg8d//vmnErFi1bhxYzZt2hTrY2PUqFEjAgICqF27NlWqVDFYKgbGvczw4cOHDB48mEuXLpEmTRry5s2Lq6sr+fPnVzpajIKDg1mwYAHHjx9Hq9Xi5OREr169DM52GZvr16/Tt29fk7kuDj5eGxcaGsrq1atN4to4tVrNuXPnKFy4MJkyZWL//v1UrlzZaA8wXbx4kZEjR/Lw4UPy5MlDUFAQs2fPNsqDdpHiG4uN8Yzo06dPyZYtG+bm5ly7do3vvvtO6UhxKlasGGZmZkTudmfJkoX+/fvTrFkzhZOJ5CaTLRPz6tUrLl68iEajoVSpUmTNmlXpSPF6/fo1ISEh6HQ6NBqN/uikMWrYsCFbtmwxeK5Bgwb8999/CiWK3dy5c+N83dgmW5EfNJF0Op3+g8fMzIxr164pmC529+7dY/v27Rw8eJA8efJQp04dKlWqZPRHqm/dukXhwoUJDg5Gq9ViY2PD+fPnjWbpbkzCw8NJnTo19+/f5/79+1SqVMmoz963bduWcePG8ffff+Pt7c2xY8eYOXOmUR6cidS4cWNWrFhBu3bt8Pb2xt/fn86dOxtloQ9TG+Mi6XQ61Go19+/fR6PRUKBAAQIDA3FwcFA6WqzGjBlDkyZNKFmypNJREsQUC4aJb5csIzQhn37wXL9+nTRp0lCwYEGjPbvl5uaGh4cHarWaTJky4e/vT4kSJVi3bp3S0WKUMWNG9u7dS40aNYCIUriZMmVSNlQsjHVHIzbXr19XOsIXyZ8/P7169aJXr17cunWLHTt2sHDhQgoWLMiUKVOUjheNr68vWq2WESNGMHHiRP1RVLVazZgxY9i1a5fCCWMWtbpYu3btKFy4MEePHjXq6mKmdl0cmOa1cRcvXuTZs2fUrl0bS0tL9uzZQ86cOZWOFasBAwbg6upK4cKFAfD09GT+/PkcP35c4WSxK1WqFNOnT+fVq1c0atSIRo0aYWdnp3SsWJlSwTBTPWggko5MtkzIw4cPefDggb6wwO7du7GxscHX1xcfHx8GDRqkcMLoNm3axKFDh5g4cSJ//PEHd+/eZdWqVUrHitX48eMZOHAgw4cPByKqjU2dOlXhVDELDw9nw4YNZM2alQoVKvDXX39x7tw5ihcvzrhx44x2uVikc+fOcf78eYoXL27Uy/EiaTQanj17xvPnzwkMDMRYFwUcP34cHx8f/P39mT17tv55S0tLWrZsqWCyuEWtLtagQQMGDx5s9NXFTO26ODCta+Mid0JbtWrFmjVr9EvRO3bsGO/1lErKkiUL/fr1o3v37owdO5a0adMa9eceRJzxbNy4MX5+fmzdupVWrVpRqFAhmjdvrj/4aExMsWCYqR00EElHJlsm5N69e6xcuVK/fKlVq1a0b9/e4J40xsbe3h4bGxsKFy7M9evXqVmzJtOnT1c6Vqzy5cvHunXrDJZeGavx48frl2jOmzePsmXLMnDgQE6cOMHo0aONrnjDqVOn6N+/P7a2tnTq1AlXV1dKly7NihUraNmyJb///rvSEaNRqVQcO3aMnTt34uPjg6OjI7Vr12b06NFGu4ywd+/eQMS944y5Kt6nTLG62JgxYxg8eDC3bt3C0dGRvHnzMm3aNKVjxWnUqFEsWLAAKysrhg0bhpOTE0OGDFE6VpwCAwMNliCrVCpev36tXKB4DB8+nLlz59KsWTPGjx9P06ZNlY6UII8ePWLLli1s27aNvHnz8uuvv7Jjxw52795tdAcdTalgmKkeNBBJRyZbJuTNmzeo1Wr9Tl54eDjv378HMNqj7DY2Nnh7e1O8eHE8PT2xt7cnNDRU6VixunjxIkuWLIl25sLYJi4QcWZo69athIeHU6lSJf3ZuGLFikW77swYTJo0icWLF/PmzRt+++03/vvvP/Lnz8+bN29o06aNUU62KlSoQPr06alZsybjxo3T35costR32bJllYwXpx9//JEJEyYQHByMTqdDq9Xy+PFjoy1BbYrVxfLkyYOXl5dJHJyJ9PLlS/7++2/+/vtvIOKzw9PTk/bt2yucLHbNmzenadOmVKpUCYg4C9qxY0eFU0X36U1rM2fOzNq1azlz5gxgfBX9omrdujUvXrzA2dmZf//9V3/DeWdnZ32/G5PevXvTvn17/Pz86Nmzp75gmDEztYMGIunIZMuERFb2q1KlClqtlsOHD9O+fXs8PDwoUqSI0vFiNHHiRLZt24azszMHDhxg1KhR9O3bV+lYsRo8eDDt2rWjUKFC0UqrG5vIUuqpU6cmW7ZsCqdJmMjlSnny5NEvc8yQIYPRniWKrG519epVrl69qt8mIot6GOMkPFL//v2pUqUKvr6+NG7cmD179uivITFGgwcPpn379vrqYiNHjjTa6mLt27ePc3ww5u2ia9euuLu7kzdvXm7cuMGIESNIly6dUU+2unbtipOTEz4+PpiZmTF79myjXPr46XJoU1geHalPnz4xFq6ytLQ0ymvNKlWqRIkSJfQFw8aNG0eGDBmUjhWnmA4ayJmtb4NMtkxIy5YtefPmDWZmZmTIkIHWrVsTEBBAo0aNaNOmjdLxYuTg4ICzszPBwcFGv1QFIu6P0rZtW6VjJEjUnT1jnxgCBks8Is8QRTLWM7MrVqzgzp07pE+fHnt7e9zd3Tl79izFixenW7duSseLk0qlok+fPqjVar7//ntatGhh1MuZXr16hYuLCydPnkSj0VC+fHnGjh1rlBVXI5dqrl27ljRp0uDs7IylpSVbt2416pvtQsTZlT/++IOff/6Z3bt3079/f5NYbnrv3j2CgoL4/fff2b17t1FOtqKWR7958yY+Pj6o1WrKly9vtAcOohZv8PX1jfa6sRZvaNmyJWvWrNEXB9NqtTRq1MgoKwdH6tq1KyqVioULF9K1a1fatm1rMvsbInFksmVC/v77b4KCgnj48CGOjo6cOnWK0qVLky9fPqWjRaPVanFzc8PLy4ugoCAAsmXLRtu2benatavC6aJ7+vQpEHEmw8PDg+rVqxvcwyVySYUxiXpfEZ1Ox3fffaeftBjj5CsgIED/wR7175GPjdGKFStYvHgxFhYWlCtXjnv37lG3bl18fHwYNWqU0V3HEJW1tTXh4eHky5ePK1eu4OjoqHSkOI0aNYqffvqJiRMnotVqWbNmDcOHD2fhwoVKR4sm8oyFi4sLGzZs0D//448/Gn1Rj9KlSzNjxgy6du3K9OnTKV++vNKR4uXq6sqzZ8+4cuUK3bp1Y8OGDVy/ft1oD+B5e3szd+5catSogVar5c8//+SPP/4w+vspfXqvRmPUoUMHfHx8AMPbiVhYWBj9suPI7Th79ux07NiRnj178vTpU6PdjkXSkftsmZBff/2V3bt3M3HiRJo2bYqNjQ19+/Y1+LA3FnPnzsXX15d+/fpRpEgRzMzMuH79OnPmzKF06dL06tVL6YgG4hqkzczM2LdvXwqm+TqZYvnbevXqsW7dOkJCQqhRowZHjx4lXbp0aDQanJ2djfooqqenJ/v378fV1ZWWLVuSN29etFotS5YsUTpajBo1asTmzZsNnjPWe9xFql+/Pm5ubvolsTdu3GDgwIFGec1k1B3TTz/2jfk+dxBx3dCmTZto3Lgx3t7eqNVqGjZsyPbt25WOFqNGjRrh4eFB5syZgYizth06dGDr1q0KJ4ubs7Mz3t7eSsdIkAkTJhj1bSFiYmrbsUg6cmbLhNja2mJmZkb+/Pm5ceMGzs7OqFQqpWPFaPv27WzcuJE0adLonytVqhSzZs2ibdu2RjfZ2r9/v9IRvtjDhw85f/48DRo0YPTo0Vy5coWxY8dSokQJpaMZiG0ypdPpePz4cQqnSRhLS0vSpk1L2rRpyZ07N+nSpQMijqJGXjNnrNq1a4ezszM2NjasWLGCS5cuUbFiRaVjxcrMzAw/Pz+yZ88ORJxtNvY+HjJkCO3bt8fBwQGdTsfLly+Nttqqqd7nDj4uQY6cLIaHhxtt5TmIWNkROdGCiFLwxrja4FOmkDHSiBEj+O+//7h9+zY9evRg165dRr8c1tS2Y5F0jPuTTBgoXLgw48ePp3Xr1gwYMAB/f3+jvdYlVapUBhOtSOnTpzdYnmdMNmzYQOHChSlZsiQAM2bMIG/evEZ9nQtEVMBq3rw5+/bt4969ewwdOpQJEyawevVqpaPFaM2aNbi4uBiU9c6ZMyd79+5VMFXMon4QGut2+6nQ0FC8vb3JmDEjderUASKW8N64cYPmzZsb7dH1v/76i5YtW1KqVCl0Oh0XLlxg/PjxSseKU8WKFdm/fz83b97EzMyMokWLGv0EMSQkhLlz53LixAk0Gg1OTk789ddfpE2bVulosapduzZ9+/YlKCgIDw8PtmzZQv369ZWOFauiRYsyceJE/bLB9evXG+U1ZqYs6tLSrl27Gv3SUjC97VgkHeP+VBAGxowZw7lz5yhUqBC9e/fmxIkTRnsU1dSO1qxYsYItW7bg4uKif65ixYq4uLgQFhZmtAVIAMLCwnB2dmb48OE0aNAAR0dHwsPDlY4Vq4ULF7J582ZmzZpFv379OHToEGfPnlU6Vozu37+vrxYV9e86nY4HDx4oGS1WgwcP5unTp7x9+5ZXr15Ru3Zthg4dytmzZ43yeslIVatWpVSpUly8eBGtVsu4cePIkiWL0rHi9OTJEzw9PQkKCjI48GXMJb7HjRuHtbW1vkz22rVrGT16tFHfH6x79+4cOXKEHDly4OfnR+/evalatarSsWI1YcIE3NzcGDZsGDqdDicnJ0aPHq10rBhFXTb4+vXraMsIjfVs0dGjR/VL8tKnT8/SpUtp2LChUU+2TG07FklHJlsmxMLCQn+Re/Xq1alevbrCiWL39OnTaPccifqasVm/fj0rV640uE9OuXLlWLRoEZ06dTLqyZaFhQW7du3i4MGD/PXXX+zdu9eoJ7u2trbkzp2bokWLcvPmTdq2bYuXl5fSsWJkjMUZ4nPp0iV2795NUFAQ3bt3Z/HixVSsWJHdu3cb9eTl5MmTzJo1i9WrV3P37l2aN2/OtGnTKF26tNLRYtW3b18cHR1xdHQ0mSVYV65cMbimbNSoUdStW1fBRLGL+llRsGBBChYsaPCaMRYuAhg7dqxRT7ijOnXqlP7vTk5OBo/BeCdbprok75dffuGXX35ROoZIYTLZEskirqNLxnjvEXNz8xhvSJolSxajH8DHjRuHh4cHo0aNwt7enm3btjFhwgSlY8XK2tqakydPUrRoUfbu3csPP/xgtDe6NsZtNT4ZMmTA0tISW1tbnj17xujRo6lZs6bSseLl4uKiP7NcoEAB3N3dGTRokFEWAIqkVqsZPHiw0jE+i06n482bN/p7Er1588Zol8hWq1aNjBkz6sfmqGcPjblw0c2bN3n//r3+Gk9jFjkpvHXrVrT78J0/f16BRAkjS/KEKZHJlkgWkfcbGTp0qEkc4bOwsODly5fY2toaPP/ixQs0Go1CqRJm9erVtG7dWn+t2cyZMxVOFLcRI0awfv16hgwZwvr166ldu7b+vkUi8aKeYbG1tTWJiRZELIeNenP2ggULolarFUwUvzJlyrB//34qVqxotDfm/lSnTp1o1qwZ1apVQ6fTceDAAbp37650rBgNGTKEvXv3ki5dOurUqUONGjViPChmbMzNzalatSr58+c3uKegMd7s2tfXF61Wy4gRI5g4caJ+QqtWqxkzZgy7du1SOGHMoi7Je/bsmSzJE0ZNJlsiWZnKEb527drRrVs3Bg0axPfff4+VlRWXLl3CxcXF6O87UrJkSaZPn86rV69o1KgRjRo1ws7OTulYsSpSpAjDhg0DwM3NTeE0Xx+VSoWfnx9arRatVoufn5/BGQFjXXpVoEABpk2bRqNGjTAzM2Pr1q1GeQ/BqHbu3ImnpycQMcnV6XRGX0a9adOm/PDDD5w+fVp/P8SiRYsqHStGnTp1olOnTvj5+bF9+3a6detGlixZqFevHtWqVYuxCJMxGDhwoNIREuz48eP4+Pjg7+/P7Nmz9c9bWlrSsmVLBZPFz87OjuzZs5MqVSry5s2rdBwhYiX32RLJqnnz5jx48MAkjvCtWbOGf/75Bz8/P8zMzMidOze//fab0U+2Ivn5+bF161ZWr15NoUKFaN68OTVq1FA6lt7vv//OwoULqVatWozXtxjrkiBTE9m/MQ3txrz0KigoiFmzZnHmzBksLS1xdHSkT58+pE+fXuloX5Xw8HCOHj3KmzdvDJ431mtzPnXr1i1GjhzJjRs3OHfunNJxYjR+/HhGjhxp8NzgwYMNCjAZG29vb5PZBiBiH2LlypVUq1YNjUbDoUOH6NGjh35VjRDGRCZbIllF3un9U8Z6Lczr16/R6XSYm5uTMWNGIKLiWM6cORVOFrdHjx6xZcsWtm3bRrZs2ahbty4nTpzAwsKCqVOnKh0PiCg2EXk/opjIh2TyCw8PN5nlbqYgPDycJUuWcO/ePUaOHImHhwfdu3c36j7u2LEjOp0u2phmzMu9Q0NDOXToEDt37uTSpUv8/PPP1KlThwoVKigdzcDw4cN59OgRly9fNrjPoUaj4c2bN0Z9g25Tq6zZoEEDvLy89MtKg4KCaNeunVH3sfh2yTJCkazKlSuHr68vN2/epGnTply4cIGyZcsqHSuayKVW3bt3Z9GiReh0Ot6/f49Go6Fbt27s3LlT6Yixat26NS9evMDZ2ZnFixfrbwrr7OxMpUqVFE730f3797l//z6PHj3iwYMHVK5cGXNzc44ePUqhQoVkspXEWrZsyZo1a/SPtVotTZs2NdqdkWLFikU742lnZ8fhw4cVShS/yPL0V65cwcLCggcPHjBs2DBcXV2VjharwMBAg2qExmz79u3s3LmTy5cvU7FiRVq0aMH06dONtmjRH3/8wZMnT5g4caLBTdwtLCwMKikaI1OrrGltbU2qVKkMHhvzQQ7xbZPJlkhWy5YtY+/evfj7+1O7dm1GjRpFs2bN6NKli9LRDMyZM4dTp07h7+9P27Zt9c9bWlpSpUoV5YIlQOXKlUmdOjXt2rWjR48eXL16lalTp1KpUiWOHz+udDy9yCOk7du3Z/Pmzfoy5EFBQfTq1UvJaF+VDh066M8of/fdd0BEFTdLS0uqVaumZLQ4Xb9+Xf93lUrF3r17jboaGkSUUd+0aROHDx/G2tqaqVOn0qBBA6VjxcnJyYnjx4/j5ORktJOWSP379yd79uw4OjqiUqnYsmWLwUTR2M665MqVi1y5cukzarVarl69Sp48efTVH42VqVTWnDt3LgCZMmWidevW1K1bF0tLS3bu3Gn013iKb5dMtkSy2rRpE2vXrqVFixZkzpyZ9evX07x5c6ObbEV+aLu7uxttZa7Y7N+/nz59+rBr1y7SpEnDxo0b6d27t1Gd1YrK39+fTJky6R9bW1sTEBCgXKCvTOT1kGPHjjXaG6nGJ1WqVNSpU4d//vlH6ShxMjMzIzw8XH8mIDAw0OjPCuTIkYPffvtNn9OYi3oY22QqPg8ePKBfv3706dOHn3/+mbZt2/Ly5Uu0Wi3Tp0+nTJkySkeMlalV1oysvht525CKFSsqGUeIOMlkSyQrc3Nzg4HbysrKaO/pAhFVCadNm8aJEyfQaDQ4OTnx119/kTZtWqWjxUqr1VKxYkX+/vtvatasSY4cOYy6XH2VKlXo3LkzNWvWRKfTsWPHDurUqaN0rK/OyZMnlY7wWby9vfV/1+l03Lp1C0tL4/6I6tChA507dyYgIICJEyeyd+9eoz9Lu3btWvbv32+0VSmjaty4Me/evePhw4fkz58fa2trpSPFacKECXTp0oXKlSuzfv16goOD2b17N48ePWLo0KGsXr1a6YixMpXKmlGXZ0al0+l4/PhxCqcRImGM+5NMmLxy5crh4uJCSEgIe/fuZc2aNTg5OSkdK1bjx4/H2tqaSZMmARE7JqNHj2batGkKJ4udtbU1S5Ys4dSpU4waNYrly5cbdan9oUOHsmvXLnx8fDAzM+O3336jevXqSsf66hQrVgxvb29KlixpUCLbWHeyT506ZfA4c+bMzJo1S5kwCaTT6ahXrx46nQ6NRkPTpk2xsbHh5s2bBvcMMyZ2dnYGZ5aN2Y4dOxg8eDBp06bFzMyM2bNnG21xJYDnz59Tr149IKKkeq1atbC0tCR//vy8e/dO4XRxO3r0qNIRPsuaNWv0+xaRcuXKxZ49exRMJUTMZLIlktWgQYNYu3YtRYsWxdvbm8qVKxt1KfUrV64YXBMwatQo6tatq2Ci+Lm6urJu3TrmzJlDxowZef78OdOnT1c6Vpxq1apFrVq1lI7xVbtw4QIXLlwweM6YS7+b2pIxiFjCe+3aNWrUqIFOp+PgwYPY29sTHBxMgwYN6NSpk9IRo8mUKRP169endOnSBgUGjLH/FyxYwPr16ylSpAhHjhzBzc2NFStWKB0rVpFV/HQ6HadOndJf/6vT6QgODlYyWrxMrbLmwoUL2bx5M7NmzaJfv34cOnSIs2fPKh1LiBjJZEskm7t373Lnzh0qVapk1BOsqHQ6HW/evNFfzPzmzRujXvYI4ODgYLC0wpRuqCmSz/79+5WOkCCx3XctkrFODgECAgLYuHGjfrzo3bs3PXr0YM2aNTRp0sQoJ1tVqlQx+qI/kczMzPRnCH/55RejuY1FbIoWLYq7u7v+FgulS5fWT2J+/PFHpePFydQqa9ra2pI7d26KFi3KzZs3adu2LV5eXkrHEiJGMtkSyWLlypW4urpSoEABHj16xPjx403iTEbnzp1p1qwZ1apVQ6fTceDAAZMrmCEERJTa9/T0JDg4GJ1Oh1ar5fHjx6xcuVLpaAYiz1R8ek++J0+ekCZNGqNekhcYGGiwZNfKyoqgoCAsLS2NtlBG5C0WTKFS3qfVEo39Gr7Ro0czffp0Xrx4wbx58zA3N2fSpEncuXOHmTNnKh0vTqZWWdPa2pqTJ09StGhR9u7dyw8//KAvliGEsTHukUuYrFWrVrF3715sbW25fv06o0ePNonJ1oEDB5g3bx4+Pj7odDrc3NyYNGkSzZo1UzqaEJ+lf//+VKlSBV9fXxo3bsyePXsoXLiw0rGiiby5bmxL8nbs2GG0S/Jq1qxJx44dqVOnDlqtlt27d1O9enW8vb2xs7NTOp4BU6yU9/79e06fPq1/HBwcbPDY2O7ZmD59esaMGcOtW7f0v2tjxowB4Pz582TNmlXBdHEztcqaI0aMYP369QwZMoT169dTu3ZtevfurXQsIWJkpot6q3Ahkoizs7NBdbEGDRoY7c1UIaLC0bVr1/D398fe3l6/9l6r1ZI9e3ZZniBMTuTv3IwZM6hUqRIlSpSgadOmbNu2TeloMWrVqhXu7u76syzv3r2jR48eeHh40KRJE6O9Ee+BAwc4duwYFhYW/Pzzz1SuXJnz58+TP39+MmbMqHQ8vW7duuHs7EzdunVZv349Hh4ebN682agr5bVv3z7ac1Er5UXe5sBY+Pr6otVqGTFiBBMnTtR/jqjVasaMGcOuXbsUThg7b29v1q1bx4MHD6hTp46+sqYcaBQi8eTMlkgWnx4RM/blH1OmTOH169dMnDiRESNG6J+3tLTE1tZWwWRCfBlra2vCw8PJly8fV65cwdHRUelIcTLFJXkAVatWpWrVqgbPGeP1OaZYKW/FihXcuXOH9OnTY29vj7u7O2fPnqV48eJ069ZN6XjRHD9+HB8fH/z9/Zk9e7b+eUtLS1q2bKlgsvg5OztTokQJTp06hUajYcGCBRQrVkzpWNH8/vvvLFy4MNZrPY35Gk/x7TLuPWBhsl6/fm1wZuvTx87OzimeKS42NjbY2NiwYMECpaMIkSQaNmxIjx49cHV1pWXLlhw5cgQHBwelY8XKlJbkmSJTrJS3YsUKFi9ejIWFBeXKlePevXvUrVsXHx8fRo0aZXQFMyKXsXl7exvdZ1xson4uA/oDHtevX+f69etG9+8oXbo03t7esmRQmBRZRiiSxdChQ+N83RjLDAvxtXn37h02NjY8e/aMS5cu8b///c+ob9BtKkvyTNGAAQMoUqQI4eHhrF+/nv3796NWq1myZAk3b95kxowZSkeMpl69eqxbt46QkBBq1KjB0aNHSZcuHRqNBmdnZ6Ndmv7kyRM8PT0JCgoi6i6WMX7umdpndWTeR48e8eDBAypXroy5uTlHjx6lUKFCuLu7K5xQiOjkzJZIFrEN0JE7f0KI5BUeHo6npyd3795l1KhR3Lhxg8qVKysdK06msiTPFJlipTxLS0vSpk1L2rRpyZ07t/6si4WFhVEvTe/bty+Ojo44Ojoa9RJYiHsyZYzV/SLztm/fns2bN5MlSxYAgoKC6NWrl5LRhIiV8Y5W4qtw4MABzpw5Q8+ePWnWrBmvXr1i8ODBNGnSROloQnzVIu+bc/XqVSwsLHj48KFR3zdHJC9TrJQXtfS7sd/vMCq1Ws3gwYOVjvFZ9u/fz6xZswxuFREaGsqJEyeUjhYjf39/MmXKpH9sbW1NQECAcoGEiINMtkSymjt3LhMnTmT79u2ULFmSUaNG0b59e5lsCZHMPr1vjouLi1HfN0ckL1OslHf//n06dOgQ7e86nY4HDx4oGS1OZcqUYf/+/VSsWJHUqVMrHSdBJk+ezPjx41m6dCk9evRg7969hISEKB0rVlWqVKFz587UrFkTnU7Hjh07qFOnjtKxhIiRTLZEsitWrBhubm40bNiQdOnSoVKplI4kxFfP1O6bI5KXKVbKW7hwodIRvsjOnTvx9PQEDEvVX7t2TeFksUufPj1OTk6cPXuWt2/fMnDgQOrWrat0rFgNHTqUXbt24ePjg5mZGb/99hvVq1dXOpYQMZLJlkhWWbNmZfz48Vy+fJlp06YxZcoUcuTIoXQsIb56HTp0oHPnzgQEBDBx4kT9fXPEt8kUK+WVK1dO6Qhf5OjRo0pH+Gxp0qTh3r17FCxYEB8fH5ycnIz+wGitWrWoVauW0jGEiJdUIxTJ6t27d+zdu5effvqJvHnzsnLlSpydnQ3upyOESHrh4eGsW7eOwMBAMmbMiE6nI0OGDCazoy2ShylVyjNV4eHhLFmyhHv37jFy5Eg8PDzo3r27US8pPH36NJ6enkybNo3WrVvz8OFDmjVrZnLXnglhjGSyJZLVp/fwgIgjaAUKFKBIkSIpH0iIb0TPnj0JCAigYMGCBssHZaf629a8eXMcHR0pXLiwwXbRuHFjBVN9XUaMGEGWLFnYv38/69atY9SoUeh0OqMuTnP9+nWDmxgHBQXJ7RaESCKyjFAkq3379nH16lVq1KgBwMGDB7G3tyc4OJgGDRrQqVMnZQMK8ZW6e/cuO3fuVDqGMDKmWCnP1HxanGbq1KlGX5xm2LBhqFQqGjRoQIMGDciePbvSkYT4apjH30SILxcQEMCmTZsYOnQoQ4cOZcOGDeh0OtasWcPGjRuVjifEVytPnjw8ffpU6RjCyERWygsPD1c6ylfLFIvTbNy4ETc3N1QqFd27d6d9+/asX79e6VhCfBXkzJZIVoGBgQbXZ1lZWREUFISlpaXRf/gIYYrat2+PmZkZr169okGDBhQrVszgHkXLly9XMJ1QmilWyjM1plqcJl++fHTu3Jk8efKwdOlS3N3dadasmdKxhDB5cs2WSFbTp0/n3Llz1KlTB61Wy+7duylTpgz58uVj69at/Pvvv0pHFOKr4uPjE+frplrhTQhTcvv2bU6dOoVGo6FcuXIG10MZoz179vDff/9x4cIFqlatSsOGDSldurTSsYT4KshkSyS7AwcOcOzYMSwsLPj555+pXLky58+fJ3/+/HIBrhBCpCBTrJRnKmIqCBWVMVcC7d27N40aNaJy5cqkSpVK6ThCfFVksiWSxZUrVyhevDinT5+O8fWyZcumcCIhhBCmWCnPVAwdOjTO1429Eqivry83b96kadOmXLhwQT6nhUgiMtkSyWLEiBFMmDCB9u3b8/LlS2xtbQkJCcHf3598+fLJdSNCCKGAxo0bs2nTJpydnfH29kan09GgQQO2bt2qdLSvWmhoKGnSpFE6RqyWLVvG3r178ff3Z/Xq1bRp04ZmzZrRpUsXpaMJYfKkGqFIFhMmTADg119/JXXq1KxYsYJZs2aRLl066tatq3A6IYT4NplipTxTs3//fho2bEiNGjWoXr06VatWpWrVqkrHitOmTZtYvHgx1tbWZM6cmfXr17NhwwalYwnxVZDJlkhWa9euxcvLC4BcuXKxceNGVq5cqXAqIYT4Nn1aKa9p06Z07NhR6VhflcmTJzNs2DAKFiyIq6srdevWpU6dOkrHipO5ubnBdXtWVlYGVUyFEF9OSr+LZKVSqQwutpULb4UQQjmVKlWiRIkS+kp5CxYsMPpKeaYmffr0ODk5cfbsWd6+fcvAgQONfkVHuXLlcHFxISQkhL1797JmzRqcnJyUjiXEV0EmWyJZ1ahRg44dO1KnTh3MzMzYtWsX1atXVzqWEEJ8k9q2bcuOHTsoVKiQ0lG+WmnSpOHevXsULFgQHx8fnJycUKlUSseK06BBg1i7di1FixbF29ubypUr06pVK6VjCfFVkAIZItnt3LmT06dPY2lpSdmyZalRo4bSkYQQ4pvUr18/KleuTMmSJQ0KNuTIkUPBVF+X06dP4+npybRp02jdujUPHz6kWbNmDB48WOloserSpQuLFy9WOoYQXyWZbAkhhBDfiGrVqkV7zszMjH379imQ5ut0/fp1g6WZQUFBRn9PyTZt2jB9+nSyZ8+udBQhvjoy2RJCCCG+EQcOHDD6ynimrkmTJqhUKho0aECDBg1MYgJTu3ZtHjx4gK2tLVZWVvrnZRIuROLJZEsIIYT4RtSrV49t27YpHeOrd//+fbZt28bOnTvJlCkTjRo1olmzZkrHitW9e/c4dOgQJ0+exMLCgsqVK1OhQgVy586tdDQhTJ5MtoQQQohvRI8ePcicOTOlSpUyuGbL2dlZuVBfqeDgYPbt28fSpUt59+4du3fvVjpSrAYPHkxYWBgNGzZEq9WyefNmsmXLxvDhw5WOJoTJk2qEQgghxDcic+bMAFy4cMHgeZlsJZ09e/bw33//ceHCBapWrcqIESMoXbq00rHidOHCBXbu3Kl/XK1aNerXr69gIiG+HjLZEkIIIb4RkydPVjrCV2/Lli00atSI6dOnm8y9JXPlysWDBw/ImzcvAC9evMDBwUHhVEJ8HWQZoRBCCPGNqFatGmZmZtGel0IIScvX15ebN2/StGlTLly4QNmyZZWOFKdOnTpx/vx5HB0dsbS0xNfXFzs7O7JmzQrA8uXLFU4ohOmSyZYQQgjxjXjy5In+72q1mj179hAeHk7Pnj0VTPV1WbZsGXv37sXf35/Vq1fTpk0bmjVrRpcuXZSOFisfH584Xy9XrlwKJRHi6yOTLSGEEOIb1qRJEzZu3Kh0jK+Gs7Mza9eupUWLFnh7e/P+/XuaN2/O9u3blY4mhFCAXLMlhBBCfCNOnz6t/7tOp+PWrVuEhYUpmOjrY25uTurUqfWPrayssLCwUDCREEJJMtkSQgghvhFz5szh5cuX2NraYmZmRsaMGXFxcVE61lelXLlyuLi4EBISwt69e1mzZg1OTk5KxxJCKMRc6QBCCCGESBm//vorqVOnZsWKFUyaNInbt29z5coVpWN9VQYNGkTevHkpWrQo3t7eVK5cmcGDBysdSwihELlmSwghhPhG1K9fn3Xr1mFtbQ1ASEgILVq04L///lM42dejS5cuLF68WOkYQggjIWe2hBBCiG+ESqUyuPeTqdwHypSEhITg5+endAwhhJGQa7aEEEKIb0SNGjXo2LEjderUwczMjF27dlG9enWlY31VXr16RbVq1bC1tcXKykr/vNzLTIhvkywjFEIIIb4hO3fu5PTp01haWlK2bFlq1KihdKSvyr179zh06BAnT57EwsKCypUrU6FCBXLnzq10NCGEAmSyJYQQQgiRRAYPHkxYWBgNGzZEq9WyefNmsmXLxvDhw5WOJoRQgCwjFEIIIYRIIhcuXGDnzp36x9WqVaN+/foKJhJCKEkKZAghhBBCJJFcuXLx4MED/eMXL17g4OCgYCIhhJJkGaEQQgghRBLp1KkT58+fx9HREUtLS3x9fbGzsyNr1qwALF++XOGEQoiUJJMtIYQQQogk4uPjE+fr5cqVS6EkQghjIJMtIYQQQgghhEgGcs2WEEIIIYQQQiQDmWwJIYQQQgghRDKQyZYQQgghhBBCJAOZbAkhhBBCCCFEMpDJlhBCCCGEEEIkg/8DR4Qjmr/etv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9449"/>
          <a:stretch/>
        </p:blipFill>
        <p:spPr>
          <a:xfrm>
            <a:off x="1564167" y="594516"/>
            <a:ext cx="5971216" cy="45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681449" y="235744"/>
            <a:ext cx="7704000" cy="67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/>
              <a:t>Handling class imbalance</a:t>
            </a:r>
            <a:endParaRPr sz="3600" dirty="0"/>
          </a:p>
        </p:txBody>
      </p:sp>
      <p:sp>
        <p:nvSpPr>
          <p:cNvPr id="4" name="AutoShape 4" descr="data:image/png;base64,iVBORw0KGgoAAAANSUhEUgAAA1sAAALMCAYAAAASKKhKAAAAOXRFWHRTb2Z0d2FyZQBNYXRwbG90bGliIHZlcnNpb24zLjQuMywgaHR0cHM6Ly9tYXRwbG90bGliLm9yZy/MnkTPAAAACXBIWXMAAAsTAAALEwEAmpwYAAEAAElEQVR4nOzddVgU2xvA8S+pIhZSih1gd3d3XLv12t19sTswsTuv3d3dndidgJT0xvz+QFZWQpDS+3s/z+Nz7868M/Pu4czsnD1nzhooiqIghBBCCCGEECJOGSZ2AkIIIYQQQgjxXyS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4jf15MkTypQpg4ODAw4ODly5ciWxUxJCCBED0tgS4jewefNmChUqpLuhyp8/v+5f3rx5dcsdHBzw8fHRbdeuXTscHBxYtmxZImafcA4fPkyXLl0oXbo0BQoUoFy5cvTu3ZuzZ8/+8j6XLl1Knjx5dOVbvHhxbty4oRfTrFkzvb9B/fr1Y/tWRBxTFIUDBw7QqVMnSpYsSb58+ShWrBg1atSgb9++XL9+PbFT/CX29vYcPXqU1KlTJ8jxdu7ciYODA7Vq1UqQ40XH8+fPqVy5st45+P79+yi36devny62SJEiHDx4MIGyjdy7d+90Obm5uSV2OkKIBCKNLSF+Ay1btmTIkCEAmJqacu/ePb1/a9euxczMLJGzTDwajYaBAwfSv39/cuXKxe7du7l16xZz587lyZMndO3alQULFvzSvrt3786AAQN0r1evXk3RokX1YrZs2YK9vT0AOXLkYM+ePb/8XkTcCw4Opl+/fgwZMoSCBQuyf/9+7t69y4IFCwgKCuLo0aPcv38/sdP8Zebm5mTLli2x00g02bNnZ/v27RgbG+uWHTp0KNJ4b29vTp06pXs9bdo06tSpE685CiFEZKSxJcRvIrKbKUNDQ0qVKkWrVq3CrZs+fToHDx6kefPm8Z1eolq3bh0HDx6kRo0aDBkyBBsbG4yMjChWrBizZ88GYOHChbx58+aX9p83b14gpKxD/z8sQ0ND8uXLB0CuXLkwNEzYS2fNmjWpUqVKgh7zTzJ8+HCOHj2qa5BbWVnpzpsZM2YkdnpxImxDIzaWLl0a5XDE6tWrc/DgQZYvXx4nx4sradOmJW3atKRPnx6IurF14MABjIyMSJIkCQAODg6xOrarqysODg6MGDEiVvuxsbHh4MGDHDx4EAsLi1jtSwjx55DGlhC/CSMjoyjX//XXX+TMmVPvRj99+vRkz549wYYYJZadO3cCULVq1XDr8ufPT8aMGdFqtb/8PEvojayxsTEGBgYRxpiYmOj9N6EEBgby7t27BD3mn+TKlSscPHiQdOnS0alTp3DrS5YsSbly5f7z50h0PX36NMr1KVKkIHv27GTMmDGBMoo+Y2NjSpUqRZo0abh//z5v376NMG737t3UqlVLd0392bX1Z549exar7UOZmJiQPXt2smfPHuuchBB/DmlsCfGHsLe3Z//+/Zibmyd2Kgnu48ePQMi32xGxtLQEQoaT/dccOHAAtVqd2Gn8tlavXg2EfBkRWe/PypUr+euvvxIwq9+Tp6cn586dS+w0Yq1GjRpAxL1bL1++5M6dO/z1118EBgbGyfFk2LAQIjaksSXEH8jDw4MKFSroHrYO7fkJ69OnT4waNYrq1auTL18+vYfLQyffOHnyJLNnzyZXrlwRDpMJ+5C5s7OzbvmVK1d024RO2vHp0ycGDx5M0aJFyZ8/f7hJJg4fPkybNm0oUaIERYoUoV27dly8eDFa7ze0MeXq6hppeUDIEL/EEhwczIoVK6hfvz6FCxemZMmSDBgwIMKhjR4eHqxbt44uXbpQsWJF8uXLR9WqVVmzZo1e3IwZM5gyZQoA79+/15s4pX///ri7u9O4cWPd38HFxQUXFxd69+5NkSJFKFasGH379uXLly8A7N27l2bNmlG4cGHq16/Pvn37Inwv9+7dY/r06TRu3JgSJUpQqFAhWrduzYMHD/TinJ2dKViwIA4ODowdOxZPT0+mT59OlSpVyJcvH7Vq1WLLli1xULoRCw4O1vVmFi5cOMbbX7p0iW7dulG6dGkKFixIzZo1cXJy0puEBmDBggW6Mm7YsCEAt27dok2bNuTPn1937JEjR+rievXqBcCZM2do1KgR+fLlo169enr7/fr1K3PnzqVmzZoULFiQcuXKMWrUKNzd3aP9HjQaDSdPnuSff/6hdu3aFCpUiOLFizNw4EDdeQFw/vx5WrVqhbe3NwCdO3fWq09fv35l9OjRuvO6Xbt2ER7v1atX/PPPP1SqVIkCBQpQvnx5hg4dysuXL/Xinj9/zl9//aV3jbh06RJdunShWLFilClThilTpqDRaKL9XkOFPn91+PDhcOt2796NnZ0dJUuWRKvVRrqP58+fM2/ePFq2bKmbcKdx48ZcuHBBF+Pr60uPHj3Yv38/ENLoCltmGzZsYNeuXbr3WKxYMd2+u3XrRsGCBSlYsCAfP35kx44dFChQQBcb6uHDhxQpUkS3vFSpUrrz7Pjx4+TPnx8HBwcKFiyol5sQ4g+iCCF+C5cvX1bs7e2VfPny6S13dXVV7O3tlbdv3+otDw4OVho0aKDY29srO3bs0Fv35s0bpUSJEkrJkiWVq1evKiqVSjl69KiSN29exd7eXrl69ape/MSJExV7e3tl+PDh4fLq3LmzYm9vr8yfP19v+ePHj5XcuXMr9vb2yo0bN5RatWopvXv3VgoVKqTY29srly9f1sXOnDlTsbe3V1atWqUEBQUpHz9+VJo3b67kypVLOX369E/LZvbs2Yq9vb3SsWPHcOuePHmi2NvbKx06dPjpfiITWdmHNXr06EjLKDAwUGnbtq1SrFgx5ezZs4pGo1Fu376tlChRQilVqpTy4cMHXezp06eV/PnzK7Vq1VIeP36saDQa5e7du0rZsmUVe3t75dSpU3r7fvv2rWJvb69Urlw5wrzUarVStWpVxd7eXhk2bJgyevRo5cuXL4q3t7fSvn17xd7eXuncubMyaNAgZefOnUpQUJBy8+ZNpXDhwkqePHmU9+/f6+1v+PDhir29vTJu3DjFx8dHCQoKUlasWKHY29sr5cqVU4KCgvTiFy9erNjb2yudOnVSOnbsqNy+fVtRqVTKw4cPlSpVqij29vbKv//++7M/wS+5f/++Ym9vr9jb24d7Hz+zbt06xcHBQRkxYoTi4eGh+Pv7KwsXLlTs7e2V2rVrK97e3nrxGzduVOzt7ZUGDRoo+/fvV+rUqaN07txZcXBwUOzt7RVFURStVqs4OTkp9vb2Ss+ePZXly5crjRo1Utq0aRPub/jlyxelXr16SqVKlZQ7d+4oGo1GOX36tJIvXz6levXqiq+vr97x27ZtG+680mg0StWqVZVcuXIp27dvV4KCghQPDw9lwIABir29vdK3b99w7zui/YS1fPlyxd7eXmnbtm24ddevX1eKFi2qNG7cWHnx4oWiUqmU48ePK4UKFVIKFy6s3L17Vy8+KChIKViwoGJvb6+MGDFCmTt3ruLj46O4uroqLVq0UOzt7ZUlS5b85C/1XeXKlZXhw4crGo1Gd768fv1at16r1SqVKlVS5s6dqyiKoqsbP147582bpzg4OCh9+vRR3N3dFZVKpezdu1fJlSuXUqhQIcXNzU0vfseOHZGe+4oSck7b29srRYsWVa5cuaLUrFlT6dGjh+56G3r8O3fu6HIK6+HDh7rr5sqVK/XWdevWLcKyFUL8OaRnS4jfWFBQEEuXLo1wnYmJSaQ9OUuXLsXLy4sOHTpQvHhxjI2NqV69OnXr1gVChqaFFdUD5Hny5Ilwub29PdbW1gBMnDiRFStWsGDBAmbNmoWlpaXu2aZLly6xfPlyqlatSseOHTE1NcXW1hZHR0e0Wi3Tp0+PuhAImTGwQIECXLhwgTFjxuDm5oZarebOnTsMHDiQunXr6vW8JbQlS5Zw9epVevfuTfny5TE0NKRgwYJ07doVDw8Pvb+hv78/NjY2jBkzBnt7ewwNDcmfPz8dOnQA4NixYzE6tpGREenSpQPgy5cvTJgwAQsLC1KmTEmfPn0AOHfuHLlz56ZRo0aYmppSuHBh6tSpg1qt1n1rHyooKIiCBQsyatQoUqRIgampKZ07dyZ79uy4urpy9+5dvfjQOnD79m2mTp1KwYIFMTY2Jnfu3IwdOxaAuXPnxssQz9AeO4CUKVNGe7snT54wffp0smXLxqRJk0iTJg3JkiWjV69e1KhRg+fPnzN//ny9bcqXLw/Amzdv2L9/Pzt37mTFihV07dpV1/NqYGBAmTJlALhx4wbPnz9n+/btbNiwgQYNGpAmTRrd/qZNm8aTJ09wdHSkQIECGBoaUrFiRZo2bcrr16/5999/f/o+FEXBwMCAli1b0qRJE0xNTUmTJg2Ojo4AnD59GpVKFe1yAXQTwfwoKCiIYcOGERgYyPz588maNSvGxsZUrVqVQYMG4efnx6hRo/S2MTU11U0EkTx5cvr370+KFCmwsrLS9fxF1rsaFUNDQ93U9GGHEl6+fJkPHz7QqFGjKLcPCAgga9asTJ48mbRp02JsbEz9+vUpV64c/v7+Me5BCq0bAQEBODs7s2XLFhYvXszIkSOxtLTUPZ+VP3/+CLfPnTs3Y8aMAUJ6z0KHDb97944rV64wZcqUSLcVQvz+pLElxG8mODhYN0ylcOHCrF+/PtLYyCZzuHPnDhDyIR5WgQIFAMJNuBDVw9pRTQgROllH586dsbOzA6BKlSpcuHCBIkWKACEzCQI0btxYb9v8+fNjZmbG8+fPI33QPZSZmRkbN26kfPnybNmyhXLlypEvXz6aN2/Oq1evcHBwIGnSpFHuIzrClv2P/7Zv3x7hNmq1Wndj/ONNXokSJYCQm95QtWvX5tixY5QuXVovNmfOnAB8/vz5l/Nv0qSJ3uscOXLo/v/HZ5ZCZ7/88feK5syZw9atW8PVidB9RTaUs0SJEtjY2OgtK1u2LMmTJ8fLy4tbt25F/41Ek5eXl+7/kyVLFu3tNm/ejEqlol69euHeZ2gZ7tmzR28YWui5FhAQwLhx43Qz3Q0ePFjv5jz0nFAUhdGjR+tez5w5kx07dgAhw0j3799PqlSpws0yGVGdiYyRkRHHjh3TNWpDWVpakiZNGoKCgnTDBqMrsmvKqVOnePfuHcWKFdOd66EaNWqEoaEhjx494uHDhxFu36BBA73XWbJkAfjlGURr164N6De2du/eTdGiRcmUKVOU2w4fPpxDhw6Fa6CH1vGYnoOhf2O1Ws2gQYNIlSoVAG3atOHChQu6L0MiK1sIKcOqVavy6NEjFi9ejEqlYvDgwTRr1uy3+s0zIUTMSWNLiN/Mj7+z1bp16xjvQ1EUgEgnVojr3+yKaLr0UKHPZYU2JkIZGBjovul/8eJFlPsPCgpiyJAhXLp0icGDB3PlyhXu3r3L6tWrsbW1Zfbs2QwbNiyW7yKkYbl79+4I/9WsWTPCbR48eICXlxc2Nja6m6xQoRN6fPz4EX9//yiPHdpYCAoK+uX8f5xOOkWKFLr/D+19+XFddHucQutMZPn9+N4hpDEQelP9sxndevbsScmSJfX+9ezZM8ptwk6IEZPJEC5dugRE/IxfaM+Oj49PhA0BS0vLcI3KiGTLli3S8+zy5ctoNBqyZ88e7mcEQuvMz86Jn/nZ3yumoiozc3Nz3d85st8z+7Fuhr7vX82vSJEipEuXDhcXF169eoW/vz9Hjx79aa9WVELLLDa9sFFdC39mwoQJpEmThiVLljBw4EAURYmT65oQInHFzQ93CCHihZGRET179ozWkKKw8ubNy9OnT7l79y7VqlXTLQ+9EQr99jyuRNb75enpqbsJ/nFyAACtVouRkRG+vr5R7n/q1KkcOXKErl270q1bN93yMmXKsHTpUurXr8/Bgwdp1apVrN6bgYEB2bNnj3Bd2IZLWJ8+fQJCenwiGuoT2nPi6+uru5nTarUcP36cY8eO8ejRI1xdXX/aGPsVUf02U2heoQ3zsDw8PNixYweXL1/m5cuXeHl56f6OEcVHJbT34OvXr1HG+fr66vVUhS6LSti/ia+vL8mTJ49WTqE9FxE1EMMO9fP09NQ1IkKZmppG6xhR9QiH1pnbt29HWmdiUh+ePXvGrl27uHnzJm/fvsXPz0+3fUz/XpGJqswgpDH14sULPD094+R4P2NgYEDt2rVZtWoVBw8eJH369Gi1Wl2P18/4+vqyZ88ezp07x4sXL/Dw8CAgIACIXZlFt35ExNLSkvHjx9OvXz+OHz/OkSNHEvynJoQQcU8aW0L85qytrXn8+HGMtunWrRtHjx5l48aNFCtWjOLFi3PhwgUOHDiAvb19uOFm8SXsN8S3bt36pR9mValU7N69GyDC4TTZs2enYMGC3Lx5kytXrsR5Q/JnQt9j4cKF2bRp00/jPTw86NGjh67XcsKECeTIkYOHDx/Svn37+E73p06fPs2gQYNIkSIF3bp1o2zZsqRPn54xY8awa9euGO8vdCjez25CoxouG5mwDaHXr19Hq8cJvv/NIpqtzsDAAENDQ7RarW6oYFwLPX7dunVxcnKK1b4WLFjAggULKFCgAJ06daJw4cJYWlpSvXr1cENEYyM058hmDwztqYqvMotIaGPr0KFDWFhYUL169Wj9NMbdu3fp1asXwcHBdOnShcGDB5MxY0aWL1/OggULEiDzyGXMmBFjY2PUajXbt29n8ODBiZqPECL2pLElxH9Q9uzZ6dGjBxs3bmTkyJH4+vpiZWVFq1at6N27d7jnW0KfJYjr33NKlSoVBgYGKIqCj49PuKFE0eHp6an7xjlsr0NY6dOn5+bNm/j5+cUq318R+mO5P+u5CTVp0iTu3LmDo6NjjBpXUU1jHVc8PT0ZOHAghoaGbNmyBVtb22hvG1l+oc8MRfYbabGRIUMGLCws8PDwwMXFJdKGtlarxcDAQFfPU6dOjZubm94EG6G8vLx078XKyirOcw49PkS/zkTm3LlzODs7U6BAAf79998YfZkR0/oUeu6FnU4+rNDl8VVmESlQoACZMmXiyZMnGBgYsHLlyp9uo1ar6devH1++fGHnzp3hnmuNSnyfg76+vgwYMIBhw4axcuVKVq5cSeXKlXXPvwoh/kzyzJYQ/0GnTp1i9erV7N69mwsXLnDnzh2OHz/OyJEjI5y1LXRyiYiGbUV2cxUdSZMm1Q3Le/LkyS/tI02aNLqbyMgeXA8dfpY5c+ZfOkZs5M6dGwMDA169ehWtZz1CJz74ccKQyMo5dBhRaIMzPl27dg1/f39Kly4drqH1s3oQUUM3ODiYV69eAVC0aNE4yzOUgYFBlD9wCyE3yBUrVmTt2rW6ZaHP1UQ0mYOLiwsQ8oVFfDUcQmf4/NVzItSZM2cAqF+/vl5DS6vVhhuSGepX61NozhGVma+vL2/evMHAwCDBe5ZDhw3a2NiEm3QmIo8fP+bjx4/kypUrXEMrsc9BR0dH8ubNS4cOHZg4cSIajYYRI0bEyxBjIUTCkcaWEL+J0F4ltVod7WcGQqd1/nFoz6JFi0iePHm0J8IInV3s+fPnest9fX11N3QRfasbmnNUP0wa+qxWRD+8rFKp2LRpU5TfGJuYmOieO9u7d2+49R4eHty4cYPkyZPrPa/Rrl07qlevrpsNMSqh+UdV7qE5/pirpaUlpUuXRqVSRZjf58+fOXjwoO516HCrH/cTOlTyxxzSpk2LqakpXl5ekd5Ah9aDH/cZtvH3498ooroTWW4fP37k8uXLEeYX6s6dO+Eam8ePHycwMJCSJUuSIUOGCLeLrW7dupEkSRJu3brF2bNnw60/dOhQuBkUQ3+YeP/+/eFyDv1ZhFatWuktDy2nn/X+Ricuf/78ZMmShQ8fPugmngjr2bNn4aYfj2gYX2hP3Y9/r6NHj+oavz/+vUJnxotsFsCw16Gw6tSpg4mJCXfu3Al3nTh+/DjBwcFUr149XAM1NO8f9xd2Svro/rCxWq0OFxv6A8cNGzbUm2wk7P7Dlk9kddzX11f3swuRldnr168jzSui//9R2Jx+jFu3bh23bt1i/PjxAFSsWJHGjRvz+vVrpk2bFuk+hRC/P2lsCfGbCP1GXavVcvPmzZ/GK4rC06dPgfDfkBsZGfHu3TvKli1LzZo1qVWrFrVq1aJevXp07tw5XMMnb968ZMqUiTdv3rB69Wo0Gg3Pnz9n8ODButnHfnz+w8PDQzcMKzT3iHTs2JE8efKwZ88enJ2d8fLyQqPRcOfOHTp27MjDhw9/Ojxn1KhRZMqUiS1btuDs7IyPjw9arRYXFxfdjHWzZ8/WDc8KzffNmzfRmvo6tPxUKhUfPnyIMCZ0driXL19GmF+qVKmYMmUKBw8eJDAwkKCgII4ePUr79u31egyrV68OwOLFi/Hz88PLy4spU6boZgv8+PGj3r6NjY2pXLkyEPJ7VQEBATx69IgZM2YAIbO5heb0Y69D2NehdSXUgwcPgJAb+9CbyxIlSpAyZUouXrzItWvXUKvVuLi4MGrUKN3vR/2YXyg3NzdGjRqFh4cHiqJw/fp1Jk+ejKWlJePGjYtwm7hgZ2eHk5MTJiYmDB06lP379+Pv709wcDDHjx/X3byGVadOHWrUqMH79+8ZPnw4X758ITg4mI0bN7Jr1y4qV65MmzZt9LYJLb8vX75EOv09fK9Lr1+/jrRHwsDAgIkTJ5IkSRKGDRvG+fPnCQ4OxtfXlx07dtC9e3e9RmBQUJDuRv/Ro0e65aF1afv27bx9+xa1Ws3x48fZtm2b7rfzQifjCBX6xcWGDRt48+YNPj4+zJw5U/dzEKH5v3nzRm+mwHTp0jFs2DC0Wi0DBgzgyZMnaLVaLl++zPTp08mSJQujR4/WO5abm5uut+jHuhn2mvFj4y0iocM+w9ZXCJkd8e7duwwYMEAvPmw5hb0+Ojg4kClTJh4/fsyRI0dQqVS8evWKYcOGUbx4cSB8HS9QoABWVlY8fvyY3bt36+rWli1bAP1zK6prYdg8wm5z4sQJpk+fTo0aNfRGHoR+KbBlyxa2bdsWeeEIIX5vCfwjykKICKxatUrJmzevYm9vr9jb2yuFCxdWNm7cGOU27dq108XnypVLmTNnjm7d06dPlUKFCin58uXT22/Yf6tXr9bb35MnT5RWrVop+fPnV8qWLauMHj1a+fTpk7J+/XrdMUaPHq0oiqJ4eXkpVatW1e2rSJEiytatWyPN9evXr8rMmTOV6tWrK3nz5lXKly+vdOnSRblw4UK0y8jX11dxdnZWGjZsqBQuXFgpVKiQUqNGDWX8+PHKmzdvwsVXrlxZsbe3V+bPnx/lftevX68UKFBA914qVaqk3L17Vy+me/fuemXXtm3bcPt59eqVMmTIEKVs2bJKvnz5lCpVqigjRoxQnj9/Hq4shgwZohQuXFgpUqSI0rFjR+Xy5cuKq6urbv9dunRR/Pz8dNt4enoq/fv3V4oXL66UL19e6dWrl3Lnzh1FURSlTp06uu3y5MmjrFq1SlEURbl7965SokQJ3bqSJUvq3teiRYsUBwcH3brWrVvrjnX9+nWlUaNGSt68eZWKFSsq48ePV9zc3JSlS5cq9vb2SqFChZR169bp4nfs2KHY29srDRo0UDp16qSULl1aKVCggFKpUiVl1KhRyrt376Is/7jy9OlTZdiwYUqFChWUfPnyKYUKFVLKli2rNGrUSBk+fLhy+/ZtvXiVSqWsXr1aadCggVKgQAGlWLFiSpMmTZQNGzYoGo1GL/bq1atK0aJFdeVVuXJlXfmHdeDAASV//vy6uDp16ihv376NNOf79+8rvXr1UkqUKKEUKFBAqVGjhjJp0iTl48ePupigoCClbt26un3mzZtX2bRpk2795s2blcqVKyt58+ZV6tatqyxfvlwJCgpSOnXqpMv14sWLesddt26dUrVqVaVw4cJK06ZNlX///VdRq9XKli1blHz58umOVbduXcXX11dv25MnTyrt2rVTihQpohQsWFCpWbOm4uTkpHh5eenFeXp6KhUrVtTtq2DBgsqxY8cURVGUS5cuKYUKFdKtK1GihHLjxo1Iy+nZs2dKpUqVdPGNGjVSgoKCIo0/f/68UrJkSb3r6YEDB/T217p1ayV//vxKmTJllKFDhypv3rxR9u/fr9jb2yu5c+dWZs2apbfPR48eKS1bttRdd8aMGaN8+vRJef78uVK2bFndsUqXLq2cOHEiXE53795VSpcurYsrU6aMcvv2bWXbtm1K7ty5dXmePXtWURRF+fz5s1KtWjVdvIODw08/E4QQvycDRYmjeWGFEL8FX19funbtir+/Pxs2bNCbHtvd3Z3ly5ezZs0a8ubNG+HQPiFiYufOnYwcOZJGjRrJcCchhBDiBzKMUIj/mHXr1nHz5k26d+8e7rehLC0tdcNt4nrmQSGEEEIIoU8aW0L8x4Q+IxHZzHihz/eEPoMjRGyETliQEFPTCyGEEH8aaWwJ8R9Tv359TExMmD17NsePH8fHxwcAf39/Tp06Rf/+/cmdOze9evVK5EzFf8GzZ8+AkAlEZFS6EEIIoU+e2RLiP+jhw4esW7eO27dv4+npib+/P8mSJSNbtmzUrFmT1q1bkyRJksROU/zhFi1ahLOzs65Xq2DBgqxevZrkyZMncmZCCCHE70EaW0IIIYQQQggRD2QYoRBCCCGEEELEA2lsCSGEEEIIIUQ8kMaWEEIIIYQQQsQDaWwJIYQQQgghRDyQxpYQQgghhBBCxANpbAkhhBBCCCFEPJDGlhBCCCGEEELEA2lsCSGEEEIIIUQ8kMaWEEIIIYQQQsQDaWwJIYQQQgghRDyQxpYQQgghhBBCxANpbAkhhBBCCCFEPJDGlhBCCCGEEELEA2lsCSGEEEIIIUQ8kMaWEEIIIYQQQsQDaWwJIYQQQgghRDyQxpYQQgghhBBCxANpbAkhhBBCCCFEPJDGlhBCCCGEEELEA2lsCSGEEEIIIUQ8kMaWEEIIIYQQQsQDaWwJIYQQQgghRDyQxpYQQgghhBDi/4qvry/16tXj3bt34da5uLjQuHFjatasiaOjI2q1+pePI40tIYQQQgghxP+NO3fu0KpVK169ehXh+qFDhzJmzBiOHDmCoihs3br1l48ljS0hhBBCCCHE/42tW7cyduxYrK2tw617//49gYGBFCpUCIDGjRtz+PDhXz6W8S9vKYQQQgghhBB/mMmTJ0e6ztXVFSsrK91rKysrPn/+/MvHksZWPEtWuE9ipxBj7lecEzuFGNl4801ipxBjdz76J3YKMVYhS8rETiFGLJImSewUYixD6mSJnUKMffYJSuwUYiR96qSJnUKMZUprltgpxNil518SO4UYSWFqktgpxNjJV26JnUKMlclgkdgpxIiJ4Z83AKxk9lSJnUK0JOT9ccCtBTGK12q1GBgY6F4riqL3Oqb+vFokhBBCCCGEEPHA1tYWN7fvX2a4u7tHONwwuqSxJYQQQgghhEg4BoYJ9y+G7OzsSJIkCTdu3ABgz549VKhQ4ZffqjS2hBBCCCGEEP/Xunbtyr179wBwcnJi6tSp1KpVC39/f9q3b//L+5VntoQQQgghhBAJJxbPQMWlkydP6v5/+fLluv/PlSsX27dvj5NjSM+WEEIIIYQQQsQDaWwJIYQQQgghRDyQYYRCCCGEEEKIhPMLE1f8qf5/3qkQQgghhBBCJCDp2RJCCCGEEEIknN9kgoyEID1bQgghhBBCCBEPpGdLCCGEEEIIkXDkmS0hhBBCCCGEELEhPVtCCCGEEEKIhPN/9MyWNLb+UMsntOPB0w/MXX8isVMB4NzZ0zjPnY1KFUzOnA6MmTAZc3PzCGMVRWHsqBHkyGlP+787A+Dt7cWUieN58tiFZMnMaNCwES3btIu3fF/cvsK5bavQqFVYZcxKjc6DSJIsuV7MwwvHuX5oOxiAsWlSqrTthW1WewBun9jLvTOHUQcHYZMlJzU6D8LYxDTe8s1rY07DvFYYGxrw3ieIjTc/EqjW6sVUzJaG8lnToKDg7qdi482P+AZrMDMxpGWhdGRIlYQgjcLl116ceeEZb7mGenzzMsc3r0CtCsY2UzYadh9KUjP9Mr5z7hjn923BwMAAE9Mk1Pm7L3bZHXTrvd1dWTa6N72mryB5ylTxnvP96xfZu34JalUwdlly0LrPSJL9kDOE1OH18yeRPnN2qv3VOtz65dNGksrCkubdBsdLntcvnWP9cmdUKhVZsuWkz7AxmCUPf779LM7N9RPDe3Vg7orNpEydBoB7t66xZvFcNBo1pqZJ6NJvGPa588VZ7veuXWDXusWo1SrsMmenfT/HSMt4zdyJ2GXJTo1GbQAIDgpk0xInXj11QVEUstrnoVWPIZgmSRpn+YW6dukc65Y6o1IFkyV7TvoNHxthGUcWFxQUyJI503jich9FUXDIk58eA0eQJElS7t68xsqFs9FqNKRIlYqufYeQNYdDBFn8urNnTjN/7iyCg4Oxt3dg3MQpEV6T9+/bw9pVKzEwMCBpsmQMH+lI3nz5des/ffxI29bN2bZzD2nSWMRpjmHdu3aB3euW6OpFu37/RFov1s6dRPos2anRKOTcCw4KYvMSJ149fYiiQFb7PLTsMQTTJEniNMdbV86zZfVC1KpgMmbNSdeBo8LViahiujevhoWltS62XtN2lK1Sm3evX7By3hQCA/0xMDCgZcc+FChWOk5zB3hz7yrXd69Bq1aRxi4r5dsNwDSZmV7Mw1P7cDl7AAwMSGmZjnJt+5EsZWrdel8PN/ZNH0Sj0QtIah7/1+Sw7ly7wM61i1CpVGTIkoOO/SO/dqyaE3LtqNW4TbzndfvqebatWYRKFUzGrDnoMmAUyczMoxXjPHkEnz++1cW5ffpArvxFaN6xN4tnjNYt12q0vHv9nL6O0yletnK8vycRt2QY4R/GIasNh5b2pVG1Qomdio6nhwfjRv+D05z57Np3GLsMGXGeOyvC2BcvntO9y98cP3ZUb/msGVMxMzNj++4DrN24mQvnz3H2zKl4ydffx4vDK5xo0HcMnaavIpVVOs5tXakX4/HxLWe3rKDxkMm0n7iEUg1as3f+eACeXj/PrWN7aDpsGn9PWY5aFcyNIzvjJVcAc1Mj2hVNx/Ir75hw/AXufsE0zGutF5MxdVKq5rDA6cwrJp94iatvMPXzWAHQpIANQWotE4+/wOn0S/LamJPPNuKGcFzx8/Fi95IZtBw4jv5z1pHGOj3HNi3Xi3H/8IYjG5fSfuR0ek1fTsXGbdk8e6xu/e2zR1k5fgBfPb/Ea66hvnp7ssF5Ml2GT2bMos2ktUnP3nWLw8V9evsK5zH9uH3xdIT7ObZzI88f3o23PL29PHGePo7hE5xYtH4XNuntWLfMOcZxp47sx7FfFzzc3XTLVCoVTuNH0HvoaOau3EKzdl2YO2V0uH3/qq/enqydP5nuI6cyYfEWLG3t2LV2Ubi4j29fMWdUX25e1L8GHNy2Fq1Ww+j56xkzfz2q4GAOb18XZ/mF8vbyYN7UsYycOJMlG3djmy4Da5bOj1Hc1nUr0WjUOK/eivPqrQQHBbJtwyr8fL8yZdRgOvUagPOarfQc9A/Txw5HFRwcZ/l7eHgwZtRIZs11Zu+BI9hlyMi82U7h4l69fMEcp5ksWraCrTv30LV7Twb176tbv2/Pbjp2aIObq2uc5RaRr96erJs/mW4jpzB+8WYsbdNHWi/mRlAvDm1bg0arYdT89Yyev47g4KA4rxc+Xp4smz2BAaOn47RyB9bp7NiyekG0Yz68fYV5ilRMXfSv7l/ZKrUBWLNgOhVrNmDqon/pNnAM86eMRKNRx2n+AV+9ObduDlW7OdJ0/HJSWNpybddqvRj310+5d2wH9YfNosmYxaS0Ts+Nfet1659ePsGBWcPw906Ya3JYX709WT13Er1GTmXK0q1Y2aZn+5qF4eI+vH2Jk2Mfrl84mSB5+Xh7snzORPo6TmPG8u1Y29qxZfXCaMf0dZzGpAUbmbRgI536OWKWPAXtew3DLlM23fJJCzaSr0hJSlWs8d9qaBkYJty/RJb4GfxG1Go1o0aNokWLFlStWpVevXoRGBjIunXrqFGjBk2aNGHo0KE4O4fcsJw9e5amTZvy119/0adPHzw947+3oEfzCqzZdYmdx27F+7Gi69LFC+TNm59MmbMA0KxFSw4d2IeiKOFit27aSKPGTalevabecpeHD6lbvwFGRkaYmJhSrkJFThw9Ei/5vr5/A9tsDqSxtQOgYJV6uFw6qZevkbEJNToNxDx1WgBss+bEz9sTjVrFgwvHKFqrKcnMU2JgaEi1Dv3IU6ZavOQKkNs6Oa89A3HzUwFw7qUXxTOm1It56xXIuGPPCVRrMTY0IHVSY/yCNQBkSp2Uq2+9UQCNAvc/+VI4fYp4yxfg2d3rpM/uQNp0GQAoXr0Bd8+f+KGMTWnYbQgp0oSUcfpsDvh6eaBWq/DxcMfl2nnaj5wer3mG9ej2VTLnyI11+owAlK/ViGtnj4arx2cP7aB0tfoULhP+Q+/JvZu43LpMuZoN4y3P29cukSNXXtJnyARArQbNOHv8ULg8o4rzcHfjyvlTjJ2pf1NgYmLCyu2HyZYzF4qi8Pnje1LEYY/iw1tXyZwzNzbfyrhi7cZcOXMkXO6nD2ynXI36FC1bRW+5fd5C1GneEUNDQwyNjMiYzZ4vrp/iLL9Qt65eJmeuvKTPmBmA2n8148yx8GUcVVzegkVo0b4rhoaGGBkZkS1nLtw+feTDuzckNzenYNGSAGTMnJVkyZPz6EHcNdAvXTxPvnz5yfztmty8ZSsORnBNNjE1ZeyESVhZhXx5kydvPtzd3VEFB+Pq+pmTJ4+zeNnKH3cf536sFxVqN+bqmfDn3ukDOyhbowFFfqgXOfMWok7zv/XqhUcc14t7Ny+TzT4PtnYh51O1uk24cPKwXo5RxTx1uYuhoSETBndlRI9W7Ny4HK0m5Bqt1Wrx8/UBICDADxPTuO2RA3j/8CaWme1JZRPyuZe7Ql2eXz2ll79l5pw0m7gC02TJUauC8ff6QtLkIZ8Vfl5feH37ErX6TYzz3KLjwc0rZMmZG5tvZVu5TmOunA5/7Ti1fwflazSgWLkqEe0mzt2/eUXvb16lbhMundKvF9GJUatULJs1njbdB5LWykbvGI/v3+La+ZN07DsiAd6RiA8yjDCMW7duYWJiwpYtW9BqtXTo0IEVK1awb98+du7ciYmJCe3atSNTpkx4eHgwa9Ys1q1bR6pUqdi8eTNOTk5Mnjw5XnMcOH0bAFVL54rX48TE508fsbG11b22trHF19cXPz+/cMNWRjiOAeDyxQt6y/PlL8CBfXspWKgIKlUwJ44fxdg4fqqnj4cbKSysdK9TWFgRHOBPcKC/bihhKitbUlmFvCdFUTj971KyFy6FkbEJnp/eE5DNix1O/+Dr+QU7h3xUbNElXnIFSG1mgmeASvfaK0BFMhMjkhob6g0l1CpQIJ05bQqnQ61V2H/uNQCvPAIpkTEVz7/4Y2JoQCG7FGi04RvCccn7iyup0n7vfUuZ1oqgAD+CAvx1QwnTWNuSxvp7GR9evxiHomUwNjYhpYUlrQZPiNccf+Tp7krqMEN8UltaEejvR2CAv95QldChgY9uX9Xb3svDjR0r59FrzCzOH9kTb3m6u37GMsyHsaWVNf5+vgT4++kNaYoqzsLSihETI+59NjY2wcvjC4O6tcbH24shY6bFWe6e7p/1hlGliaSMW/UYAoTchIeVp3BJ3f9/cf3IiX1baNt7eJzlF8rN9ROW1j8v46jiipT4PgzM9dMH9m7bSO+ho7HLmJnAgABuXr1EkRKleeLygDcvX+Dx5XsPY2x9+vhJ75psE8k12c4uA3Z2IV+IKIqC04ypVKpcBRNTU6ytbZgzb0G4fccHT/fPpLH8Xo6R14uQc+9n9eLkvq20ieN68cXtMxZhzicLK2sC/P306kRUMRqNhnyFS9CiUx80ajUzxwwgmVlyajdqzd+9hzF5RE8O7dqEj5cHfUdMxsgobj///DzdME9jqXudPI0lqkB/VIEBekMJDY2MeXX7IufXz8fI2IQi9duGxKdOS7Ueo+I0p5jwcHfFQq+OhJTtj3WkTc+Qa8eDW1cSJK8vbvrXNAtdXn66oYTRiTlzdA+p01pSLIIv8TavdKZph57hhib+8eSZrf9PxYsXJ3Xq1GzcuJEXL17w6tUrSpYsSeXKlXUfUHXr1sXHx4c7d+7w8eNH2rdvD4R8M5UqVcKOX/5daBUtBhGcNEaG0e84HTRkOHNmzaB188akTWtJqdJluHM7nnrvFAUDwudrGEG+qqAADi934quHG40HTwFAq1Hz+v5NGg4Yh7GJKYeWzeT89jVUbtMzXtI1BIigbaSNoOfw7kdf7n58SpksqelTNhPjjj5n5/3PNMpnw8gqWfEJ1PDI1Y9sFsniJddQilaJoIQjLuPgwAB2LZ6O9xc32iVgT9aPFG3E9TiinH+kUatZM2scjTv1I5WF5U/jYyOy883Q0OiX4iKS2iItq7Yf4fkTF8YM6kHGLNmw+9Z7ExtarRaiee5F5fWzRyyeMoJKdZpQoHi5WOf1I0VRolV20Yl79vghkx0HU7dxS0qUqQCA45Q5rF++gNWL55CvYBEKFCmOsbFJHOYfs7rs7+/PGMcRfPr0iUVLV8RZHtEVcr2Im3qxZMrIb/WibFylB0TxtzYyilZMldqN9JbVadyGI3s2U7VuE5yn/kP3wWMpUrI8T13uMWvcILI55CGtlW24fcUm/4hubg0iKOMshcqQpVAZHp07zBHn0TSbsCLCuIQUUqfDL49pHYlrkZ9rRjGKObxrE536/RMu5unDu3z19qR0pZrh1ok/hzS2wjhx4gTz58+nffv2NG7cGE9PT1KkSIGPj0+4WI1GQ5EiRViyZAkAQUFB+Pn5JXTKiWbxgvmcOR0yJtrP15ccOe1161xdP5MyZSqSmZlFtnk4vn6+9B80hFSpUgOwcvkSMsbBzV1EUlhY8fH5o+/H9nQnafIUmCTRb4D4fHFl95wxWKTPSLMRM3VDO8xTpyVHsbK6XrA8Zapyac+GeMkVwCNARZYwjaPQIYLBmu+NLavkJqRMaszzLwEAXHrlRatCtpiZGmFqZMDu+5/xV4X0gtW0T4ubX9w9HxKR1JbWvH/monv91cONZMlTYJpUv4y93D+zcYYjVnaZ6ThmdrwMn4muNFa2vHr6UPfa+4s7ZuYpSJL05w3T188e4f7pAztXhTyv4+PlgaLVogoOpk2fkbHO7d9Vi7l64QwAAf5+ZM6WQ7fui7sr5ilSkjSZfp5W1rY8dbn/07iw/Hy/cu/WNUqVDxmCk90+N1my2/P6xbM4aWxZWNny6sn3Mvb64hbtMg517ewx/l0yk1bdB1OiYtzdgGxYuUhXxv5+fmSJThnb2PLk4b1I486eOMzi2VPpPmAElaqHPJ+j1WpJliwZU+d/b9R0b92Q9Bkyxir/hc7zOHMq5Jrs6+dLzgiuyWYRXJM/fvhAv949yJo9OytWryNp0rifbORnLKxsePnkge71r9aLTUucaNl9MCUq1ojzHNNa2fDs0ffzycPdjeTmKUkaJseoYs4dP0jmbDnJlC0nENL4MTIy5t2r5wQFBVKkZHkAcubOT4ZM2Xj26EGcNrbMLaxwe/lY99rPyx1TM3NMwkwu4+P6AX8fT2xz5AXAvmx1Lv67gCB/X5Kapwy3z4RkYWXDi8ff64jnFzfMzFPGqI7Eh7RWtjwPm9e3v3kSvXoRdcyr54/RajXkyl8k3P6vnD1G2ap1Er1RGS9+g2epEsr/zzuNhkuXLlG7dm2aNGlCypQpuXIlpBv6zJkz+Pr6EhwczNGjRzEwMKBgwYLcvn2bly9fArBo0SJmzJiRmOknqJ59+rF5+242b9/N2o1buHf3Dm9evwJgx9bNVKwcs/HS27duZvGCkBvVL+7u7N6xndp168V12gBkyV+Uj89d8Pz0HoA7J/eTvbD+zE/BAf5snTqEHEXLUq+Xo14jIGfx8jy5ehZVcBCKovDs5kVss8btTGJhuXz2I0uaZFglD/nmu1zWNNz9+FUvJmVSYzoWtyO5acg3ZcUzpuKDTxB+wRrKZ01DvdwhwyZTJDGiTJbUXHsb/guEuJS9QDHePnPhy8d3AFw7vo9cxcroxQQF+LN6wiDylChP8/6jE7WhBZC7UAlePX6A64eQmaHOHdlF/hLlo7Vttlz5mLRyFyPnrmXk3LWUq/kXRcpViZOGFkDrTj2Zu3Izc1duZvqitTx+eI8P794AcGTvDkqUrRhum0LFS0crLixDQyOcp4/H5d5tAN68fM77N6/ibDbCPIVL8OLxfT5/K+Ozh3ZRsGSFaG9/5+o5tiyfQ//x8+K0oQXQtnMv5q/awvxVW3Basi6k7N6GDMU9tGc7JctVCrdN4dAyjiDu6oUzLJs3gwmzFukaWgAGBgaMG9aXp49Cbr7OnTiCqWkSsmS3D7f/mOjdtz9bd+5h6849rP93K3fv3uH1t2vyti2bqVSlarht/Px86dyxHVWr12CG05xEaWgB5C5cgpePH4SpF7spWDJ65x7A3avn2bp8Dv3Hz42XhhZA/qKlePboPp/eh5xPJw7soGjpCtGOeff6OdvXL0Wr0RAcFMixvVspVbE6NukzEuDny5OHdwD4/OEd79+8JEv2uP1MsctdBNeXj/D+HPK59+jsQTIXLKUX4+/twakV0wj09Qbg+dXTpEmfOdEbWgB5C5cMuXZ8K9szB3dRuFT060h8yV+kJM/D/M1PHtxJkVIVYhTz6N5N8hQoFmHv16P7N8lTqHg8vgOREKRnK4xmzZoxZMgQDhw4gImJCUWKFMHDw4P27dvTokULzMzMSJMmDUmSJMHKyoopU6YwYMAAtFotNjY2zJw5M7HfQqKwSJuWcROnMHRQ/5ApWTNmZOKUkOFgDx/cY8LY0WzevjvKfXTq0o3RI4fTrFF9FEWhR+9+etMPxyWzlGmo2WUI+xZMRKNWkdo6PbW6DeXTyyccXTWb9hOXcOv4HnzcXXl28wLPbn5/vqzZ8BkUqlqfQN+vbBjbG0WrxTpzDqp37BYvuQL4BmvYcPMDXUpmwNjQADe/YNZd/0Cm1ElpUzgdU0+95PmXAI48dmdA+UxoteAdqGbZ5ZCGzpEnX+hQND2OVbNigAH7Xdx44xUYb/kCmKdKQ6MeQ9k8ZxwatRoLm/Q07j2C988fs2eZE72mL+fKkd14uX3G5dp5XK6d12379ygnzFIk/JDcFKnT0LbvP6ycMQq1WoWlrR3t+4/m9TMX/l0wjZFz1yZ4ThFJncaCvsPHMWPsUNQqFbbpM9D/n5CH1p89esiCmROYu3JzlHGRSWZmxshJs1m5wAm1Wo2JqSmDRk/Wey4pNlKmtqBD/1Esm/YParUKK1s7Og4cw6unLqxfMJXR86KeQW7H6gUh0+4vmKpblj13flr3GBon+YVKncaC/iPGMXXMUNQqNbZ2GRjkGFJ2Tx89wHnGBOav2hJl3KpFc1AUBecZ3589zJ2vED0HjWTImCksmDkRlUqFRVpLHKfMjvBG61elTZuWCZOmMmRAP1RqFRkyZmLyt2vyg/v3GD9mFFt37mHzvxv5+OEDJ48f4+TxY7rtl61aQ+pvPwWQEFKmtqB9f0eWTXMM+TkOWzv+HjiG109dWL9gGqPmRX3uhdQLWL/g+/OF2XPn1z37FxdSpbag+6AxzJs0ArVahXW6DPQcOo4XTx6yfO4kpi76N9IYgMZturJ20QyG92yFRq2mZPmqVK71FwYGBgwYM5P1i2cRrArGyMiIzv3/wSZ9hjjLHSBZytRUaD+Qk8umoNGoSWllS8W/h+D2+gnn18+n0agF2ObMR6HaLTkwewSGhkaYpbKgWs+4m400NlKmtqBj/9EsmvpPSB1Jl4HOg0KuHWvmT2Gc8/qf7ySe8uo6cDTOU0agVquxtrWj+5CQerFq/mQmLdgYaUyoz+/fYmmTLsL9f3r/FqtI1v3x/o+e2TJQIpoyTui8fPmSM2fO8PfffwPQs2dPmjVrRpUq0eu5SVa4TzxmFz/cr4SfRvp3tvHmm8ROIcbufPRP7BRirEKWxP92MyYskiZuT9mvyJA6cYfE/IrPPkGJnUKMpE+dOL03sZEpbfSHZP8uLj1P+OnBYyOFadw9M5dQTr6Ku0lVEkqZDPH3W23xweQPHL5XMvufMX9AsrKOCXasgAvxO3ndz0jP1k/Y2dlx79496tWrh4GBAeXKlaNy5f/Q7xwIIYQQQggh4oU0tn7C1NSUWbMiniJZCCGEEEIIEUMyQYYQQgghhBBCiNiQni0hhBBCCCFEwvk/miBDeraEEEIIIYQQIh5Iz5YQQgghhBAi4cgzW0IIIYQQQgghYkN6toQQQgghhBAJR3q2hBBCCCGEEELEhvRsCSGEEEIIIRKOocxGKIQQQgghhBAiFqRnSwghhBBCCJFw5JktIYQQQgghhBCxIT1b8cz9inNipxBjliX7JnYKMXLn0IzETiHG6jgYJXYKMRasVhI7hRgxNf7zvkv64BmQ2CnEWCYLs8ROIUY2332f2CnE2LxNNxM7hRi7OKVeYqcQIxrlz7q+ATTPb5fYKcSYSvNnlXOgSpPYKfx3GcgzW0IIIYQQQgghYkF6toQQQgghhBAJR57ZEkIIIYQQQggRG9LYEkIIIYQQQoh4IMMIhRBCCCGEEAlHJsgQQgghhBBCCBEb0rMlhBBCCCGESDgyQYYQQgghhBBCiNiQni0hhBBCCCFEwpFntoQQQgghhBBCxIb0bAkhhBBCCCESjjyzJYQQQgghhBAiNqRnSwghhBBCCJFw/o+e2fptGluOjo60bNmS/Pnzx2i7ESNGcPnyZVKlSgVAcHAwbdq0oW3bttHex86dO5k2bRrp0qVDURSCg4OpV68ePXv2xMjIKEb5xIVzZ0/jPHc2KlUwOXM6MGbCZMzNzSOMVRSFsaNGkCOnPe3/7gyAt7cXUyaO58ljF5IlM6NBw0a0bNMuId9ChJZPaMeDpx+Yu/5Eohz/2qVzrFvmjEoVTJZsOek3fCxmycOXa2RxQUGBLJkzjSeP7qMoCg6589Nj4Ag+f3yP08R/dNtrNVpev3zGyIlOlKlQNVY5X75wlhWL5qFSBZMthz1DHMeTPIKcI4vTaDQ4O03hzq0bAJQsU47ufQdjYGDAq5fPmTN1AgEB/hgYGNClV3+Klyobq3wBrl48y+ql81EFB5M1uz0DRo6LMOeo4lrUrYillY0utknrDmTPmYsZ40fqlmm1Gl69eMaoybMoW7HaL+cbUnZzUalUZMuRkyGOE6Io4/BxPt7ezJsxkWdPH5M0aTJq1WtIo+ZtAHj08D6L5kwnMDAArVZDi7adqF67/i/nCnD76nm2rl6EShVMxqw56DpgFMl+yDeymPmTRvD541tdnNunD+TKX4RB42bplrl+es+Yvh0YNnk+2ezzxCrXUH9anfjRu3tXublnDRq1ijR2WSnTdgCmycz0YlxO7+PxuQMYYEAKq3SUbtOPZClSow4O4sqWRbi/eoKCglUWB0q26IWxaZI4y+9H1fLb4tgkP6bGRjx858XANdfxDVTr1jcrnZke1e11r1MmMyFdmmQUHrYfN58g/q6UnTbls5LU1Ii7rz0ZuOY6wWptnOd59eJZ1iwNudZmzZ6TASPGRXhNjk7cJMdBWFha0WtgSH24cuEMsyaPxtrGVhczY+FqzMySxyrna5fOse5bLlmy/+RzJII4P9+vzJ8+nndvXqFotVSpVZ+mbToC8MTlASucZ4ZcLzRamrT5m8o16sYqX4ArF8+yesm38yqHPQMjOf+iitu3cwuH9+0kKCiInA65GThyPKamplw+f5qZk0ZjbZNOt59Zi1ZjlvzXy/napbOsDVN2/YdHXC8ii/Pz/cq86eN59+Ylilahapgy/urjzZK503j7+gXBQUE0b9eFKjXr/XKuADcun2PjigWoVSoyZctBryFjwuX7sxh310/80+dvnJZvImWqNLx99YJ5Uxx167VaDW9ePmfIuJmUKl8lVvmKhGegKIqS2EnExogRIyhRogSNGzcGwN3dnerVq7N9+3ayZ88erX3s3LmTq1evMm3aNAD8/f3p1asXhQoVYsCAAbHKzy84ZsXr6eFB00b1WL3uXzJlzsK82U74+/sxctTYcLEvXjxn2uQJ3L93lx69+ugaW2Mch2NkZMyosRPQajUM6teHZi1bUaFi5WjlYFmyb4xy/hmHrDbMHdGc4vmzMGnxwThvbN05NOOnMd5eHvTu0JQZC1eTPkNm1iyZh7+/H70G/RPtuPUrFuL2+SMDRk5AURRmT3IkXYZMtO3cS28fKxfOwuOLO0PHTI00H7MkP2/Ee3l60Ll1I+YtXUeGTJlZtmAOAf5+9B82Ktpxh/fv4dihvcyYvwxF0dKva3tatO1Ixao1GNSzE9Xr1Kd2/UY8fezC4F6d2XXkLEbGEX8HE6z+eV328vSgR7vGzFq8FruMmVm5aA4B/v70GeIY7bh3b14xblhfVmzeF+Wxljs74fHFneHjpkW43tT456Okw5fdbAL8/aNRxt/jpk1wxMjIiEEjxqLVahkzrB8NmrSkVNkKtP6rBkMcJ1C0RGncXD/Ro0ML3T4i8sEzIMp8fbw8GdGjJWNmLcfWLhObVzoTGODP332GxygG4MXjh8yfMoLRTstJ+60RExwcxLSRvXnz4in/TF8crcaWZYqoGw2/U50A2Hz3/U/fU1iBX73ZM7EHtYc4kdLajhu7VqEKDKBUq966mC9vnnJq2WQaOC7ENFlyru1YgToogNKt+3Jz71r8PNwo134QCgrn1jiR0io9hetH/wuweZtuRjs2rbkpZyfUpN60U7x09WVUk/yYJzVmxMZbEcYbGxmwZ1hlNl94xfqzL6hTxI6RjfJRf9pJvP1VrOhRmtuvPHA+9DjaOQBcnBL1Day3pwc92jfBadEa7DJmZtXiuQT4+9F7sGOM47ZtXM2OTeuoULWGrrG1esl8zMzMaNG+S7Ty1UTjVsjby4Pe7b99PmTMzJrF8/APiORzJJK4pfOmY2hgSNd+QwkMCKB3hyYMHTMVh7wF6NSsDv1HjKVQsVK4u35mQJdWun1ExNQoete4bm0bM2dJyHm14tt51TeC8y+yuPOnj7Nm2QJmL1mLuXkKJo0agkPuvLRo15lVi+eRzCw5rTpEr5xVmqjL2dvLg17tmzBjYcjfe/XiuQQE+NFrkGO045bOm46BgQHd+g0jMCCAXh0aM3TMNHLnK8iEEf3JmDkrHXsOwN31M73/bsrCNduxtLaJMJ9AleYn+XoysHMzJs9bRboMmVi/bD6BAX507T8y2jGnj+5n69qluH76wKqdx0mZKk2446xdPBtPD3cGOE6JMh+A/Bki/nL+d5OszrwEO1bAwf4JdqyIJMozW4qiMHPmTGrWrEmdOnVYu3Yt7dq148qVKwDMmjWLGjVq0KJFC/r06cPOnTvx9fWlW7duNG7cmMaNG3PiRMQ37JaWlmTNmpVnz56h0WiYOnUqjRo1okGDBqxZswaAK1eu0LRpUxo3bszw4cPD7cPMzIxBgwaxadMmFEXh8+fPdO7cmebNm1OpUiXmzQupIK1bt+bChQu691SjRg0+f/4cq7K5dPECefPmJ1PmLAA0a9GSQwf2EVGbeOumjTRq3JTq1WvqLXd5+JC69RtgZGSEiYkp5SpU5MTRI7HKKzZ6NK/Aml2X2Hks4g/7hHDr2mVy5spL+gwhH1q1GzbjzPFD4co1qri8BYvQon1XDA0NMTIyIlvOXLh9/qi3/YM7N7lw5ni4G4Zfcf3KJRxy59PdmDdo3JwTRw6GyzmqOK1WQ2BAACpVMKpgFSqVChNTUwA0Wg1ffXwACPD30y2PjZvXLmGfOx92324O6jVqzqlj4XOOKu7hvdsYGhkxpNff9OzQlI2rl6DR6H/g3b9zk/Onj9NnqH6jKKauX7mIQ+68YcquBSeOHIigjCOPe/roIdVr1f92vplQsmwFzp48iio4mHade1K0RGkArKxtSZU6DW5uv36NuHfzCtns82BrlwmAqvWacPHUYb18oxOjVqlYOms8bbsN1DW0ANYunEH5avVIkTL1L+f4oz+tTvzog8tN0ma2J6W1HQAOFery4topvfzTZspJ4/ErME2WHI0qGH/vLyRJngIAmxz5KVC7JQaGhhgaGpE2Qzb8PFzjNMewKuW15dYrT166+gKw9vRzmpSM+GYdoG+tXLj7BLL+7AsAmpfOzJKjT/DyU6EoMGz9DbZdeh3ned68dgn7XHl1f++6fzXj1LHw1+Sfxd29dY0bVy9S56+metu53L/DnZvX6P13c4b27si92zdinfOtq98+H77lUvuvZpyJIOeo4rr1G0anXgMB8PjihipYhZm5OargYFr93Y1CxUoBYGltQ8rUaXB3i11duXk15PMh7Hl18mgE518UcccP76dJy/akTJkKQ0ND+g0dRdVaIY3ph/fvcPvmVXp0aMagnn/HupxvXr1EzjB/7zp/NeN0RPUiirhu/YbRudcg4HsZJzc356uPN7evX6ZVx+5ASBnPXroB85QpfznfO9cvkcMhD+kyhFxvazZoyrkT+vlGFePh7sbVC6cZNW1BpMd4ePcWl86eoNuAfyKNEb+3RBlGePjwYW7evMm+fftQqVS0bt2aoKAgAE6ePMmNGzfYv38/AQEBNGrUiCpVqnDs2DHs7OxYtmwZLi4u7N27l6pVww/RevToEW/evCFv3rxs3boVgF27dhEcHEznzp3Jly8fAK9eveLUqVOkSJGCnTt3httPzpw58fLywsPDg/3791OvXj0aNWrE169fqVixIu3ataNJkybs2bOHsmXLcv36dTJlyoSNTcTfjkTX508fsbH9PuzB2sYWX19f/Pz8wg0lHOE4BoDLFy/oLc+XvwAH9u2lYKEiqFTBnDh+FONIeisSwsDp2wCoWjpXouXg5vpJ75srSytr/P18CfD30+vKjyquSPHSuuWunz6wd/tGeg8ZrXec1Uvm0q5LnwiHPPxKzlZhhsBYWdvg5+eLv7+f3hCQqOJq1m3I2ZNHaVG/GhqNhmIlSlOmfCUA+g1xZEifLuzYvB4vTw9GTZwRaa9WdLl//oSVXvnZ4B9BzlHFaTQaChUrSace/VGr1Ywd1hez5OY0av59aPCKhbPp0K1PhENhYiIuyjhX3vwcO7yPfAULoQpWce7UcYyNjTFNkoQ6DRrrttm/exsB/n7kyVvgl/P1cP9MWitr3WsLS2sC/P0I9PfTDSWMTszpI3tIk9aSYmW/93afPrwbjUZN5dp/sXfz6l/O8Ud/Wp34kZ+nG8nTWOpem6W2RBXojyowQG8ooaGRMW9uX+TixvkYGptQuF5IbnZ5iuhifL985uGpPZRuHbejB8JKb5GMDx7+utcfPANIaWaCeVJjvaGEABbmpvSoYU+Nicd1y7LZpMAyhQebBpTHNnVSLj9xZ+L2u3Gep5vrZyzDnFOhf+/w1+TI4wIC/Fk6byYTnRZycO92vf2nTJWKStVqU7ZSNR7eu82EkQNYuHprpD0Y0cs59p8jZsnNMTI2ZtZERy6cOU7p8pWxy5gFIyMjatRrpNvm8N4dBPj745A3Zo9W/Cxnq0jOv6ji3r99jZenB/8M6omHuxv5ChahS68BAKRMmYrKNepQrlI1Hty9xbgRA1i8dpveuRwT7q6fsbT+eb34WZyRsTFOE//5VsZVsMuYhWePH5ImrSW7t2zgxpXzqFQqGrVsr2uw/Yovbp9Ja/U9j7RW1vj7+enlG1WMhaUVw8Y7RXmM9cvm0rpT7zi5r/it/B89s5UoPVvXrl2jdu3amJqakjx5cvbs2YOVlRUAFy9e1K1LlSoV1aqFjLsvXLgwx48fp1evXty7d4/evb8P4Zg/fz4NGzakfv36jB49mgkTJpAhQwYuXbrEyZMnadiwIc2aNePTp088fhwyFCJr1qykSJEi0hwNvlWCJEmS0LlzZ9KlS8fKlSuZPHkyKpWKgIAAateuzcWLF/H392fXrl26oYyxoVW0umOHZWQY/T/VoCHDMTAwoHXzxgzq14dSpctgYmIS69z+ZIpWwYDw5WpoaBTjuGePHzK8b2fqNmpJiTIVdMtd7t/G28uTitVqx0nOWq02gkzA8Ie6EFXcupVLSJXagu0HT7N57zF8fHzYunEtwUFBTBo1lGGjJ7Jl33HmLFnNnOkTcf38KXY5K0qEF9Af629UcbUbNKHXwJEkTWaGeYqUNGrRjotnT+piHt4LKedK1evEKlcAbaR/7x/LOPK4nv2GYIAB3ds3Z8ywfhQtURpjY/3zbdO6FaxdvohJTgtIkjTpL+eraLUQQR4GYZ4tjU7Mkd2baNiqk+71q2ePOHlwJx37jAy3XWz9aXXiR0okeRlEcE3OVKgMLWduplDdNhxzHv3tbxHiy5unHJ49jFwV65Mxf8k4zzOUoYEBEQ3U0mrDL21XIRuHb3/gtbufbpmJkQEV89jQdcklakw8TprkpoxslC/O81S02mhekyOOUxSF6eNG0rXvECwsrcKtHzV5NuUqV8fAwIC8BQqTO19Bbl67FLucFSXCz+dwOUcjbvDoyWzce4qvPj5sXrtML27bhlX8u2oJY6bNJUmSX79ewLdrV3TOvyji1Go1N69dwnHiTJxXbuKrjzerl4b0xIyZOofy38o5X8Ei5Mkfu3JWIrkHCl/GP48bMnoK/+49zVcfbzavXYpGo+bzx/eYJU/OzEVrGTZ2GiucnXj2+OEv5xtSbuGXh80jOjGRefTgDj5enpSrWuuXcxSJL1G6O4yNjfVOknfv3uHvH/JNnKGhIVpt+Adxs2TJwqFDhzh37hynTp1i1apVHDx4EIB+/fpF2NDRaDQMHTqUGjVqAODh4UHy5Mm5ffs2SX9yw/P48WNsbW0xNzdn2rRpvH37lnr16lGtWjUuXryIoiiYmZlRoUIFjhw5wuXLlxk7NvxzVdGxeMF8zpwOuXHw8/UlR87vDy67un4mZcpUJDMzi2zzcHz9fOk/aAipUqUGYOXyJWSMxTc3f6oNKxdx9eIZAPz9/MiSLYdu3Rd3V8xTpCRpsmR621jZ2PLE5V6kcWdPHGbxnKl07z+CStX1G1XnTh6lSs164W7UY2L1soVcOnf6W86+ZM2eU7fO3c2VFClTkuyHB/OtbdLx6MG9COPOnz5On8EjMTExwcTEhBp1GnD21DEKFilGYFAgpctVBCBPvoJkyZodlwd39R4oj451KxZy5XxoOfuSJWzOuvL7MWdbHj+8F2HcicP7yJbDgaw5Qs4DRVEwNvp+qTp74gjVatX/5XJevWzBL5SxLY8e3I0w7vOnj3TrM4iU3ybp2bhmOXYZMwIhE/bMmDiK1y+f47x8A7bp7X4p51BprW15/viB7rWnuxvJzVOSNGmyaMe8evYYjUZDrvzfe1zOHz9IgL8fEwaHPPfp6eHG4hljaNWlH0VKff9CIbr+tDoRleRprHB/9f15JX8vd0zNzDEJcxPs4/qBAB9PbHLkBSBHmepc3rSAIH9fkpqn5OX1M1zevJCSLXqSrXj0np39Ve88/CmS1UL3Ol3qZHj6BeMfHP7Zk4bFM+K4SX949yevQA7cfK/rBdt++TWD68fNRCnrVyziyoXTwLdrcoT14sdrcjoeu9wPF/fm1Qs+fXzHigUhvQKeHl/QaLQEBwXTpfdADuzaSvN2nXX3GoqihPsSJDo2rFzE1Qu/8DnyMOLPkZtXL5I5Ww7SWlqTzMyMCtVqcfFMyGMRquBg5k4dw5tXL5i5eC026dLHOF+AtcsXcjn0/PP3JUu2aJx/trY8iuT8S2tpRbmKVXU9YVVq1mXj6qX4fvVh386ttGz/YznH7NZyw8of6kWYfCMv43Q8fng/wrgbVy+SJUwZV6xWiwtnTlC1VkMAqtUJ+W/6DJnIU6AQT1zuk8Ph1+q4lbUtTx99z8PD3S1cvtGJiczFU0epWCN29xW/LfmdrfhVvHhxjh49qush6tKli+5ZpzJlynD06FGCg4Px9fXl9OnTGBgYsGHDBpydnalduzZjx47Fw8MDX1/fKI9TqlQptm7dikqlws/Pj9atW3P79u2f5vf161fmzZtHmzYhM4pduHCBzp07U7t2bV6+fMnnz591DcImTZowZ84cypcvT5Ikvza7VM8+/di8fTebt+9m7cYt3Lt7hzevXwGwY+tmKlaO2cwz27duZvGC+QB8cXdn947t1K4bu9l2/kRtO/di/sotzF+5BafF63j88B4f3oU8e3Bo73ZKlq0UbpvCxUtHGnf1whmWzZ/BBKdF4RpaAPfv3KBAkRKxyrljt94sW7+NZeu34bxiAw/v3+Xdm5Bc9u3aRpny4W/UipUsHWlcTofcnDke8ryeWq3i0rnT5MlbALsMGfHz9eXB3dsAfHj3ltevnpPTPneMc27fpTcL12xl4ZqtzFm2nkcP7vL+bUguB3dvo/S3YYthFSlROtK4Vy+esX7lIjQaDUFBgezbsZkKVb8/l3jv9g0KFv31cu7YrQ/L1m9n2frtOK/Y+EPZbY2kjMtEGrdv11bWLA/5ltfjizuH9u6gyrcZxKaOG4G/ny/zl6+PdUMLIF+Rkjx7dJ9P798AcOLgToqUrhCjmEf3bpKnYDG9L7za9hjEzBU7mLxwI5MXbiSNhRU9h034pYYW/Hl1Iirp8xTB7eUjfFxDJtZ4fO4gGQuU0osJ8PHg7KppBPp6A/Dy6mlSp89MUvOUvL17hatbl1C976R4b2gBnHnwmaLZ05LVOuTGuEOlbBy+HX5SkFRmJmS1Nufa8y96y/ffeEeDYhlIahJye1C7sB23XnnGSW7tuvRiweqtLFi9ldlLf6wX2ylVrlK4bcLXi5C43PkKsm7HEd3+ajdsSoWqNRgwYizJzJKzf9cWLnxrxDx/8ognLvcpWrJMjHNu27kX81dtYf6qLTgt+fY58i2XQ3u2UzKCnHWfIxHEnT95lE2rl6EoCqrgYM6fPEqBIsUBmDXJEX8/P2Yu+vWGFkCHrr1ZvHYri9duZd4P59+BXRGff0V/KOewceUrVePMyaMEBQWiKAoXz57CPldekpklZ9/OzZw/HVLOz5648PjhfYqVjNmstm0798J51VacV21l1pL1PH4Y5u+9J+J6EVLGEceFlPFSXRmfO3mUgkWKY5vejuz2uTlxKGSiHU+PL7jcv/PLDS2AgsVK8fThPT6+C7neHt23neJlKsY4JjIP794kf+Hiv5yf+D0k2myEc+bM4eTJk2i1Wtq0acOhQ4fo06cPJUuWZM6cORw/fpxUqUIexmzdujUVKlRg0KBBfPz4ESMjI9q0aUOzZs3CzUYYlkqlYvr06Vy+fBm1Wk3jxo3p1q0bV65cYcGCBaxfvx7Qn/rdwMAAjUZDjRo16NOnDwYGBuzfv5+5c+eSNGlSbG1t8fT0ZPDgwZQpE3LhrlixIs7OzhQoEP5ZjJjORghw/uwZnOfNRqVSkSFjRiZOmU6qVKl5+OAeE8aOZvP23XrxYx1HkD1nTt1shH5+voweOZy3b9+gKAodO3ejbv0G0T5+XM9GGGrZ+LY8fPYxUWYjBLh++RxrlzmjVqmxtcvAoH8mkiJlKp4+eoDzzAnMX7klyrgebf/iq4+33vMwufMVoue32a+a1izNkvW7o/VMQHRmIwS4cvEcKxbNQ61SkS5DRkaMmUzKVKl47PKAWVPGsWz9tijjvL29cHaawrMnjzA0NKJIsZJ07zcYExMTbt24yvIFcwgODsLIyJh2nXtQrmLkDfvozEYIcPXSOdYsmY9arSKdXQaGjJpMipSpePLoAfOmjWfhmq1RxgUGBrBo9lQePbyHRq2mfOXqdOjWV9c4+KtaSZb/u/enzwREZzbCkLI7+0PZTQlTxmNZtn57lHH+fn5MHT+SD+/eoigKrdp3pnrt+jy4d5t+XduRIVMWvS9iuvYeGOkU+z+bjRDg9tULbF2zEI1ajXU6O7oPGYfrx/esnDeZyQs3RhpjniKk523NwhmktkjLX606R3qMgR0a0tdxapzMRgi/T52AmM9GCPDu/jVu7lmDVq0mhZUt5ToM4av7Ry5unE+Df0Ia2o/OHuDxmf0YGBlhlsqCki16kcLSll3juhLk/xWz1N+f+7LOlptSLXtHdrhwYjIbIUDV/LY4Ns6PibEhr1196bPqKpktzZndoRhVJxwDoFCWNCzpVopS/xzS29bQAAbWy0PD4hkxMjTg3mtPhqy/Ee55r5/52WyEEDI9+pqlzqjVKmzTZ2DIqEm6ejF/+ngWrN4aZVxYG1YtxsfbSzcb4ZNHD1gydzoB/n4YGRnRte9QChaJ/KY1OrMRAly/9MPng2OYz5EZE5i/akuUcb5fv7Jo1iRev3wOQOnylWndqSdPHt5jaK+/scuYGdMw14u/e/SnSImIG4nRmY0Q4OrFc6xaOj/k2mWXgaGjJ5MyZSqeuDxgzrTxLF67Nco4jUbDprXLOXPiCFqNhhwOuek3bDTJk5vzxOUBi+ZMw9/fDyMjY7r3G0KhKL74+NlshBDy9w4pu5A8BjlO0pXx/BnjcV61Nco4368+LJw1mdcvn30r4yq06dQTQ0NDXD9/ZPGcqXz+8A6tVqFhszbUbtg00lx+NhshwM0r50OmdVersEmXgb4jJvD543uWzJqI07JNkcb8WIebVi0abjbCNnXLMn/NTr2JjH7mj5mNsF7kk4LEtYD9fRLsWBH57aZ+v3XrFq9evaJRo0aoVCpatGjBlClTyJUr8SZXiIyiKDx58oThw4eze/fuCGN+pbGV2OKrsRVfotvY+p1Et7H1O4luY+t3Ed3G1u8kOo2t3010Glu/k19pbCW2mDa2fgfRaWz9TqLb2PqdRLex9TuJTmPrdxKdxtbv5o9pbNVflGDHCtjX6+dB8ei3+VHjUFmzZmXBggWsXr0aRVH466+/fsuGFsDatWtZsWKFbip4IYQQQgghhAj12zW2UqdOzcqVKxM7jWj5+++/+fvvvxM7DSGEEEIIIf4cMvW7EEIIIYQQQojY+O16toQQQgghhBD/YTL1uxBCCCGEEEKI2JCeLSGEEEIIIUTCkWe2hBBCCCGEEELEhvRsCSGEEEIIIRKOPLMlhBBCCCGEECI2pGdLCCGEEEIIkXDkmS0hhBBCCCGEELEhPVtCCCGEEEKIBGMgPVtCCCGEEEIIIWJDeraEEEIIIYQQCeb/qWdLGlvxbOPNN4mdQozdOTQjsVOIkYK1hyV2CjG2ZtXIxE4hxpKb/FmXC3MTk8ROIcaSGP15gw28/IMTO4UYaV3ILrFTiLEW+dMndgox5v71z6oX5kn/rOsbwBM378ROIcbsUpgldgoxYmL0/9MgEPHnz/tkF0IIIYQQQog/wJ/3VY4QQgghhBDiz/V/1GkoPVtCCCGEEEIIEQ+kZ0sIIYQQQgiRYP6fJsiQni0hhBBCCCGEiAfSsyWEEEIIIYRIMNKzJYQQQgghhBAiVqRnSwghhBBCCJFgpGdLCCGEEEIIIUSsSM+WEEIIIYQQIsFIz5YQQgghhBBCiFiRni0hhBBCCCFEwvn/6dj67zS2vn79yogRI1i4cGGkMSNHjqRPnz7Y2dkBsHv3btavX49arUar1dKsWTPat28PQJUqVVi3bh0ZMmSI1vFHjBhBiRIlaNy4cazex4vbVzi3bRUatQqrjFmp0XkQSZIl14t5eOE41w9tBwMwNk1Klba9sM1qD8DtE3u5d+Yw6uAgbLLkpEbnQRibmMYqp8hcu3SOdcucUamCyZItJ/2Gj8UsuXm044KCAlkyZxpPHt1HURQccuenx8ARfP74HqeJ/+i212q0vH75jJETnShToWq8vJfILJ/QjgdPPzB3/YkEPe6PHt+8zPHNK1CrgrHNlI2G3YeS1Ey/Xtw5d4zz+7ZgYGCAiWkS6vzdF7vsDrr13u6uLBvdm17TV5A8Zap4z/nhjUsc3LAUtVpFuszZadFreLicARRFYfOCKdhmykblhq10yy8c3sWV4/tRBQeRIbsDLXoNj7e6HOretQvsWrcYtVqFXebstO/nSLJIcl4zdyJ2WbJTo1Eb3XJ/3684jexJ+36OZMmZO15yvH31PNvXLkatCiZDlhx0HuBIMjPzaMX4fvVm3cIZvHnxhCRJk1GuWj2qN2iut+3Zo3u5cekMA8fOirOcb145z+ZVC1GrgsmUNSfdBo0Kd62ITszs8UNJk9aKjn2GAeDr482ahTN59+YlqqAg/mrdifLV6sRZ3qGuXDjL6iXzUamCyZrdnoH/jCN5BNe6yOIm/jOYD+/f6uI+fXhPgcJFGT9jfpzmefXiWdYsdf52/JwMGDEuwmtydOImOQ7CwtKKXgNHAvDVx5vFc6fx5tULgoOCaNGuC1Vr1fvlXG9fPc+2NYtQqYLJmDUHXQaMirAeRxTjPHkEnz9+L0+3Tx/Ilb8IA8fO4uGd62xaMQ+tRoN5ylS06TaQTNnso53X9cvn2LjCGVWwiszZctJ76JhwZRNZjEajYc3i2dy+dgmNRk3D5u2p2aApAB/evWHRzPH4+HiRNKkZ/UZOIEOmrLp9qoKDmezYnxr1mlCmYjUAvL08WTJ7Ep8+vEWj0VC0ZDnadeuPoeGvDUr6E6/JIdeFBai+XRe6DxodybUj6phZ44eSJq0lnfoMj/Mcb1w+x4YVC1CrVGTOloNeQ8LXmZ/FuLt+YmSfv5m1fBMpU6XRLb99/RLrl81n1rJNcZ73/7t9+/axePFi1Go1HTp0oE2bNnrrHzx4wJgxY1CpVKRLl46ZM2eSMmXKXzrWf2YYobe3Ny4uLlHGXLlyBUVRANiyZQtr165l8eLF7Nmzh40bN7J37162bduWEOlGyN/Hi8MrnGjQdwydpq8ilVU6zm1dqRfj8fEtZ7esoPGQybSfuIRSDVqzd/54AJ5eP8+tY3toOmwaf09ZjloVzI0jO+MlV28vD+ZNG8vIiTNZsmE3tukzsGZp+BuHqOK2rl+JRqPGedVWnFdtJTgokG0bVpEpS3bmr9yi+1e4eCkqVK2VoA0th6w2HFral0bVCiXYMSPj5+PF7iUzaDlwHP3nrCONdXqObVquF+P+4Q1HNi6l/cjp9Jq+nIqN27J59ljd+ttnj7Jy/AC+en5JkJx9vb3YsmAqHYZOZITzRtLapOPAhqXh4j6/e8WScQO4e+mM3vK7l89w/uAOeoydw9C561AFBXFm39Z4zfmrtydr50+m+8ipTFi8BUtbO3atXRQu7uPbV8wZ1ZebF0/pLb93/SLThnbh8/s38Zajj7cnK+dOos8/U5m2bBvWtnZsW70o2jGbls8lSdJkTFm8mdGzVnLvxkVuXz0PgO9Xb9YsmMa/y+bAt+tknOTs5clSpwkMHDOd2at2YJ3Ojk0rF8Q4Zu/WdTy6f1tv2WKn8VhY2TBt8Ub+mb6QtYuc+OL2Oc5yB/Dy9GDW5DGMnjKLlZv3YpvejlWL5sUobvSUWSxeu5XFa7cyYPgYzM1T0HvwP+H2ERvenh7MmToWx0lOLP93D7bpM7B6Sfg8oxO3beNq7t+5pbds9pQxWFrZsGDVFqbMWcrSedNxd/21svbx9mT5nIn0dZzGjOXbsba1Y8vqhdGO6es4jUkLNjJpwUY69XPELHkK2vcahr+fL/MnD6dl575MXvQvHXoPZ8HUf1CpgqOVl7eXJwtmjGPoOCcWrNuFTXo71i93jnbM0f07+PjuDXNXbWXG4g3s3/EvT13uAzB3siM1GjRl/uodtPy7BzPHDdPdjzx+cIcRff7m0f07esdavciJjJmzMWfFVpyWhuzr1JG9MS9w/sxrso+XJ0ucxjNwzAzmrNoZ6bXjZzF7t67l0X39+hxXvL08WTBzPEPHzcR57U5s0mVgw4oI6kwUMaeP7mf0wK54fHHTLQsKCuTfVYuYPXEkGo0mXnJPbAYGBgn270efP39mzpw5/Pvvv+zevZstW7bw7NkzvZjJkyfTr18/9u7dS9asWVm5cmW4/UTXf6axNWnSJFxdXenduzc7duygXr161K9fnxEjRuDn58eyZctwdXWlW7dueHp6snjxYoYOHYq1tTUAKVOmZPr06djbf/8GbOHChfz111/UrFmTO3dCLoIvX76kXbt21K9fnxYtWnD37t04ew+v79/ANpsDaWxDet4KVqmHy6WTugsygJGxCTU6DcQ8dVoAbLPmxM/bE41axYMLxyhaqynJzFNiYGhItQ79yFOmWpzlF9ata5fJmSsv6TNkBqB2w2acOX5IL9efxeUtWIQW7btiaGiIkZER2XLmwu3zR73tH9y5yYUzx+k92DFe3kdkejSvwJpdl9h5LH4u0DHx7O510md3IG26kF7W4tUbcPf8iR/qhSkNuw0hRZqQepE+mwO+Xh6o1Sp8PNxxuXae9iOnJ1jOj+9cJWOOXFilzwhAmZp/cfPcsXD148KhXZSsVo8CpSvpLb9++ggVG7TELEVKDA0Nadp9CMUq1ozXnB/eukrmnLmx+ZZzxdqNuXLmSLicTx/YTrka9Slatore8pP7ttJp0FhSWaSNtxzv37xC1py5sbXLBEDluo25dPqwXo5Rxbx69ogyVWpjaGSEsYkJBYqX5dr5kwBcPXeCNBaWtOjcN05zvnvjMtkc8pDuWz7V6zXhwkn9nH8W8/DODe5cu0S1ut9HDvj6eHPv5lWatO0KQForGybOX415irjttb159RIOufNhlzHkGlavcXNOHj0Yrl5EJ06lUuE0aTQ9BgzF2sY2bvO8dgn7XHl1x6/7VzNOHQt/Tf5Z3N1b17hx9SJ1/mqq2+arjze3rl2mdcfuAFha2zB76QbMf/Fb3vs3r5DNPo+ujlap24RLp8LX45/FqFUqls0aT5vuA0lrZcOn928wMzMnb6ESAKTPmIVkZsl55nIvWnndvn6JHA55SZ8h5Ji1GjTj3An9Mowq5sr5U1Sp1QAjI2PMU6SkbOUanDl+kC9urrx/+4pylUOuYUVKliUwwJ8XTx8BcGDnZtp17UvOXHn18ilZrgq1G7UAwNQ0CRmz5gj3GRldf+I1+e6Ny2TXuy405fzJQ+GuHVHFPLhz/du1o0m85Hjn+iVyOOTR1YeaDZqGqzNRxXi4u3H1wmlGT9NvIN6+domgwAD6Dh8fL3n/v7t48SKlSpUiderUmJmZUbNmTQ4fPqwXo9Vq8fPzAyAgIICkSZP+8vH+M42tUaNGYW1tTb9+/ViyZAnr169n3759JEuWjAULFtCtWzesra1ZtmwZiqLw8eNH8uTJo7eP7NmzU7BgQd3rHDlysHv3btq1a6dr0Q4dOpR27dqxb98+Ro4cSf/+/QkOjt63Zj/j4+FGCgsr3esUFlYEB/gTHOivW5bKypZshUoCIV39p/9dSvbCpTAyNsHz03sCvnqxw+kf1jp25+Lu9SRNHn6IQFxwc/2EpbWN7rWllTX+fr4E+PtFO65I8dK6D3zXTx/Yu30jZStV19t+9ZK5tOvSJ8KhMPFp4PRtbDl8PUGPGRnvL66kSmute50yrRVBAX4EBXyvF2msbXEoUgoIqReH1y/GoWgZjI1NSGlhSavBE7D89iGbELzcXUlt+T3nVGmtCPTXzxmgcdeBFClf/cfNcf/4Fl9vT5ZNHILTwL85snUVSeO5Dni6f8YiTM5pLENyDvwh51Y9hlAigpuM/uPnkiVnnnDL45KH22csrL6fTxaW1gT4+xEY4BetmGz2ebl48hBqtZrAAH9uXDiFt6c7AFXqNKZh6y4YG8ftsKAvbp9JGzYfq5B8wl4roorx+OLG2sWz6DNiIoaGRrqYTx/ekcYiLQd2bGTsgM7807s9L58+JkksPhAj4vb5E5Y233OzsrLB388X/x+vddGIO7xvFxaWVpStGPe99G6un7EM04Cz/Hb88NfkyOO+uLuydN5Mho2eojdU7cO7N1iktWTXlg0M7tmBfl1a8/yJC0mTJvulXL+46Z9rEdXj6MScObqH1GktKVamMgDpMmQiKDCAezcvA/DiyUPev3mBl4d79PJy/az3eZU2gs+1qGK+uH4mrd46G764fcbd7RMWaa30yjRknSsAg0ZPpVDx0uHyKV2hKmksLEPey9NHnDtxiJLlqoSLi44/8Zr843UhbTSuHWkjvHZM+uWhlz/j7vYZS6vv51NIfdDPMaoYC0srho13Iv23e6FQJctVpmOvwREOY/+vSMyeLVdXV6ysvt9vW1tb8/mzfk/9iBEjGDVqFOXKlePixYu0bNnyl9/rf6axFeratWtUrlyZNGlCxry2aNGCy5cv68WEnnRJkiSJcl/VqoX0CuXIkQNPT0/8/Px48+YNNWrUAKBQoUKkSpWKFy9exE3yioJBBE8MRnSRUAUFsH/hJLxcP1Cj0yAAtBo1r+/fpF5vR9qOX0Cg71fOb18TN7n9mKo2slyNYhz37PFDhvftTN1GLSlRpoJuucv923h7eVKxWu04zPzPE1KG4UVUL4IDA9g6dzwen97TsPuQ+E8uEiHf6oXP2iCaH3gatZond67TfvB4BsxYjv/Xrxz6d/nPN4wFrVZLRDnH14f0r1AUJcIPjrDnU1QxLbv0x8DAgLH92jF/4jDyFi6BkbHJb5szgPMUR9p1H0iatJZ6yzUaNa6fPmBmlpzxc1fS75/JrF86mxdPoh5OHlPaSHIz+qFeRCdu15b1tP67a5zmF0rRaqN5TY44TlEUpo8bSde+Q7CwtNJbp1ar+fTxPWbJkzNr8VpGjJvGMmcnnj5++Gu5Ktpo1ImfxxzetYmGLTvpXiczM6f/6Jns27IGx96tOX/iALkLFMM4mnVcq/y8DKOK0f6Ys6JgaGiEolXCXVoURcHQKHrXllvXLjJhWC+69B1G1hwOP98gAn/kNVnRwk/qQGQxEHLtaN99ULhrR1yK6G8LP9TlaMSIhKXV6p+rP34GBQYG4ujoyJo1azh//jytW7dm+PBff97vPzNBRqiQG6bvFEVBrVbrLUudOjUZM2bk/v37FC9eXLf86tWrnD17liFDQm5SjYxCToTQP8CP3e2hy+JqPG0KCys+Pn+ke+3r6U7S5CkwSaL/7aHPF1d2zxmDRfqMNBsxExPTkEajeeq05ChWVjehRp4yVbm0Z0Oc5AawYeUirl4MGcft7+dHlmw5dOu+uLtiniIlSZPp52plY8uTMEM4fow7e+Iwi+dMpXv/EVSqrt+oOnfyKFVq1vutbnYTQ2pLa94/+34D+dXDjWTJU2D6w7fKXu6f2TjDESu7zHQcM1tXLxJDGksb3jz9fiPm/cWdZOYpSBLNb8JTWliSv1QF3cPbRSvW4Ni2NfGRqo6FlS2vnnzP2euLG2YxyDkhpLWy4cXj+7rXnl/cSG6eUi/HqGJ8XT/RvFMf3VC7fVvWYJMuepMAxSbnZ4++5+Ph7kbyH64VkcW8e/0C14/v2bB0DgBenl/QarWogoP5q1VHACrWrA+ArV1GHPIW4vnjB2Szj93kJGuXL+Ty+dBrnS9ZsuXUrXN3C72GmeltY21jy6MH9yKNe/bYBY1GQ4HCxWKVW1jrVyziyoXT3/L0I0v2MHlGek1Ox2OX++Hi3rx6waeP71ixwAkAT48vaDRagoOCadm+CwDV6zQEIH2GTOQtUIgnD++T0yHmvblprWx5/viB7rWne0T1OOqYV88fo9VqyJW/iC5Gq9WSNFky/pm+RLdsaJcm2KSPXh23srbVPWMF8MUtfBlGFWNlbYuH+/fnbjy+uJHWyhpLG1s8v7jr3dB5fnHT65GJzN5tG9i5aTUDR02lYNGS0XofEfkTr8mWVrY/vXZEFvPu9Qs+f3zPer1rhwZVcDDdB42OuxytbXka5vhf3N3C1ZnoxIiEZWtry/Xr30cvubm56R4rAnjy5AlJkiShQIECQEjHzbx54Z+Bja7/zF2ssbExarWaEiVKcPLkSby8vADYunUrJUuGXKCMjIx0DaPOnTszbdo03NxCLoweHh5MmzaNzJkzR7h/AHNzczJkyMDRo0cBuH37Nu7u7uTMmTPSbWIiS/6ifHzuguen9wDcObmf7IX1hxYEB/izdeoQchQtS71ejno31DmLl+fJ1bOogoNQFIVnNy9im/XXvgWLSNvOvXSTVjgtXsfjh/f48O41AIf2bqdk2UrhtilcvHSkcVcvnGHZ/BlMcFoUrqEFcP/ODQoUKRFn+f+pshcoxttnLnz5+A6Aa8f3katYGb2YoAB/Vk8YRJ4S5Wnef3SiNrQA7AsV5/WTh7h9CJkx7NLRPeQrXi7a2xcoXYk7F0+hCgqpy/evniNj9lzxlS4AeQqX4MXj+3z+lvPZQ7soWLLCT7ZKWPmKlOT54/t8+jYJx6mDOylcqny0Y04d2smuDcsA8Pb8wtkjeyhVKX6fuyhQtBRPXe7z8Vs+x/fvoFjpCtGKsc9TgIX/HmDakn+ZtuRfqtVtQumK1ek2aBTW6ezImiMXZ48dAEJupp48vBvrhhZAh669dRNazFu2nkcP7vL+bcg17MDubZQuXyncNkVLlI4y7u7tGxQqWiJOf8izXZdeLFi9lQWrtzJ7qX6eB3dvp1S58HkW+SHP0Ljc+QqybscR3f5qN2xKhao1GDBiLLbp7chhn5sTh/YBIQ0xl/t3yJnr14bN5i9SkuePvtfRkwd3UqRUhRjFPLp3kzwFiumVp4GBAbPGDuTFty9NLp859u1Zp+h9RhcsVponLvf48C7kmEf37aB4mYrRjilephInD+1Bo1Hj5/uV86eOULJcZSytbEhnl5ELp0LuHW5du4iBgSGZs+YgKod2b+HQ7q1MW7A2Vg0t+DOvyQWKluJZuOtCxWjF2OcpwKJ/DzB9yb9MX/Iv1eo2pnTF6nHa0AIoVKwUTx6GrQ/bw9WZ6MT8P0rMYYRlypTh0qVLeHh4EBAQwNGjR6lQ4fv1JXPmzHz69Ek3cu3EiRPkz5//l9/rf6ZnK23atKRPn57JkyfTvXt32rVrh0qlIm/evIwfH/KAYaVKlejWrRsrVqygVatWqNVqOnXqhIGBAYqi0KJFC5o1axblcWbOnMm4ceNwdnbGxMQEZ2dnTE3j5hkHs5RpqNllCPsWTESjVpHaOj21ug3l08snHF01m/YTl3Dr+B583F15dvMCz25e0G3bbPgMClWtT6DvVzaM7Y2i1WKdOQfVO3aLk9x+lDqNBf1HjGPqmKGoVWps7TIw6J+JADx99ADnmROYv3JLlHGrFs9BURScZ07Q7Td3vkL0/DbV8Id3b7CxTR8v+f9JzFOloVGPoWyeMw6NWo2FTXoa9x7B++eP2bPMiV7Tl3PlyG683D7jcu08LtfO67b9e5QTZnE8YUB0pEiVhpa9R7DWaQwatYq0tna07uvI22eP2Lp4BoNnrYpy+7I1/8Lf14c5w7qg1Wqxy2pPgx694zXnlKkt6NB/FMum/YNarcLK1o6OA8fw6qkL6xdMZfS8dfF6/Ojm2HnAaBZOHYlapcY6nR1dB4/l5VMXVs2bzMQFGyKNAajbrAPLZo3DsVcrFEWhUdtuZLOP3+fMUqWxoMeQMcydOAK1SoVN+gz0GjqO508esnz2JKYt+TfSmJ8ZNG4mq52nc2z/dhStQuM2XcjukPen28VEaou0DHacwETHIahVKtLZZWDomMkAPHF5wJxp41m8dmuUcQAf3sbv9Sx1GgsGjhzPlNFDUatV2KbPwJBRk0LyfPSA+dPHs2D11ijjojJqymwWzZ7Kgd1bURSFVn93xz53vl/KNWVqC7oOHI3zlBGo1Wqsbe3oPmQcL548ZNX8yUxasDHSmFCf37/F0iad3n4NDAzoOWwiq+ZPQaNWkcrCkv6jZ0a7gZs6jQV9ho5j5rjvZdNvxESePX7IIqcJzF6+OdIYgFoNm/Lpw1sGdWmJWq2ier0m5C1YFICBo6ayeNZEtm1YgampKUPGTo9y1IZKpWL9cmfMzJIzY+z3IeFlKlajadsu0S1qnT/xmhx6XZgzcbjuutB76HieP3nIstmTmB7m2vFjTEJJlcaC3sPG4jR+WEh9SJeBviMm8OzxQxbPmsisZZsijRGJx8bGhoEDB9K+fXtUKhVNmzalQIECdO3alX79+pE/f36mTp3KgAEDUBSFtGnTMmXKlF8+noES0dg4EWeWXX6d2CnEWKUsVj8P+o0UrD0ssVOIsTWrRiZ2CjGW3OTP+m7G3CR+n0WKD0mi+QzH7ySJyZ+Vs4V5/P4uUHzQaP68j2n3r3EzcVRCMU/6Z13fAF56+iZ2CjFml8Ls50G/EROjP++Xd/NlSNgJxX5V2vYJ99thX9a1+nlQPPqzPiWFEEIIIYQQ4g/x532VI4QQQgghhPhz/Xmdhr9MeraEEEIIIYQQIh5Iz5YQQgghhBAiwcTlzKy/O+nZEkIIIYQQQoh4ID1bQgghhBBCiAQjPVtCCCGEEEIIIWJFeraEEEIIIYQQCUZ6toQQQgghhBBCxIr0bAkhhBBCCCESzv9Px5b0bAkhhBBCCCFEfJCeLSGEEEIIIUSCkWe2hBBCCCGEEELEivRsCSGEEEIIIRLM/1PPljS24tmdj/6JnUKM1XEwSuwUYmTNqpGJnUKM/d1pamKnEGNmBcomdgoxMqBd8cROIcbyWZsndgoxZm7yZ32MpEhqktgpxFhqsz8v55MvXRM7hRgpbJ0msVOIsb4rryd2CjG2tmfpxE4hRoz+jxoEIv7IMEIhhBBCCCGEiAd/1leSQgghhBBCiD/a/9MwQunZEkIIIYQQQoh4ID1bQgghhBBCiAQjPVtCCCGEEEIIIWJFeraEEEIIIYQQCef/p2NLeraEEEIIIYQQIj5Iz5YQQgghhBAiwcgzW0IIIYQQQgghYkV6toQQQgghhBAJRnq2hBBCCCGEEELEivRsCSGEEEIIIRLM/1PPljS2IuHg4ECuXLkAUKlUFC5cmDFjxpAkSRKcnZ3ZvHkzlpaWAAQGBlKrVi0GDhwY6+PmtTGnYV4rjA0NeO8TxMabHwlUa/ViKmZLQ/msaVBQcPdTsfHmR3yDNZiZGNKyUDoypEpCkEbh8msvzrzwjHVOkbl84SwrFs1DpQomWw57hjiOJ3ly82jHaTQanJ2mcOfWDQBKlilH976DMTAw4NXL58yZOoGAAH8MDAzo0qs/xUuVjbPcH9+8zPHNK1CrgrHNlI2G3YeS1Cy5Xsydc8c4v28LBgYGmJgmoc7ffbHL7qBb7+3uyrLRvek1fQXJU6aKs9xiY/mEdjx4+oG5608kdipUL5ie0c0KksTYkAdvvei/8gpfA9W69S3KZqFnzVy61ynNTEifxoz8A/fw5WsQM9oXpYyDNQDH7n5g7Obb8Z7zu/tXub1nLRq1ijR2WSjVZgCmycz0Yh6f3seTcwfBwIAUlraUatOPpClSExzgx+UN8/D+/A4ULdlKViVvjWbxmu+jG5c4/O8y1CoV6TJno0nP4eHqMYCiKGxbOBXbTNmo0KAlAFqNhj0r5/Ly4R0AHIqUok67nvH+AXj/+kX2rl+CWhWMXZYctO4zkmSR5Lx+/iTSZ85Otb9ah1u/fNpIUllY0rzb4HjJ89qls6xd6oxKFUyW7DnpP3wcZhFc3yKL8/P9yrzp43n35iWKVqFqrfo0bdMRgK8+3iyZO423r18QHBRE83ZdqFKzXpzmf/H8GZYumEtwcDDZc9ozcvREkpuHzx9CynryuH/IlsOe1u1CcvT1/cq0CaN5/eoliqKlVt2GtP27S5zmGNbz21c4t20VGpUKq4xZqdllEEmS6deLhxeOc+3gdjAAE9OkVGnbC9ts9gAs7NUUcwtLXWzxOs3IU6ZqnOZ468p5tqxeiFoVTMasOek6cFS4OhFVTPfm1bCwtNbF1mvajszZHVg4fZRumVar5d2r5wwYNZ3i5arEaf5hVc5jzbC6DpgaG/Low1eGb76Lb9D363PjYnZ0rpRV9zpFUhNsUyelzLgTuPsGx1teP7p77QI71y1GrVKRIUt2OvRzjPR6sXruROwyZ6dm4za65f6+X5kxsid/93MkS87c8ZLjnWsX2LF2ESqVioxZctCxf/gcI4vx/erN+kUzePPiKUmSJqVctXpUq9+c929esmzmGN32Wq2W96+f0/ufqRQtUzle3oeIPzKMMAp79uxhz549HDhwAG9vb7Zv365b17JlS936Xbt2sWfPHs6dOxer45mbGtGuaDqWX3nHhOMvcPcLpmFea72YjKmTUjWHBU5nXjH5xEtcfYOpn8cKgCYFbAhSa5l4/AVOp1+S18acfLYRf7jGlpenBzMnjWbc1Nms3bqPdOkzsGLh3BjFHTu0n7dvXrFi4w6Wb9jG3Vs3OHvyGADzZ0ymVv2/WLZ+G0McxzPRcSgatTrc/n+Fn48Xu5fMoOXAcfSfs4401uk5tmm5Xoz7hzcc2biU9iOn02v6cio2bsvm2WN162+fPcrK8QP46vklTnKKLYesNhxa2pdG1QoldioApE2RBOcuJfnb+RwlRxzgtZsvY5oX0ovZcuEVlcYcptKYw1QbfwRX70CGr7+Om08gLcpmIYdtSso5HqLC6EOUdbCmQfGM8Zpz4FdvLq2fS4Wu/9Bw7DLMLW25vWe1XsyXN095eGInNYc4UX/UIlJYp+f2vvUA3Nm3HrM0ltQftYjaw+by5NxB3F64xFu+vt5ebFs0jbZDJjJk/gYsbNJzeOPScHGu716xfPxA7l0+o7f85tmjuH14y4BZq+nvtIqXD29z7/LpeMsX4Ku3JxucJ9Nl+GTGLNpMWpv07F23OFzcp7evcB7Tj9sXI87n2M6NPH94N97y9PbyYO7UsYyc6MTSjXuwTZeBNUvnxShuw8pFWFpZs2jtDuYs28jBPVtxuR/SsJ0zZQyWVjbMX7mFSbOXsnTedNxdP8dZ/p6eHkwZP4pJM+ayaecB0ttlYPGC2RHGvnr5nP49O3H6xDG95SsWO2NlY8P6rXtYvm4Lu3ds4f7d23GWY1j+Pl4cXu5Ew75j6DxjFams03F2y0q9GI+PbzmzeQVNhk6mw6QllGrYmj3zx+vWJU2egg6Tluj+xXVDy8fLk2WzJzBg9HScVu7AOp0dW1YviHbMh7evME+RiqmL/tX9K1ulNhkyZ9Nblr9ISUpXqhmvDS2L5KbMaFmAnqtvUHXqGd588WdYvVx6MTuvv6eu03nqOp2n4ewLuH0NYuyOBwna0Prq7cmaeZPpOXIqk5ZswdLWjp1rFoWL+/j2FbNG9eXGhVN6y+9dv8iUIV34/O5NvOXo4+3JqrmT6D1yKlOXbsXKNj3b1yyMdszm5fNIktSMyYs2McppJfeuX+L21fPYZcrKeOf1un95C5egZMUa/62GlkEC/ktk/9nG1qdPn2jbti2NGzemadOmLF68mJYtW+rW79y5k7Fjx/Lo0SOaN29O48aNadWqFa9evQq3L5VKRUBAgK4n60dmZmYUKFCAp0+fxirn3NbJee0ZiJufCoBzL70onjGlXsxbr0DGHXtOoFqLsaEBqZMa4xesASBT6qRcfeuNAmgUuP/Jl8LpU8Qqp8hcv3IJh9z5yJApMwANGjfnxJGDKIoS7TitVkNgQAAqVTCqYBUqlQoTU1MANFoNX318AAjw99MtjwvP7l4nfXYH0qbLAEDx6g24e/6EXu5GxqY07DaEFGnSApA+mwO+Xh6o1Sp8PNxxuXae9iOnx1lOsdWjeQXW7LrEzmO3EjsVACrns+XWiy+8+OwLwKqTz2haOnOk8f3r5sHdJ5C1p58DYGhogFkSI5KYGJLE2AgTY0OCVJp4zfmjy03SZs5JSms7AOzL1+XltdN69SJtppw0HLcc02TJ0aiC8ff6QpLkIedosWbdKdKoMwAB3h5o1CpMkoX/BjauPL17jQzZc2H5rR6XrNGQW+eOhzsHLx3eTYmqdclfqpLeckWrRRUUiFqtQq0KRq1WY2wSd+dZRB7dvkrmHLmxTh/ScC5fqxHXzh4Nl/PZQzsoXa0+hSO4sXhy7yYuty5TrmbDeMvz5tVL5MyVF7uMIXW2zl/NOH3sULg8o4rr1m8YnXsNAsDjixuqYBXJzc356uPN7euXadWxOwCW1jbMXroB85T61/rYuHb5Irnz5CPjt+tuo6YtOXboQLj8AXZu3US9v5pQuVoNveX9h4ykd/+hAHxxd0MVHBxpz1hsvbp/A9tsDqSxDTn3ClWph8ulkz9ck02o0Xkg5qlDrsk2WXPi5+2JRq3i/dOHGBgasmnSINY4dufi7g1otXF7vbh38zLZ7PNga5cJgGp1m3Dh5GG9HKOKeepyF0NDQyYM7sqIHq3YuXE5Wo1+jo/u3+Lq+ZN06jsiTnP/UXkHS+6+9eaVuz8AGy68pmHR9JHG96ianS9fg9h0Kf4aLRF5cOsqWXLmxubb9aJS7cZcOXMkXD0+dWA75avXp2hZ/QbqiX1b6TxoLKks0sZfjjevkDVnbmy+/c0r12nM5dP6OUYV8/rZI8pUroWhkRHGJiYUKF6WGxdO6h3jyf3b3Lhwiva9h8fb+xDx6z87jHD79u1UqlSJLl26cPbsWZ48eYKbmxtv3rwhU6ZM7N69m8GDB7N27Vo6duxI7dq12bVrF7dv3yZLliwANGwY8mH+6dMnbGxsKF26dITHev/+PTdv3qRDhw6xyjm1mQmeASrda68AFclMjEhqbKg3lFCrQIF05rQpnA61VmH/udcAvPIIpETGVDz/4o+JoQGF7FKg0Yb/cI0Lbq6fsLKx1b22srbBz88Xf38/vaGEUcXVrNuQsyeP0qJ+NTQaDcVKlKZM+UoA9BviyJA+XdixeT1enh6MmjgDI+O4qa7eX1xJlfZ7j2HKtFYEBfgRFOCvG4KVxtqWNNYheSuKwuH1i3EoWgZjYxNSWljSavCEOMklrgycvg2AqqVz/SQyYdhZmPHew1/3+oOHPynNTEmR1FhvKCGAhbkpvWrlosrYw7plm869pGHxTNyf+xfGhgacuv+JI7c/xGvOfl5uJE9jpXttltoSVaA/qsAAvaGEhkbGvL1zicsb52NobELBem2BkPHnBkZGnF8zkze3LpCxYGlS2tjFW77e7q6kDjMkKVUE9RigYZcBADy5c11v+6KVanHv0mmmdG+CVqMhZ8Hi5CkWd0N1I+L5Q86pLa0I9PcjMMBfb9hN6NDAR7ev6m3v5eH2P/buOjqKq43j+DdK3A2Cu1NcipVSXAq0uLQUK8Xd3d3d3d2hQHF3grvGE4ivvX9sWLJESMgmgZfnc07OYTfP7P52cufOztw7A1uXzqTzsKmcOrgzxXL6+Xjj4vax33JxdScsNITwsFC9aWOfqzMxNWXK6EGc/u8IZStUwTNTVh7e88LR2YUdG9dw+fwpFAoFDZq21h2wGYK39xvc4up3Q0NjHTD16q+dwnbx3Bm9542MjDA1NWXU0P4c//cQFSr/TOYs2UgJ7/19sXP6uO3ZOrkSFR5GVESYbiqhvasH9q4f++Tj6xaSo1gZTEzN0KhUZClQjApN2qJWqtg2bQjpLKwoXqOhwTL6+3rj5Oque+zk6kZ4WKhem0ioRqVSUbBoKZq07YJKqWTysB5YWllTs8HHKbLrlsyicZu/45yuakjpHS15ExSue/w2OAI7SzNs0pnqTSUEcLQ2o13l7NSdlryZO18i0Ncbxxj9haOLK+Fx9BfNO/UBtAdnMfUYOSPFMwb4+eDk8vFv7ujiFitjQjXZ8hTgzLED5MxfBKUiistnjmFiov9dZ9Py2TRs3THO6ZPfsu/pmq3/25GtsmXLsmzZMnr37k1QUBCtWrWiQYMG7Nq1i9evX+Pv70+RIkWoVKkSo0ePZtCgQdja2lK3bl3da3yYJnj27FlKlSqld03Whg0bqF+/PnXr1uWff/6hU6dOFC9ePFmZjQHiODZSx3E28sabEPrve8Deu350+TEzRsC2W95ogIFVstGhTCbu+oSm2MGWWq2Oc2TW2Ng40XWrli7A3sGJLfuOs2HXYd69e8emtSuJioxkzJC+9Bs6mo27jzB9wXKmTxyNj/dbg2TXqDWJyg4QFRHOphkjCXj7ivod+xjk/b8HxvF0onG1xzaVc7L/ykue+Ybqnuv3a0H830eQt+t2CvbciUP0AVmKUmuIa75BXO0iU5Gy/D5pPYVrN+fonKFo1B9PhpT/oy+/T1xPVFgIN/etT7G4Go06zufjyhuXI5tXYG1nz5DFOxi0YAvhIe84sXujISPGolGr49zBJiazSqlkxdQRNGzbDXunuGcZGIpGE19OkyTX9Rk6jnW7jvP+XTAbVi5EpVLi/eYVVtbWTJ63kn7DJ7Bk9hQe3vMyXH61Ju5cJknf5Q8bPZE9R07x/l0wK5bEnvJpCBqNBuLIaxRXnxwZzu45Ywjyfk31ttqRw8I/1eLn1v9gns4SC2sbStRoxIPLpw2eMe51apKomio1G9Cmc18sLCyxtrGlVsMWXIoxTfa+13XeBwdS7qcaBs0dF2MjiONrBao4nmxWNjOHb73lhX947AVSmDre7evr+eqq0ajjnKYWM2NCNU3/6oaREYzs1prZY/pR4IdSmMY4sfzwzg3eBwdRulL1lIgvUsnX02INrHjx4uzdu5fy5cuzb98+OnXqRIMGDdi7dy979uzRjVrVqFGD7du3U7hwYVasWMHw4cNjvZaxsTG//fYbV65c0T334Zqt3bt3s2PHDlq2bJnszAHhCuwtP25kH6YIRqk+doCu1mbkcLbUPT77NAgnKzOszLUjYDtueTP23yfMPv0cI8A31HDzq5cvmkuHVr/TodXv7N+1DX8/X93v/Hx9sLWzw/KTmwm4uaePt+7U8SPUqPsrZmZm2NjYUq1WPa5duciTxw+JiIygbPlKAOQvWISs2XJw57ZhrtFwcHHTu9bqfYAvlta2mFtY6tUF+XmzeFhXjIxN+HPYNCxT+Gzj/5OXAWF4OHxcn+kdLQkMiSQsKvbUnl9LZ2bdycd6z9UpkZG1Jx6jUKl5H65g46knlM/nFmtZQ7JyciU8+GO7CAvyx9zKBtN0Frrn3vu8xufhbd3jHGV/ITTAl6iwEF57XSYsSLu8mYUlWYtXJODFoxTL6+DizrsY7fhdgF+c7Tg+ty+cpESVWpiamWFhbUOxSjV4fCtlp6E6unoQHOCnexzs74eVjS3pEpH52cO7+L19zbZlsxjfow2nDu7gyqmjrJ0z3iDZ1iydR9e2jenatjEH92wnIEa/5e/ng42tHRaW+jld3dPHW3f5whn8/XwAsLSyolLVGjy8fxen6FH1qrW0+6AMGTOTv/AP3L9zK1n5lyyYzR/NG/JH84bs3rkVP18f3e/i658Tcv7sKd1rWFlZU7V6Le7dNdwBYUx2zq6ExOyTA/2wsLbFPJ3++n7n58P6UT0xMjam8cDJWET3ybdPH8H3+cc+RKPRYGxi2Ik7zq7uBPp//FsH+PlibWOHRYy2m1DNySP7eP7446UGGo1GbwTj3H+HKf9z7VQ5kHgdGIG7XTrdYw97C4JCowiPo3+u80MGtlx4meKZ4uLs6kFQjP4iyN830f1FanF2ddfLGOiv/Zun+6RdxFcTHhbK7392YfS8dfQdOwcNGt00a4ALJ45QrkrNr+oAUyTd/+1fb9KkSezatYsGDRowbNgwvLy88PT0xMPDQzcqBdCjRw9u3rxJ06ZN6d69O15ece9Mzp49S/78+VM08x3vULI6WuJqbQZA+WyO3HjzXq/GzsKUP0t6Ym2uPZtWMpM9r99FEhqlokI2R+rk007FsE1nQrmsDlx88c5g+f7s8A+LVm9m0erNzF6yBq9bN3j5XDuFcff2zZSrEPv6ihKly8ZblytPPv47chAApVLB2ZPHyV+gMJ4ZMxEaEsLt6IuxX798wbOnj8iV2zB3EspRuAQvHt7B/412B3LxyG7yliinVxMZHsbyUb3IX6oCjbsPxcw8XVwvJeJx7OYbiudwIbu79svQn1Vysf/qq1h19lZmZHO35cJDP73nbzwL5NfS2vntpiZG1CjqyeVHKXszkgz5iuH39B7vfLQ5H5zaR8bCZfRqwt8FcGr5RCJCggF4evE49hmykM7GjmdXTnJj3zo0Gg0qhYJnV07hkadwiuXNVaQkLx544Rfdjs8f2kX+komfBpghWy5unNFeUK5SKrlz6TSZcqdsH5fvh1I8vXcbn9cvADh5cDuFSlVI1LLZ8xZkzNLtDJyxkoEzVlK++q8UK1+FFl0GGiRby786M3vZJmYv28TUBau553WDVy+0/da+nVsoU75yrGWKliwbb92po4dYv3whGo0GRVQUJ48eokixknhk8CRH7nz8u383AIEB/ty5dZ2ceZK37tt16sqKddtYsW4bi5av4/atG7yI7nd3bN1IhUpJu+HC0cMHWbZoHhqNhqioKI4ePkjxEqWTlTE+WQoV582jOwS+1W5714/uIUcx/Wn7UeFhbBzfh1wlfqTuP4P1+mS/l085vW0larUKRVQkV4/sIm/pSgbNWKh4GR7evcXbV9rrlv7du5XiZSsmuubls0dsWb0QtUpFVGQEh3dtokylX3TL3rl5hYI/lDRo5vicvOdL0ayOZHXRHnw3L5eZw7di36DFztKULC5WXH6Scnc1Tkj+oqV4fO8W3tH9xX/7t/ND6YqfWSp1FShaWpsx+m9+fN92fihTIdE1x/dvZ8ca7Q26ggP9OXFwF2Uqfbx+8t6tq+QrUiI1PkqqMzIySrWftPZ/e81Wq1at6N27N9u2bcPExISJE7U3M6hVqxaHDh3C3V07f7ZTp04MHjyYuXPnYmZmxogRI3Sv8eGAzMjICFtbW0aNStnrdEKiVKy58pp2pTNiamyEb2gUqy69JrODBS2Kpmf8sSc88g/n4D0/elTIjFoNwRFKFp3Tftk6eN+fNsUzMPjnbBhhxJ47vjwPikiRrI5OzvQbOpqRg3prbzudMRMDho0F4N6d20wdN4JFqzcnWPd3j37MnjKOP5rUw9jYhGIlStOk1Z+YmZkxcuJ05k6fSFRUJCYmpvQcMJwMGQ1zNzobe0cadOrLhukjUCmVOLlnoOE/A3j16B47F02h88TFnD+4gyBfb+5cPMWdi6d0y/4xZApWtl/Hbd6/Zn7vI+m65BzLu5TH3NSYJz4hdF50jh+yOjGjbSkqD9Nen5Xd3RbvoHCUKv3pK4PXXmFi6xKcG18blUbDidtvmbU35e7sB2Bh60DZlj04sWQ8aqUCW9f0lGvdG/9nDzi3dia1B83BLWdBClZvwuEZAzE2NsbS3pnKHbTXvBRv2I7zG+ayZ+w/gHaqYd7KKXcTBxt7R37rPIA1U4ehUipwdvekcZdBvHx0l63zJ9N9ytIEl6/zRxd2LZ3B1O6tMDI2JmehYlSq1yzF8gLYOjjSsusglk4aglKpwMXDk9bdh/Ls4R3WzZnAwBkrU/T9E8vB0YnuA0Yyflhfbb/lmZFeg8cA8ODubWZNGsnsZZsSrPvrn17MnTqWf/74DYCyFapQ7zftLakHj53G/Onj2b9zE2q1hmZtOpI7X0GD5Xd0cmbQsDEM6d8DpUKJZ8ZMDBk5DoC7XreYMGYYK9ZtS/A1uvTsy5Rxo2jd5FcAKv70M783a2WwjDFZ2zlSo30fds0ejUqpwMEtAzU79uXt4/scXDaNNmMWcPXITt75+fDg8mm9KYKN+0+i3K8t+XfVXFYM6ohapSRPqYoUqlzToBntHZzo2GsYM8cMQKlU4JY+I3/3HcHj+14snjGG8fPWxVsD0LBFe1bOm0T/v5uhUiopXeFnfqrxq+71vV+9wMU9vUEzx8c/JIq+668z74/imJka88wvlN7rrlMokz0TmhSi9hTtPi+rizU+7yJRptDlCJ9j5+DEn92HsGD8IJRKBa4envzVaxhPH9xh5ezxDJ+1Kk1yfZqxbfehzB0/CJVSgWv6jLTrNYwnD+6wYtY4Rs5eHW8NQK3fW7Nk2kiGdm6OBg0NWrYnW4yTXt6vX+DiHv/NS8S3wUgT1+2J/k8plUr69etHjRo1qFat2ucXMIB/tqfsF8SUMLBy9rSOkCSnn/p9vugr80dbw0x9Sk1WhVP25gmG1qNV6pwlNqSCbt/eVFUbs2/rnF1Wp2/vInMHK7O0jpBkO7xij2R/zYq6OaZ1hCT7fVbq37QiuVb+HfeNxr5WJl/BqEhS/Zjr22jLWbvvSbX3ejrTsP+PYVL9304j/JRGo6FChQoYGRlRtWrVtI4jhBBCCCGE+D/3bZ2STAYjIyPOnj2b1jGEEEIIIYT4rn0N11Kllu9mZEsIIYQQQgghUtN3M7IlhBBCCCGE+Ap8PwNbMrIlhBBCCCGEEClBRraEEEIIIYQQqUau2RJCCCGEEEIIkSwysiWEEEIIIYRINTKyJYQQQgghhBAiWWRkSwghhBBCCJFqvqOBLRnZEkIIIYQQQoiUICNbQgghhBBCiFQj12wJIYQQQgghhEgWOdgSQgghhBBCiBQg0whTWMWsdmkdIcmilJq0jpAk1mbfXjO2KvxjWkdIsrAbp9M6QpIEhhVN6wjfBUcL87SOkCTBYYq0jpBkNhYmaR0hyb61dmH8DZ56dna2SusISWZj/u3tr0XK+I5mEcrIlhBCCCGEEEKkBDnFIIQQQgghhEg1coMMIYQQQgghhBDJIiNbQgghhBBCiFTzHQ1syciWEEIIIYQQQqQEGdkSQgghhBBCpBpj4+9naEtGtoQQQgghhBAiBcjIlhBCCCGEECLVyDVbQgghhBBCCCGSRUa2hBBCCCGEEKlG/p8tIYQQQgghhBDJIiNbQgghhBBCiFTzHQ1sfX8HWwMGDCBr1qxcvnyZxYsXx1s3e/ZsNmzYgIuLCxqNBo1Gw+DBgylTpgwAefLkIW/evBgZGaFSqbC2tmbkyJHkyZMnWfnuXTnHkQ1LUCqi8Micnfod+2JhZa1Xc/3kYU7t3oiRkRFm5umo9UdXPHN8fN9gPx8WDf2HzhOXYG1nn6w8Cblw5gTLF85CERVFthy56TFwBNbWNkmqa1K7Ei6u7rraRs3bkCNXXiaNHKh7Tq1W8fTxQ4aMncqPlaoaJLvX5bPsW7MQpVJB+iw5aNK5f6z1DKDRaNgwZxwembPzU/1muudPH9jO+SN7UERFkjFHHpp07o+pmblBssXllyIZGPp7EdKZGnP7RRDdl57nfYRS9/smP2bl7+p5dY/trMzI4GhFoZ478X8fyaTWxSmXxw2AwzdeM3zDtRTLmlSLR7Xi9oPXzFj9b1pHIZ+bNbXzu2JqbMTrd5FsvPaWSKVar6Z8VgfKZXVEA/iHRrHp+ltColQYAQ0Lu5PD2QqAO94h7PbyTdG8dy+f5cC6RSgVCtJnyU6jv+Nvx5vnjscjc3Yq1msKgFqlYufSGTzxug5AnmJlqNXq7xSZ2nH1/Ck2Lp+LUhFFpmy5aN9zCFaf9BUJ1XRsXBUnFzddbZ3fWvFjlZrcvn6JdYtmoFKpsLGzp1WnXmTJnvurzfvy2WOWzhxHREQYRkZGNP2zC4VLlE123ricPXWCxfNmoIhSkD1nLvoNGYW1Tez+GbTtY8LIIWTLmYumLf/QPf/+/Tu6d/yDfkNGkzd/gRTJ+cHdK2c5tG4xKoUCjyzZadCpX7xteevcCbhnzkaF6LYcFvKOXYun8+bpQ8wsLCheuSZlazY0eMYr50+xYZn2b545Wy469IrdLhJTM21kXxydXfmzSz8ALp89wfwpI/X2hcOnLcYyjs+fHD/mdKbLT9kxNzXmgXcIo/fcJTRKpVeTw9WafjVyYZPOFJVaw7h997j7NoR0psb0r5GbAhlswciI26/eMfHA/Vj9o6FdOX+KDctjrM84tsWEatr/XhXnmNvi760oX6XmV5Xxg2mj+uLo9LFd3L52iTWLtf2bra09rTv1IkuO5PdvIvV9l9MI3dzcEjzQ+qBp06bs3LmTXbt2MWnSJHr16qX3+507d7Jjxw52795N7dq1GTZsWLJyhb4LYseCSTTtOYLu01fh6JaBw+v1c/q9fs7BtQtpPXAinScuplLDlmyYNlz3+2snDrF0ZA/eB/onK8vnBAUGMG3cMIaMmcqS9bvwyODJ8vkzk1T38vlTbG3tmLtik+6nSrXaZMmWQ++5YiXLUrlqTYMdaIUEB7Fxznja9B3NgNlrcXZPz941C2PVeb98yoIRPbhx9j+952+c+49T+7bSafh0+s5YhSIykv92bzJItrg426ZjdrvS/DH7JKUH7OWZbwjDGv+gV7Px9FMqDztA5WEHqDryID7BEfRffQnfdxE0+TErOT3sKD94PxWH7ufHPG7UK5kpxfImVp5s7uxf2JUGVX9I6ygAWJub0LRoelZcfMWEo08ICFVQJ5+rXk1G+3RUzunMrFPPmHz8Cb6hUdTM6wJAiUz2uFmbM/nYE6Ycf0IOZyuKpLdNsbwhwUFsnjeBln1G02fWGpzcM3Bgbex27PPyKYtH9uTmOf12fOXEIXxfv6DH1OV0n7KMJ17XuHnuuMFzvgsKZNG0UfQYOpEpS7filt6TjcvnJLrm9Yun2NjaM37eOt3Pj1VqEhYawozR/WjWrhsTFqynbdcBzB47EEVU1FeZF2DFnIlUql6P8fPW0aHnMGaNG4hKpYyVIbmCAgOYOHoooyZMZ/WW3WTwzMiiuTPirH325DG9Orfjv6OH9Z4/d/oEnf9swYtnTw2e71Oh74LYNm8izXuPoufM1Ti6ZeDgukWx6nxePmPZqF7cOq/flvetmIu5hSXdp6+g09h53L92nruXzxg047ugQBZOGUXPYROZtkz7N1+/NHa7+FzNrk2ruHvrmt5z971uUOe3lkxYsE73Y+gDLQcrM4bXzUu/LbdoNP88r4LC6VIlh15NOlNj5jYvwqozz2mx5BJLTz1jzK/5AWhbPgsmxkY0XXSRZosukM7MmD9+zGLQjJ96FxTIwqmj6Dl0ItOWbsXNw5P1y+JY5/HUfNgWJ8xfp/sx9IFWcjN+8Gm7CAsNYfrofrRo141J0f3bzHHJ79++JkZGRqn2k9b+7w+2NBoN48ePp3r16rRq1Yrnz58DUKVKFQDu379Pq1ataNSoET/99BPr16+P83Xev3+Ps7NzvO9TunRp7t+/n6ysD29cIkOOPDinzwhAyV/qcePUv2g0Gl2Niak59Tv0wdZRmyVD9jyEBAWgVCp4F+DHnYunaD1wYrJyJMaVi2fJna8gnpm0nW2dBo05dnifXtbP1XndvIaxiQl9Ov/B321+Y+3yBahU+mfZbl2/wqnjR+jSd4jBst+7foFMOfPimkF7wFGu+q9cOXk4VvbT+7dTumodCpetrPf8peMHqVSvKVa2dhgbG/Nbxz6UqFTdYPk+9VNBD64+9uexdwgAy44+5Ley8e/kutfOj9+7CFYefwRo/+NAq3QmpDMzJp2pCWamxkQqVPEun1o6Na7Iiu1n2Xb4alpHASCPqzUvgiLwC1UAcPppEMUy2unVvAyOZNy/j4hQqjE1NsLewkx3ZtjYCMxNjTE1McLUWPujUGtivY+hPLhxkYw58uIS3V+UrlafqyePxGrHZw/soNTPtSlUprLe8xq1GkVkBEqlAqUiCqVSmSKjszevnCN77vx4eGYGoGrtRpw+ekAvZ0I1D+7cwNjYmFG92zOgUzO2rV2MWqXi7avnWFnZULBoKQAyZMqKpZU1D+7c/CrzAqjVakJD3gEQHh6KmXm6ZGWNz8XzZ8ibvwAZM2v7iXqNmnDkwN5YbQNg+5b11K7fkEo//6L3/NaN6xg8ajxOLq6xljG0B9cv4qnXlutxPY62fO7gdkr8XJuCZSrpPf/qyT1+qPgLxsYmmJqakadoGW59cnIhuW5cPkf2PPlJH/03/6VO7HbxuRqv65e5fvEsVWvrj7rd97rB7WsX6d+pOSN6tefOjSsGzQ5QJrsTXq/f8yIwHIAtl19Ts6B7rJqXQeGcfhQAwH/3/Riw7TYAV54HsfTUUzSAWgP33oaQ3j5l2u8HN64kYp0nUHPfS7stjujVnn6dmrF1zcdt8WvJCNHt4pJ+u3jz6jmW1h/7N8/MhunfRNr4v59GePDgQby8vNizZw/v37+nXr16er/fvHkznTt3pmzZsrx48YJ69erRrJl2utiGDRs4cuQIUVFRPHv2jFGjRsX5HhqNhr1791K0aNFkZQ3298He+eNwt52zK5HhoUSGh+mmUzi6eeDo5qF73wOr55OneDlMTc2wc3KhWe+4Mxqan/dbXN0+dtQuru6EhYYQFhaqN5UwoTqVSsUPJUrTtlN3lEolw/t1xcrahgaNW+rql8ydRpsOXeKcnvilgvx8cIgxrcDe2ZWIMP31DNCwfU8A7l27qP/Z37wgJDiQRaP78C7Aj2z5C1On1d8Gy/cpTycrXgWE6R6/DgjDzsocWwtTvamEAE425nSukZcqww/onlt/8gn1S2bm1oxfMTU24tittxy89jrF8iZWz4mbAfi5bN7PVKYOB0tTgsIVusfBEQoszUxIZ2qsN1VGrYGCHjY0LuKBSq3hwD3tVMELz4MpksGW4b/kxNgY7vuE4RV9gJwSguNox5/2FwD12/UA4P71S3rLF69cg5tnjzOuYyPUKhW5ipQkf4kfDZ7T39cbpxjTo5xc3QgPCyU8LFQ3jSahGpVKRcGipWjStgsqpZLJw3pgaWVNpWr1iIwM58blcxQuXoZH927z8vljggL8vsq8NRs0549/+jF2wN/s376ed0EBdB0wFhMTw++Gfbzf4hq9nwBwdXMnNDSEsNDQWFMJe/QdDGgP0GKaPGuBwXPFR7vv+3hQF9e+D6DeXz0A7cFZTJly5ufaicNkyVMIpTKK2+dPYGxq2PXq7+uNcyLaRXw1ERHhrJw/lQFjZ/Hv3m16r21rZ8+PP9WgVIUq3Lt9nanD+zBhwVq910oud7t0eL+L0D32eReJjYUp1uYmuhNGWZyt8A+JYmidPORys+F9pJJZ/2pP2p1/HKhb1sM+Hc1KZWTs3nsGyxcXf19vnF0Ssc7jqfmwLTb7S7stThqq3RZrNWz+1WTUaxf7PraL9J6ZiYz4pH979pjAZPZvIm383x9sXbhwgWrVqmFmZoaTkxMVK1bU+/2AAQM4efIkCxcu5P79+4SFffxS27RpU7p27QrA48ePadGiBdmyZaN48eIA1K9fH4CoqChy5MgR78FYYmnUGuIa7DQ2jj0AGRURzvb5Ewn296VVKoxkfUqt0cR5daPJJ1kTqqtZr5Hecw2atGLnlnW6gy2vm9cIDgqk8i+1DJic6LNJsTMZxbGe46JSKrl//RJtB4zD1Myc9bPHsX/dYn5t282gOT8wjmcIXBXHqEmbyjnZf+Ulz3xDdc/1+7Ug/u8jyNt1OxbmJqzuXoHONfIy78DdFMn7rTIyMiKucai4RgNuvQ3h1tuHlMlsT8cymRj372Oq53EhJFLF8IMPMDMxpm0pTyrlcOK/6LPEhqbRxH2tRFz9RVyObF6BtZ09QxbvQBkVyarJgzmxeyMV6zYxZEw0Gk2c0ziMTUwSVVOlZgO952o1bMHBnRuo2aA5PYdNYfOKeaxfMou8hYqSv0hJTM3Mvsq8P9duxOzxg+jYezjFSlfgwZ2bTB3Ri+x58uPs6hHrtZL1GdTx5fs6J7PEmzeRbblm67/Zv3o+c/q3w9bBiZyFS/Ds3i3DZozvb278+XYBMHvcYFp17Imjs0us3/UaPln377wFfyB3/kLcvHKeytXrxar9Usbx9G+qGP2bqbERP+Z0puPqa9x+/Y5KuV2Y2bQwdWefRaHS1uX1sGHK74XYdOkVpx6m7OUK8bdjk0TV/Fwr9rZ4YOcGgx5sJScjwOzxg2nVKXa7sLK2offwKWxcMY+1i7X9W4EiJTE1TV7/9jX5Gqb3pZb/+4MtIyMjvS9Lpp+c7erRowd2dnb89NNP1KpViz179sT5OtmzZ6dYsWJcu3ZNd7C1c+dOg2Z1cHHj1cM7usfvA3yxtLbF3MJSry7Iz5u1kwbj6pmFP4dNS7GpKJ9atWQu509pp2aEhYaQNUcu3e/8/HywsbXDwtJKbxk3dw/ued2Ms+7fA7vJnjMP2XJqL/jUaDSYxjjLe+Lfg1StUTfRO9zEcnRx5/kDL93jYH8/LG1sSffJeo6PnZMLhcpU1J1xLV6pGoc3rzBoxpheBoRRPMfHKazpHS0JDIkkLCr2dIhfS2dm4JrLes/VKZGRAasvo1CpUYSr2XjqCXVLZpKDrU8EhSvI4mChe2xvYUpYlIoo1cf+w8XaDNt0pjwJ0E7FOf88mN+KeGBpZkyh9LZsv+mNSgMqpZqLL95ROL1tih1sObi48/zBx/7iXYBfnP1FfG5fOEm9tt0wNTPD1MyMYpVqcOvcfwY/2HJ2defh3Y9ffAP8fLG2scMiRs6Eak4e2UeW7LnInF3b32g0GkxMTFGr1VhYWjJk8sfr1Hr/1Qj3DBm/yrwvnz4iMjKCYqUrAJArXyEyZs7Ow7u3DXKwtWzhHE6fOA5o++fsOWP0z74+2NrZYflJ//y1cHBx48XDL2/LkeFh1GjZCSsb7bTf49vW4OzhadCMcf7Nbe2wsPxMu7C14+Wzx/i8ecWahdMBCAr0R61Wo4iKokWH7hzevYX6Tf/QffnUgMFHPN8GR1Aww8drSF3tzAkOVxCh+HjSxjckkid+Ydx+rZ3q+t99P4bUzoOngyVP/cOolt+N/jVzM+nAfQ7e9jFovrg4uyViW0yg5uSRfWTOnoss2T9sC/rfMdI6Y7ztQhFFu+6DsLCwZFiM/q1n20Z4JLN/E2nj6zzNZUBly5Zl//79REVFERwczMmTJ/V+f/r0abp160bVqlU5ceIEQKzrhgDevXuHl5cX+fPnT7GsOQqX4MXDO/i/eQnAxSO7yVuinF5NZHgYy0f1In+pCjTuPjTVDrQAWrf7R3fTiumLVnP39g1evXgGwL4dmylboXKsZYqVKhtv3dPHD1m9dB4qlYrIyAh2b91AxZ8/Xvt089plihQvZfDPkfuHkjy774Xv6xcAnD20k4Ilyyd6+cJlK3P9zDEUkZFoNBpuXThJphwpNxXu2M03FM/hQnZ37ZSEP6vkYv/VV7Hq7K3MyOZuy4WH+tMMbjwL5NfS2rnipiZG1CjqyeVHKXtG8lt0zyeULE6WuFhrzxyWy+rIrbfv9Wps05nSqngGrM21Zy2LZ7Tj7btIwhRqXgZHUMRT+2XG2AgKeNjwLPr6iJSQq0hJXjzwwi+6vzh/aBf5SyZ+GmCGbLm4ceYYoB2tvXPpNJlyG75/K1S8DA/v3uLtK+31sv/u3UrxshUTXfPy2SO2rF6IWqUiKjKCw7s2UabSLxgZGTF5aA8e39eeODn73yHMzMzJnC0XyZFSed0zZCI8NIT70Xd/9H79klfPn5A1xp1kk6Ntxy4sXbuFpWu3MG/ZWrxu3eDlc22/u2vbJn6s+JNB3icl5PykLV84vIt8SWjLFw7t4sjGZQCEBAVw6eheipQ3zA2VPihcvAwP7tziTfTf/MierZT4pF3EV5M7f2Hmrturu/lF1dqNKFvpFzr0GoKlpRWHdm3mwinttvjk4T0e3b1NkZL6+/7kOvc4gIKe9mRy1B4ENCrmyX/39fcVZx4GkMHBgrwe2n1N0cz2aIDXQRFUyOVMn+q56LLueqocaEH0+rwbY33ujWedx1Pz4ukjtqz6uC0ejN4Wv5aMufMXZu7avbqbd1St3YiyFX+hQ88hGBkZMXFoDx596N+OH8LM3Fx3Euf/gZFR6v2ktf/7ka2qVaty8+ZN6tSpg4uLCzly6N99p2vXrjRv3px06dKRN29ePD09eflS2+F/uGbL2NiYyMhIfv/9d8qWTZnb9ALY2DvSoFNfNkwfgUqpxMk9Aw3/GcCrR/fYuWgKnScu5vzBHQT5enPn4inuXDylW/aPIVOwsk2527x/ysHRmZ6DRjF2SB/t7dM9M9JnyFgA7t+9zcwJI5m7YlOCdS3admLetPH83eY3VEolFX76hRp1P14g+urlM9zTG/bsJICtvSNN/xnAyinDUCkVOHt40rzrYF48vMum+ZPoPXVZgsv/WP1XwkLeMb1fO9RqNZ7ZclOv0z8Gz/mB3/tIui45x/Iu5TE3NeaJTwidF53jh6xOzGhbisrDtNdnZXe3xTsoHKVKf7LI4LVXmNi6BOfG10al0XDi9ltm7b0T11t910KiVGy4+oY/SnhiYmyEX6iC9Vdfk9HegiY/eDD1v6c8CQjnyAN/OpfLjFqj4V2EkmUXtQe+O29507CQB/1/yoZGAw/8QjmWgtNsbOwd+a3zANZMjW7H7p407jKIl4/usnX+ZLpPWZrg8nX+6MKupTOY2r0VRsbG5CxUjEr1miW4zJewd3CiY69hzBwzAKVSgVv6jPzddwSP73uxeMYYxs9bF28NQMMW7Vk5bxL9/26GSqmkdIWf+anGrxgZGfFP/9EsmTkWpUKBg5MLvYZPTvbUlJTM22PYZFbPn0qUIgoTExP+6j4o2SNxcXF0cqb/0NEMH9ALhVJBBs9MDBoxDoC7XreZPHY4S9duMfj7fikbe0ca/d2f9dOGo1IqcHLPwG/RbXn7gsl0nZxwW67UoAWbZ49lZu8/QANVG/9JxpyGPQFm7+hEpz7DmDF6AEqFAvcMGencdwSP7nuxeNoYJixYF29NQoxNTOg9cgor505hy6qFmJiY0G3wOOzsHQyaPzBMwajdd5j4W0HMTIx4GRjO8J13yJfeliG189BiySX8Q6Pos/kmA2rmwdLMmCiVhr5bbhGlUtOjak6MgCG1P54cuP4ymEkHHhg0Z0z2Dk506h29PpUK3NPHWOfTxzBh/rp4awAatWzP8rmT6Nfp47ZYpeavX1XG+BgZGdFlwGgWz9D2b45OLvQ2QP8m0oaRJq4LEoTBbIxjBOJrVzJj/Hdd/Bp5eQendYQkazP5aFpHSLKwG6fTOkKS/D2yS1pHSLIKWR3SOkKSZbL9Oqem/T/xdLL4fNFX5vTTb2v0PLuDYW+1nho6rL78+aKvzKKWxdM6wv+9YlntPl/0FSg6MvW+B10dXiXV3isu//fTCIUQQgghhBAiLfzfTyMUQgghhBBCfD2+pxmRMrIlhBBCCCGEEClARraEEEIIIYQQqeZ7utmHjGwJIYQQQgghRAqQkS0hhBBCCCFEqvmOBrZkZEsIIYQQQgghUoKMbAkhhBBCCCFSjVyzJYQQQgghhBAiWeRgSwghhBBCCJFqjIxS7ycuu3fvplatWlSrVo21a9fG+v3jx49p1aoV9erV46+//iI4OPiLP6scbAkhhBBCCCG+C97e3kyfPp1169axY8cONm7cyMOHD3W/12g0/P3337Rv355du3aRL18+Fi1a9MXvJwdbQgghhBBCiO/CmTNnKFOmDA4ODlhZWVG9enUOHDig+/3t27exsrKiYsWKAHTq1IkWLVp88fvJDTKEEEIIIYQQqSYtb5Dh4+ODq6ur7rGbmxs3btzQPX7+/DkuLi4MGjSIO3fukD17doYOHfrF7ycjW0IIIYQQQojvglqt1jvY02g0eo+VSiUXLlygWbNmbN++nUyZMjFhwoQvfj8Z2UphThbp0jpCkpmbflvH4DZmZmkdIcl6tCqZ1hGSLDCsaFpHSJL5w+ekdYQka7Z1bFpHSDKlWp3WEf7vWZl/e7tqDyuLtI6QJCbG395tqJuUz5LWEZIsSvlt9RdKjSatI/zfSss7v3t4eHDp0iXdY19fX9zc3HSPXV1dyZIlC4UKFQKgTp06dOvW7Yvf79v6Vi2EEEIIIYQQX6hcuXKcPXuWgIAAwsPDOXTokO76LICiRYsSEBDA3bt3ATh69CgFChT44vf79k6XCSGEEEIIIb5ZaXnNlru7Oz179qR169YoFAp+++03ChcuTPv27enWrRuFChVi7ty5DBkyhPDwcDw8PJg0adIXv58cbAkhhBBCCCG+G3Xr1qVu3bp6zy1evFj37yJFirBlyxaDvJccbAkhhBBCCCFSTVpes5Xa5JotIYQQQgghhEgBMrIlhBBCCCGESDVpec1WapORLSGEEEIIIYRIATKyJYQQQgghhEg139HAloxsCSGEEEIIIURKkJEtIYQQQgghRKqRa7aEEEIIIYQQQiSLjGwJIYQQQgghUo2MbAkhhBBCCCGESBYZ2Yp2/vx5OnXqRObMmdFoNCgUCpo2bUqbNm1o1aoVXl5enD17FnNzc90y9evXx87OjtWrV7Nt2zYuXLjAhAkTkpXj1qUz7Fq9AKUiCs+sOWneZSCWVtax6jQaDatnjSFDlhxU/bV5rN8vnjAQeycXGnfonaw8CTl3+gRL5s1AoVCQPWcu+gwehbW1TaLr3gUHM3PSaB4+uIeFhSU16tSnQeMWANz1usW86ROJiAhHrVbRpGVbfqlZ12DZb148zfZV81EqFXhmyUHrboPjXc8rZozGM2sOqjVooXs+LOQ9Uwb+Tetug8maK5/BcsXn5a0LXNu5EpVSgaNnVsq06IG5pZVezb3ju7l/ch8YGWHr4kGZFt2wsHUgKjyUc2tmEuz9EjRqspf+mQLVfk/xzPncrKmd3xVTYyNev4tk47W3RCrVejXlszpQLqsjGsA/NIpN198SEqXCCGhY2J0cztrPeMc7hN1evimeObEWj2rF7QevmbH631R/76sXTrFp+TwUiigyZ8tJux5DsPpku0uo5vCeLRw/sBNFVCRZc+alfY8hmJmb8+rZY5bOGk9ERBhGGNGk7T8ULl7WIJmvXTjF5hXzUSqiyJQtJ3/1GIyllU2iatQqFavmT+HezSsAFC5ZjqZ/dcPIyIjH971Yu3A6UZHhqFVqav3eih+r1Pzu8sbl1InjzJs9naioKHLmysOQEWOwsYndP4O2nxs5dCA5c+WmZZu2AAzo050Xz5/ral6/fkmx4iWZOnNeiuSN6frF02xbOQ+FQkHGrDn5s3v8/fOy6dr+uUbDFnG8kmFdOXeKdUvnoFBEkSV7Ljr1Hhpr24uvJioygiWzJvLo3m00GsiZtwDtuvXHPJ2FblmfN6/o37kVQybMIUee/Cn6WZ7fvMDF7ctRKxU4eWajQusemFvqr+Pbx3Zx57+9GBkZYeuangotu2Np55Ciua5dOMXmldHbVdYEtr04atQqFasWxNj2Snzc9kLeB7NmwVRePX+CIiqSuk3+4McqtVL0s8DX25ZF6pKRrRgKFizIzp072bVrF5s3b2bZsmU8fPgQABsbG06dOqWrffz4MT4+PgZ9//fBgayZPZZ2/ccybN4GnN0zsGvV/Fh1b188Zfawblw7czzO1zm8bS2PvG4YNNunggIDmDxmKCPGT2flpt2kz5CRJXNnJKlu3sxJWFhZsWz9DuYsXcuFs6c4e+o/7Y5/YE/atO/MotVbGD99PgtmTeHl82cGyf4+OJCVs8bSceB4Rs3fiIuHJ9tXxv4C8ebFU6YP6cqVM8f0nr956QwT+rbD+9XzWMukhIj3wZxdPYOK7QdRf/gibFw8uLZzuV6N//MHeP27jep9plB3yDxs3TJwbfdqAK7vXo2Vowt1h8yjZr8Z3D+5D9/Hd1I0s7W5CU2LpmfFxVdMOPqEgFAFdfK56tVktE9H5ZzOzDr1jMnHn+AbGkXNvC4AlMhkj5u1OZOPPWHK8SfkcLaiSHrbFM2cGHmyubN/YVcaVP0hTd7/XVAgi6eNpvuQCUxZsgU3D082Lp+b6JqLp49xeNcmBo6fw4QFG1BERbJ/x3oAls+dRKVqdRk3dy3tew5l9rhBqFTK5GcODmTJ9DF0HTyeiYs34+rhyabl8xJdc/roft6+fMbYeesYPXct925e5eKpo2g0GmaPHUDDlu0ZPWcNvUdPZ/3imbxN5nb5reWNS2BAAKOHD2bClJls2bkfz4wZmTtzapy1Tx4/onOHPzl65JDe8xOmzGTtpu2s3bSdwcNGYWtrS7+BQw2e9VPvgwNZPmMMnQeOZ9zCTbh6ZGDLirmx6l6/eMKUwV24dPpoimcC7XY1b8pIeg+fxMwV23BL78m6JXMSXbNt7TLUKhWTF21gyqL1REVFsn39Ct2yUVGRzJ4wFKVCkeKfJfx9ECdWTqNqxyH8PmoJti4eXNyuv0/xe/aAm4e3Uq//NBoNX4C9WwYu71qVorneBQeyZMYYug4az8RFCWx78dTotr256xg9Zy33bmm3PYDF00bj6OzG6Nmr6Td2NmsWTCPAzztFP8/X2pa/FkZGqfeT1uRgKx6RkZGYmJhga6v9gletWjUOHjyo+/2+ffuoXr26Qd/z7rULZMmZD7cMmQCoUKMBF08cQqPR6NWd2L+VslXrUrTcT7Fe4/7NK9y5eo7y1esbNNunLp0/Q558BciYOQsA9Ro24d+De2NlTajuwV0vfqlRFxMTE8zMzCj9Y0VOHD2EIiqKVn/9TfFS2rPqrm4e2Ds44utrmI7R6+oFsuTKh3v0eq5UsyHn/zsYK/vxvVsoX60uxX+sovf80d2baNtrOPZOzgbJ8zlv7lzBOUsu7Nw8AchdoTZPLh7Xy+ucORf1RyzG3NIalSKKsCB/0lnbAVDi944Ua/AXAOHBAaiUCswsY59ZM6Q8rta8CIrAL1T7xeH00yCKZbTTq3kZHMm4fx8RoVRjamyEvYUZoVEqAIyNwNzUGFMTI0yNtT8KtSbW+6S2To0rsmL7WbYdvpom73/zynmy5c6Ph2dmAH6u04gzxw7otYWEak79u5eaDZtjY2uPsbExf3YZQPnokRW1WkVoyHsAIsJDMTNPZ5DMt66cJ3vufLo8VWo35OwnmROqUavVREZEoFAoUCqiUCoVmJmbo1BE8WvzdhQoWgoAJxd3bO0dCPRL3kmwby1vXM6fPU3+AgXJnCUrAI1+b8aB/Xti9XEAWzauo36D3/j5l7j3ZwpFFCOHDaRn34G4e6Q3eNZP3b5ynqy58uEevW5/qtWQ88dj98/H9mylQrV6lChfJa6XMbjrl8+RI3d+0mfU5qpW9zdO/rtfL1dCNfkKF6Nhy78wNjbG2MSEbDnz4Ov9Rrfs0lkTqVStLnb2Din+WV55XcE1S27s3bX7lHyV6vDw/DG9z+KSJReNRy/F3NIapSKK0Bj7lJRy68p5suf6ZLs6Hse2F09NfNteyPtgbl+7wK/N2wHabW/49GVY29in6Of5WtuySH0yjTCGW7duUb9+fdRqNc+fP6dmzZq4ubkBULFiRYYNG4ZCocDMzIzjx4/TtWtXHj16ZLD3D/TzwcHFTffYwcWViLBQIsLD9IadP0wNvHvtgt7yQQG+bF06k87DpnLq4E6D5YqLr89bXN09dI9d3dwJDQ0hLCxUbyphQnV5CxTi8IHdFCzyA4ooBSePHcHU1BTzdOmoVa+hbpk9OzYTHhZK/gKFDZI90M8bpxjr2TGe9dysUx9Ae3AWU/eRMwySI7FCg3yxdvw4KmTl4IIiIgxFRLjeVEJjE1NeXD/LubWzMDY1o0idloD2IlQjExNOrZjM86unyVSkLHbRO9mU4mBpSlD4xzO0wREKLM1MSGdqrDeVUK2Bgh42NC7igUqt4cA97VTBC8+DKZLBluG/5MTYGO77hOHlHZKimROj58TNAPxcNm+avL+/nzfOrh/brpOLG+FhoYSHheqmMyVU8+blC7LnDmTikG4E+fuRp+APNP2rKwB//NOPcQM6s3/7et4FB9BlwFhMTJK/iwjw9cbJxT1WnojwUN30oIRqKlStzcVT/9KjdR3UKhUFi5aiaOkKAFSqXk+3zLH924kIDyNH3oLfVd64eHu/xS3GgZGbuzuhISGEhobGmkrYN3q06vzZ03G+1s7tW3FxdeWnKr8YPGdcAvx89Nato27d6vfPLf7W9s+3r55PlVz+Pt44u33M5ewax7aXQE2REmV0z/t6v2HftvV06DkYgH/37UClVFK1dgO2r1uW4p8lNNAPa6eP+xRrxw/7lDC9qYTGJqY8vXaGk6tmYmJmRvG6rVI0V4CvN06uidj24qnR2/bUH7e9R/du4+DozIEd67hx6SxKRRQ1G7bQHbCl2Of5Stvy10JukPGd+jCNcPfu3Zw+fZqnT5+yaNEiAMzNzSlevDhnzpzh/v37ZMqUCQsLi8+8YtJo1Oo4G5+x8ef/TCqlkhVTR9CwbTfsnVwMmisuarUGIz6fNaG6v7v1wQgjOrZuzLB+3SheqiympmZ6detXLWHl4nmMmTKHdAZa32q1GhKR/auh1pDYvJmKlOX3SespXLs5R+cMRaP+eGBT/o++/D5xPVFhIdzctz4lE2NkZERc41BxnVm/9TaEYQcfcvCeHx3LZMIIqJ7HhZBIFcMPPmDUoUdYmRtTKYdTimb+FmjU6ri3JxOTRNWoVEpuXb1A14HjGD1rJSHv37F5xXyioiKZM34wHXsNY/aaPQydtJBls8bjb4DRZI1GE+c8DmNjk0TV7Fi3BFs7B2av3c/0VbsJCXnH/m1r9er2bFrJ9jWL6Tl8it41MN9D3rio1eo4p86YmCS9j1u/ZiVt2/1tgFSJo9HEnT2t+2e1Jp7tKka7SEzN4/t3GNajHdXrN6Z4mQo8fnCXw3u20r7HoJQJHoeY+4WYjGLk/CDrD+VoNW0jxeq04MCsIfEua5Bchtj27KO3vZW7CXmv3fZUKiW+3q+xtLJm6JTFdO4/hnWLZ/DkQcpOp/9a27JIffIXj4eNjQ01a9bkypUruudq1KjBwYMH2b9/P7VqGf7CSkdXD4ID/HSPg/39sLKxJZ2F5WeXffbwLn5vX7Nt2SzG92jDqYM7uHLqKGvnjDdYvuWL5tCh1W90aPUb+3dtxT/G9Bc/Xx9s7eyw/OSmDW7uHvHWhYaG0qFLL5au287kOUvQaDR4ZtJO7YuKimLM0H4cPbSf2YvXkCNXHoN9DqdP1nOQv2+i13NasHJyJTzYX/c4LMgfcysbTGN8SXvv8xqfh7d1j3OU/YXQAF+iwkJ47XWZsCDt8mYWlmQtXpGAF4YbkY1LULgC+3QfR0XsLUwJi1IRpYoxTcXajGxOH9f5+efBOFqZYWlmTKH0tlx4HoxKAxFKNRdfvCOns37b+h45u3kQGKPtBvr5Ym1jh0WMtptQjaOTCyXLVcbK2gZTMzN+rFKDh3dv8vLpIyIjI3QjMDnzFcIzS3Ye3b2V7MxOru4EBXy8ucmHPDG3t4RqLp05TsVqdTE1M8PK2obyP9fmzvXLgHaK27yJQzj33yGGTltC5uy5v7u8HyycN4sWjRvQonEDdm7fgp/vx3y+Pt7Y2dnH6p8/595dL1QqFcVKlDRYzs/RrtsY7dffF6tP1n9acHHzIND/4zoN8PPF2tYOC0vLRNecPnaQ0f3/oUW7rjRsrr0RyYnDewkPDWVI97b07dicAH9fZo0fwqUz/6XYZ7F2ciMsOED3ODTIj3RWNpjF2KcE+7zm7cOP23/uH6sR4u9DZFjKzTBwcnUnKMb6C/SPZ9uLp+bS2eNU/OWTbe/GZRyjR/EqVK0DgHuGTOTOX4TH971S7LPosn6FbflrIddsCVQqFRcuXCB//o93BKpYsSLnz5/nxIkTVKxY0eDvme+HUjy9dxuf1y8AOHlwO4VKVUjUstnzFmTM0u0MnLGSgTNWUr76rxQrX4UWXQYaLN+fHbqwaPUWFq3ewuwla/G6dUN304rd2zdRrkLsa8hKlC4Xb93u7ZtYsVh78XCAvx/7d22lSrXaAIwfMYCw0BBmLV6NRwbDTnnLX7QUj+/dwjt6PZ/Yv50ipQ3/9zSUDPmK4ff0Hu98XgHw4NQ+MhYuo1cT/i6AU8snEhESDMDTi8exz5CFdDZ2PLtykhv71qHRaFApFDy7cgqPPIaZkhmfez6hZHGyxMVaO1JZLqsjt96+16uxTWdKq+IZsDbXnrUsntGOt+8iCVOoeRkcQRFP7fWSxkZQwMOGZ4HhKZr5W1CoWGke3r2lu6nCv/u2UaxsxUTXlCpfhXMnjxAVGYFGo+Hy2f/Injs/7hkyER4awv3oG+t4v37J6+dPyJIj+Sc5ChUrzaMYeY7u20bRMhUSXZMlRx7On9Te9VGpVHL1/End1LuFk4cTERbK0KlLcHXPkOys32LeDzp27qa7ocWy1Ru4deM6z589BWDblo1UrJz060GuXLpIiVKlU3W6T4GipbX9c/S6/W/f9ljrPy0UKV6GB3du8ealNtfh3VspWa5SomsunT3B8rlTGDJhDuV/rqFb5o/OvZm5chuTF65j8sJ1ODm70m3gGEp88tqGlDF/MXwe3yXYW7tPuXtiH5mL6N95NDw4gKOLJ+j2KY/OH8PRMwsWNil33VahYqV5dC8R2148NVly5OH8qdjbnqtHBrLkyMOpf/cBEBzoz4O7N8mWwncS/lrbskh9cs1WDB+u2TIyMkKpVJInTx7at2/PpUuXAO1UwmLFigGQLp1hLh6PydbBkZZdB7F00hCUSgUuHp607j6UZw/vsG7OBAbOWGnw9/xSjk7O9Bs6mpGDeqFUKEifMRMDho0D4N6d20wdN5xFq7ckWNe8dTvGjxzIX80boNFoaNP+H/LmL8jtm9c4cfQwGTNnpXuH1rr3bP9PT0qW+THZ2e0cnGjTfQiLJgxCqVTg6uHJnz2H8fTBHVbPGc/QmSl7x6WksrB1oGzLHpxYMh61UoGta3rKte6N/7MHnFs7k9qD5uCWsyAFqzfh8IyBGBsbY2nvTOUOQwAo3rAd5zfMZc/YfwDtVMO8lVP2BiohUSo2XH3DHyU8MTE2wi9Uwfqrr8lob0GTHzyY+t9TngSEc+SBP53LZUat0fAuQsmyi9qd/85b3jQs5EH/n7Kh0cADv1COPfT/zLv+/7N3cKJDz6HMGjsApVKJW3pPOvUZweP7XiyZOZZxc9fGWwNQtc5vhIS8Y0jXNqjVKrLmzEvzdt2xsrahx9BJrF4wFYUiChNjE9p2G4h7hozJzmzn4ES7nkOZM26gNo+HJx36DOfJ/TssmzWW0XPWxFsD0KJDT1bNn8yADo0xMjamwA8lqf1bKx7eucnFU0fx8MzMmD7tde/X+M8uFCpeJr44/3d54+Lk5MzQkWMZ0LcHSoUCz4yZGDFG+9+SeN2+xdiRQ1m7aftnX+fF82ekN/DJrs+xc3Diz+5DmTd+ECqlAtf0Gfmrl7Z/XjFrHCNmr07VPB/YOzrxd99hTBvVH6VSgXv6jHTpP5JH97xYMG0Mkxeui7cGYPXCGWg0GhZMG6N7zTwFitCuW/9U/yyWdg5UatOTfxeNRaVUYueankp/9sH36X1Orp5Jw6Fz8chVkB9qNWXv1P4YGZtg5eDEL38PS9Fcdg5OtOsxlDnjB6JUaPuuDr2H8+TBHZbNjLHtxVED0KJ99LbXMXrbK1KS2o2015l1HzKJVfMnc3TfVjRqDb82a0v23Cl7e/2vtS1/Lb6na7aMNHFdRCEM5vAdv88XfWXyeaTsHYcM7aFP2t84IalOvgj4fNFXJjAs+bcBT03zh8/5fNFX5sTWsWkdIclUsgtJcfkyfFt9MsDNl8FpHSFJbC2+vXPPhx59Pf/3YGJVyPhtXXur/Ab7t/K5HNM6QqJUmXU21d7raDfD/J+RX+rb612EEEIIIYQQ36zvaGBLrtkSQgghhBBCiJQgI1tCCCGEEEKIVGP8HQ1tyciWEEIIIYQQQqQAGdkSQgghhBBCpJrvaGBLRraEEEIIIYQQIiXIyJYQQgghhBAi1XxP/8+WjGwJIYQQQgghRAqQgy0hhBBCCCGESAEyjVAIIYQQQgiRaoy/n1mEMrIlhBBCCCGEEClBRraEEEIIIYQQqUZukCGEEEIIIYQQIllkZEsIIYQQQgiRar6jgS052EppGR0s0zpCkr0ODE/rCEmSzuTbG6At6GaT1hH+7zXbOjatIyRZxUaD0zpCkh3bPCatIyRJVjfrtI6QZPffvk/rCElmb2mW1hGSxOwb3I8UcrVN6whJZm76ba3nb6sVi6+VHGwJIYQQQgghUo0R38/Q1rd1ikEIIYQQQgghvhEysiWEEEIIIYRINfL/bAkhhBBCCCGESBYZ2RJCCCGEEEKkGvl/toQQQgghhBBCJIuMbAkhhBBCCCFSzXc0sCUjW0IIIYQQQgiREmRkSwghhBBCCJFqjL+joS0Z2RJCCCGEEEKIFCAHW0IIIYQQQgiRAmQaoRBCCCGEECLVfEezCL/Og63z588zZ84cVq9ebdDXbdWqle41q1SpgoWFBWZmZgC8f/+eggULMmHCBKysrOJ9jVmzZlGuXDlKlChh0GyXzp5k9eLZKBQKsmbPRZd+w7Cytklyna/PW/p3bsOMJRuwc3AE4ObVi6yYPwOVSom5eTradetH7nwFk5X32oVTbFo+D4UiikzZctK+xxAsP8kbX82sMQPwfvPiY+a3r8lbqBi9RkzVPefz9hXDurah39hZZM+dP1lZP2TZsnI+SkUUGbPm5K8eg7G0ip03rpqQ98GsmjuJ54/vk87CkvJV6/BLvcZ6y544tIvLZ/+j5/CppIS7l89yYN0ilAoF6bNkp9Hf/bGwso5Vp9Fo2Dx3PB6Zs1OxXlMA1CoVO5fO4InXdQDyFCtDrVZ/p/j/cfEtZL4ao41mzpaTdj2GxNruEqo5vGcLxw/sRBEVSdaceWnfYwhm5ua8evaYpbPGExERhhFGNGn7D4WLlzVo9qRYPKoVtx+8Zsbqf9Pk/a9dOMXm6G0rUwLbX1w1apWKVQumcO/mFQAKlyhH07+68frFExZMGqZbXq1W8/LZI7oOmkCJH38yaP6zp/5j0dwZKKIUZM+Vm/5DRmFtE7t/Bm17Hj9yMNlz5KJpqz8BiIyIYPqkMdy9fQuNRkO+goXo2W8I6SwsDJbx6vlP2mnPONpyAjWHd3/Slntq2/Kje16sWTiNyIhw1Go1dX5vTfmfayY77+VzJ1m7ZA5KhYLM2XPSuU/sfd7navx83jKoyx9MWbweO3vt/u7SmRPMmTQcFzcPXd3oGUuwjKPv+RKXzp5k1eLZKBRRZM2ei679hse7r06oztfnLf06t2bmko26ffXzp4+YN2UMEeFhYGRE6w7dKFaqnEFyA9y+dIbdaxeiUkSRIUsOmv0zMN4+ee3ssWTInJ0qvzbXPT+oTW0cnF11j6vUb06JStUMlg/gyvlTbFg+F6UiiszZctEhjnacmJppo/ri6OTKn136AXD72iXWLJ6BSqXC1tae1p16kSVHboNkvhojT6Z48iRU0+H3qji7uOlqa//eivJVPm5jPm9fMfif1gwcP9sg34dE6vuuphFeuHBB7/GiRYvYuXMnO3fu5MCBA7x+/ZodO3Yk+BoXL15EpVIZNFdwUCCzJ46g/6gpzFu9HfcMnqxaNDvJdccO7mFwt3YE+PnqnlMoFEwZOYB/+g5lxtKN/N6qHTPGDU1W3ndBgSyaNppuQyYweckW3Dw82bh8bqJrug2ZwNi5axk7dy1/dRuMlY0tbf7pp1s2KiqSBZOHo1QqkpVTlyU4kKUzxtBl0HgmLNqMm4cnm5fPS3TN+sUzSGdhybj5Gxg6dSk3L5/h2oVTAIS8D2bFnAmsWzQdNBqD5P1USHAQm+dNoGWf0fSZtQYn9wwcWLswVp3Py6csHtmTm+f+03v+yolD+L5+QY+py+k+ZRlPvK5x89zxFMn6LWV+FxTI4mmj6T5kAlMSaMfx1Vw8fYzDuzYxcPwcJizYgCIqkv071gOwfO4kKlWry7i5a2nfcyizxw1CpVIaNH9i5Mnmzv6FXWlQ9YdUf+8P3gUHsmTGGLoOGs/ERZtx9fBkUxzbX3w1p4/u5+3LZ4ydu47Rc9Zy79ZVLp46imfm7Iyes0b3U7BYacpUqmbwA62gwAAmjBrK6IkzWLN1Dxk8M7JwzvQ4a58+eUTPzn/x37+H9Z5fvXwRKpWKZeu3sWz9NiIjI1mzYonBMura6dAJTFm6Bbf0CbTlOGounopuyxPmMGFhdFvevh6NRsOsMf1p1LID4+atpe/oGaxbNIO3r54nK29wUCBzJ4+k74jJzFq5Dff0GVm7ZHaSao4f2sOwnu0J8PfVW+6e13Xq/t6KKYvW634MdaAVHBTArInDGTBqMvNX78AjQ0ZWLZqV5LqjB3czqNtfevtqgIXTx1O1Vn1mLN1It/4jmDyyPyqlYfqNkOBA1s0ZR9u+Yxg8Zz3O7hnYtXp+rLq3L58yd3h3rp89rve896vnWNnY0m/aCt2PoQ+03gUFsnDqKHoOnci0pVtx8/Bk/bI5Sa7ZtWkVd29d0z0OCw1h+uh+tGjXjUkL1tO26wBmjhuIIirKYJl7DJ3I1KVbcffwZEM8meOqef3iKTa29oyfv073E/NAKyoqknkThxns+9DXxMjIKNV+0tpXe7AVEBBA+/btqV69Op06dSIqKoodO3bQoEED6tevz6BBg4iMjARgzZo1/P7779SpU4cGDRrw+PFjQDt61aNHD6pXr86IESMA+P333+N8v/fv3/P+/XscHBzifc0dO3Zw69YthgwZwr1793j27Bl//vknDRo0oFmzZnh5eX3RZ7128Sw58xYgQ8bMANSo9zsnjuxH88mX94TqAvx8OX/qGMMn6+9gzczMWLrlANlz5UWj0eD95hW2dvZflPODm1fOkz13fjw8tTl+rtOIM8cO6OVNTI1SoWDh1JG07NATZ1d33fMr506iQtU62No5JCvnB7eunCdbrny6LD/VbsjZ4/pZEqp5+vAu5arUxNjEBFMzMwqX/JGLp44CcOHkvzg6udDkr64GyRqXBzcukjFHXlzSZwSgdLX6XD15JFb7OHtgB6V+rk2hMpX1nteo1SgiI1AqFSgVUSiVSkzNzFMs77eS+eaV82RLRDuOr+bUv3up2bA5Nrb2GBsb82eXAbqdpFqtIjTkPQAR4aGYmaczaPbE6tS4Iiu2n2Xb4atp8v6g3bayx9i2qsSz/cVXo1ariYyIQKH40BYUmJnrt4UPB2B/dOlv8PwXz50hb/4CZMycBYD6jZpw5MDeWG0ZYMfmDdSu34jKP+t/CS1StDit23bE2NgYExMTcuXJh/fb1wbLGKud1m7EmaOfacsxamK15a4DKP9zTRSKKBq0aEfBYqUAcHZ1x9begQA/n2TlvX7pLDnz5Cd99L6ser3fOPmv/j4voZoAP18unD7OkAlzYr32vds3uHXtIr3bN2VI97/wunElWVljunrxXPQ+WNsWatT7nf/i2FcnVOfv58P5U8cZMXlerNdXq9WEvH8HQHhYaKx2nhx3r10kc858uGXIBMCPNRpw+eThWNlP7d9Gmap1+KGc/kmLJ3dvYmxswszBnZnQsw0HNi1HbeATzzeunCN7nvykj26jv9RpxOlP2vHnaryuX+b6pbNUrd1Qt8ybV8+xtLahYFFtO/bMnBVLK2se3Llp8MxVE5E5Zs19rxsYGxszsld7+ndqxrY1i/XW64o5k6j4Sx1s7R2SnVWkna9yGiHA69evWbBgAZ6enjRu3JjNmzezd+9eNmzYQLp06Zg6dSpLly6ldevWHDlyhNWrV2NhYcHMmTNZu3YtQ4dqR28qVqzIjBkzAFi/fj2bN2/WvUeHDh0wMTHB398fDw8PWrZsSc2aNQkJCYn3Nbdu3UqXLl3IkycPTZs2ZdiwYeTPn5+HDx/yzz//cPDgwSR/Vj8fb1xiHGy4uLoRFhpCeFjoJ1Mm4q9zcnFlwOi4p7CZmpoRFOBPrw7NeRccRJ9hE5KcMaYAP2+cXT8OeTu5uBEeFkpEWKhuKmFiao4f3Imjs4vemejjB3agUin5qeav7NqwPFk5dXl9vXGKsd50WcJDdVOZEqrJnrsAZ47uJ1f+IigVUVw+fQwTU+2mU6WWtkM/eXiPQbLGJdjPB4cYUwzsnV2JDA8lMjxMbwpI/XY9ALh//ZLe8sUr1+Dm2eOM69gItUpFriIlyV/ixxTL+61k9o+njcbc7hKqefPyBdlzBzJxSDeC/P3IU/AHmkYfdP/xTz/GDejM/u3reRccQJcBYzExSf3utudEbX/3c9m8qf7eHyR3+6tQtTYXT/1Lj9Z1UKtVFCxaiqKlK+i9x8Zls2nUulOsqYmG4OP9Fjf3j1PSXN3cCQ0NISw0NNZUwh79BgNw6dwZvedLlvnYdt++ec2W9avpM2i4wTL6+37STl3jaMsJ1Lx59YLswYFMHByjLbfrirl5OirXqK9b5ui+7USEh5Ezb/KmoWuzfFynzq5uhIXGlTfuGicXV/qNnBLna9vY2VOhSg3KVPyZu7euMXFob6YuXq93Qu9L+fm8TeS+Ov46Zxc3Bsazr+7YYwBDenZk1+a1BAcF0GfYBN2+JrkC/b31+mQHZ1ciwmL3yb+17wXAvesX9ZZXq1XkLlyCuq06oVIpWTSmHxaW1lSuqz+lPjn8fb1xdonRD8TXjuOpiYgIZ+X8qQwYO4t/923T1aT3zExkRDg3Lp+jcPEyPLp3m5fPHhMY4JfszAGJyJxQjVql7dOa/tUFlVLJ5KE9sLSypmbD5hzbvwOlUkmVWg3YYaDvQ1+Tr2DAKdV8tQdbefPmJVMm7RmYHDlyEBgYyLNnz2jcWLthKxQK8ufPj42NDVOnTmXv3r08ffqUkydPki9fPt3rFClSJN73WLRoERkzZuTgwYNMmDCBGjVqYGRk9NnXBAgNDeXWrVsMHDhQ91xYWBiBgYE4Ojom6bOqNeo4hzmNjU2+qC4uDk7OLNtykEf37zCsVycyZc2OZ6YsScr5gUatBmLnMDIxSVLNwR3radttkO7x04d3ObpvG4MnLfqiXPHm1Wg+u94Sqmnarjsbl85ieLdW2Ds4U6BoKYOcEUssjUYd5/PGxokbmD6yeQXWdvYMWbwDZVQkqyYP5sTujVSs28SQMfV8C5k1ajVGcbRR40/acXw1KpWSW1cv0HPYZMzN07Fg6kg2r5hPk7b/MGf8YDr2GkbR0hV4eOcmU0f0Jnvu/Ab5wvet0Wg0ce5VP93+4qvZsW4JtvYOzF67n6ioSGaO7sv+bWup2bAFAA+8bvAuOIiylaunSH61Rh13NpOkTwy5d+c2Q/p2p0HjZpSrUNkA6bQ08e0bYrblBGpUSiW3rlyg5/DotjxF25Zbdeqlq9u1cSUHd2yg39iZmKdL3rVmarUmzi9aMdtEYmriEvMgLF+houQpUJjrl89TpUa9L877QWL2JUmpiykqMpLJIwfQfcBISparyL3bNxgzqDs58xbANcb1Z1+cXR13JqNE9snlftFff5XrNeHE3i0GPdiKL6N+nxx3DcDs8YNp1aknjs4ues9bWdvQe/gUNq6Yx9rFs8hbqCgFipTE1NQs2ZnV6nj6LhOTRNVUqdVA77laDVtwYOcG8hYqxpG92xg2xbDfh0Ta+GoPtkxjnM0xMjLC1taWmjVrMmTIEEB7sKNSqXjz5g2tWrWiZcuWVKxYERcXF+7cuaNbNl26z0/fqV69OqdPn2bQoEEsXrz4s68J2uF+c3Nzdu7cqXvu7du3ummIn7Nu2XwunNZepxIeFkqW7Dl1v/P388HG1g4LS0u9ZVzdPHhw59Zn62IKDXnPzasXKVOhCgA5cucja47cPHv88IsPtpzdPHh077bucaCfL9Y2dlhYWCa65unDe6hUKvIWKqarOXVkH+FhoYzq/Zd2mQBf5k8aRrN23ShWpuIXZQXt1JfH9z6ut0B/bZZ0MfMmUBPi85bGbbtgY6udfrl74wrco6fHpQYHF3eeP/jY/t4F+GFpbYu5Rfx/95huXzhJvbbdMDUzw9TMjGKVanDr3H8perD1LWRObjt2dHKhZLnKurOXP1apwY51S3n59BGRkRG60Zec+QrhmSU7j+7e+i4Ptpxc3Xn0me0voZpLZ4/TqmNvXVso/3NtLp4+qjvYOn/yMD/+XCvRB/KJsXTBHM6cOAZo9zXZc+bS/c7P1wdbOzssLeO/kVJc/j20j+kTx9C972B+qVHbYFkBnF09eHT3M205gRpHZxdK/hi7LQMooqJYOHUUr58/ZsT0pbh6ZEh2Xlc3Dx7c/fj3DvDzjbUvS0zNp0JD3nNg52YaNv9T94Vco9FgmoxR5bXL5nExel8dloR99f0YJ+QSs69+9uQhkZHhlCyn3dflKVCYzFlzcN/rpkEOthxd3Xn24OOlDsH+fljZ2Opthwm5ePwAGbLmxDNr9OfXaDAx/fyJ3qRwdnPn4Sd/89h9ctw1L589xufNK9Ys1F5PGRToj1qtRqGIol33QVhYWDJs8sfrhnu2bYRHhuTvx13c3Hn0mcwJ1Zw8so8s2XORObu2j9GgwcTElJNH9hIeFsqInm0BbZ84d+JQmrfrRvGylZKd+2sg/6nxV+rw4cP4+/uj0WgYMWIEK1eu5ObNm2TJkoU//viDQoUKceTIkXhvYGFiYoIynotNu3fvzuXLlzl+/HiCr2liYhJ9NxtbsmbNqjvYOn36NC1atEj0Z2ne9m9mLN3AjKUbmDhvJfe8bvL6pfai44O7tlLqx9gb0w8lyyaqLiZjYxNmTxzJnZvXAHj+5BGvnj9N1t0ICxYrzcO7t3QXSf+7bxvFylZMUs3dm1fIX6SE3hmqlp16MXnJVt3NMxydXPm736hkHWh9yPLo3scsx/Zto2iZComuObZ/G9vXaM8uBQf6c+LgTsqk0Fn0uOQqUpIXD7zwe/MSgPOHdpG/ZOKn1GXIlosbZ7RfHFVKJXcunSZTCt/R6FvIXCgR7TihmlLlq3Du5BGiIiPQaDRcPvsf2XPnxz1DJsJDQ7jvdQMA79cvef38CVly5DFo/m9FoU+2raNxbH8J1WTJkYfzp7R3UVQqlVw9f5IcMaax3bt5lQJFDHt32L86dWHpuq0sXbeV+cvX4nXrOi+fPwNg19aN/FixSpJe7/SJ48yaMoEpsxcZ/EALoFDxT9rp3jjacgI1pcpX4dyJ2G0ZYP6kYYSHhTLMQAdaAEVKlOGB103eRO/LDu3eQslylZJc8ykLSysO7tzE+ZPaa2ofP7jLw3u3+aHUl98JtEXbzsxYupEZSzcyad6q6H2wti0c2LWFUj9WjrXMx311wnUxpffMTFhICHeib+zw5tULXjx7TPZchpkCnLdIKZ7ev43Pa+2dgE8f2kHBkhU+s9RHb54/Zv+GpahVKqIiIzm5fytFf/zZINk+KFy8DA/u3uJNdBs9sncrJT5px/HV5M5fmLlr9zJh/jomzF9H1dqNKFvxFzr0HIKRkRETh/bg0X3twebZ44cwMzfXHeAkR6FP8vy7dyvFY2178de8fPqIzasWRq/XCA7t2kTZSr/Q+u/eTFu2VXfTDEdnV/7pP/r/5kDre/PVjmx9ytbWli5dutCmTRvUajX58uWjQ4cOKJVK1q9fT61atdBoNJQsWZIHDx7E+Ro///wz9evXZ9u2bbF+5+zsTPv27Zk0aRKbN2+O9zUrVKjA8OHDmThxIpMnT2bEiBEsWbIEMzMzpk+f/kV3PXFwdKJr/xFMGt4XpUKBR4aMdB80GoCHd72YM3kUM5ZuSLAuPpZWVgwcM42lc6agVCoxMzen19CxuLh9+Rl2ewcn2vccyqyxA1Aplbil96RjnxE8vu/F0pljGTt3bbw1H7x9/QIX9/RfnCEp7Byc+KvHUOaOH4hSoc3Svvdwnjy4w7KZYxk9Z028NQC1f2/DoqkjGNy5GRqNhgYtO6Tq7Vdt7B35rfMA1kwdhkqpwNndk8ZdBvHy0V22zp9M9ylLE1y+zh9d2LV0BlO7t8LI2JichYpRqV6z7z6zvYMTHaLbqDK6jXaKbsdLZo5lXHQ7jqsGoGqd3wgJeceQrm1Qq1VkzZmX5u26Y2VtQ4+hk1i9YCoKRRQmxia07TYQdwOcRf0W2Tk40a7HUObE2LY6xLH9xVUD0KJ9T1bNn8yAjo0xMjamQJGS1G7USvf6Kd2XODo5M2DYGIYN6IlCocAzYyYGjRgPwF2vW0weM5yl67Ym+BrzZ05Bo9EweczH67QKFilKz/5DDJLR3sGJDr2GMmtMjHbaN7otzxjLuHlr462B6Lb8Protq6LbcvvuPPC6wYVTR/HwzMyoXu1079e0bRcKl/jyAxh7Ryf+6TecKSP7oVQqcE+fka4DRvHwnhcLpo5myqL18dYkxMTEhH6jp7Fs9iQ2rlyIiYkJvYaM190WPrkcHJ3o1n8EE4f3RalQ4pEhIz2i98EP7t5m7uRRzFi6McG6+NjY2jJgzDSWzJ6MIioKYxMTOvceSnrPTAbJbuvgSPMug1g+eQgqpRJnD09adhvC84d32TBvAv2mrUhw+RpN2rJl8TQm9GyDSqXkh7I/UbZqXYNk+8DewYlOvYcxY/QA3d+8c98RPLrvxeLpY5gwf128NQkxMjKiy4DRLJ4xFqVCgaOTC72HTzbIXersHZzo2HsYM2Pk+Tt621s8fQzjozPHVQPQsGV7VsydRP9OzVAqlZSu8DM/1fw12bm+Bd/PuBYYaeK6pZIwmDtvQtM6QpK9D0/9W1Qnh0r97TXht2ERaR3h/15Gm8RNj/maVGw0OK0jJNmxzWPSOkKSZHUzzG3AU9ML/7C0jpBkFmaGnWKW0sy+4Bq8tPY04Nv7fuFmnTZ3Zv1S3963Cyie1S6tIyRK05Wpd5fcDW2Kptp7xeWbGdkSQgghhBBCfPu+hv//KrV8e6dyhBBCCCGEEOIbICNbQgghhBBCiFRj/P0MbMnIlhBCCCGEEEKkBBnZEkIIIYQQQqQauWZLCCGEEEIIIUSyyMGWEEIIIYQQQqQAmUYohBBCCCGESDXf0SxCGdkSQgghhBBCiJQgI1tCCCGEEEKIVCM3yBBCCCGEEEIIkSwysiWEEEIIIYRINfKfGgshhBBCCCGESBYZ2RJCCCGEEEKkmu/pmi052Eph3u8i0zpCkmV2skrrCEkSFBaV1hGSzMbs29v0HC3M0zpCkijV6rSOkGTHNo9J6whJ9tPvQ9I6QpJc3D0hrSMkmbNNurSOkGRBod9Wv6zRpHWCpHOwMEvrCEnWce2VtI6QJMvalEjrCOL/wLf3jU8IIYQQQgjxzfp+xrXkmi0hhBBCCCGESBEysiWEEEIIIYRINcbf0TVbMrIlhBBCCCGEEClARraEEEIIIYQQqeY7GtiSkS0hhBBCCCGESAkysiWEEEIIIYRINd/T/7MlI1tCCCGEEEIIkQLkYEsIIYQQQgghUoBMIxRCCCGEEEKkmu9oFqGMbAkhhBBCCCG+H7t376ZWrVpUq1aNtWvXxlt3/PhxqlSpkqz3kpEtIYQQQgghRKpJy//U2Nvbm+nTp7Nt2zbMzc1p2rQppUuXJmfOnHp1fn5+TJw4Mdnv9393sPXy5Utat27N0aNH0zrKF7l58TTbV81HqVTgmSUHrbsNxtLKOladRqNhxYzReGbNQbUGLQCIioxg/YIpPH1wB41GQ7bc+WnWqQ/m6SxSJOuFMydYvnAWiqgosuXITY+BI7C2tklSXZPalXBxddfVNmrehhy58jJp5EDdc2q1iqePHzJk7FR+rFT1i7JeOX+KDcvmolREkTlbLjr0GoLVJ1kTUzNtZF8cnV35s0s/AELeBbNi7mRePn+CIjKSX5u3pULVWl+UMSG3Lp1h1+oFKBVReGbNSfMuA+NtF6tnjSFDlhxU/bV5rN8vnjAQeycXGnfobfCMAFfPn2Ljcu06zJQtF+17xl6HCdV0bFwVJxc3XW2d31rxY5Wa3L5+iXWLZqBSqbCxs6dVp15kyZ472XmvXTjF5hXzo7Pk5K8eg7G0sklUjVqlYtX8Kdy7eQWAwiXL0fSvbhgZGfH4vhdrF04nKjIctUpNrd+1n8MQrl04xeaV0XmyJpA5jhq1SsWqBTEyl9Bmfv3iCQsmDdMtr1arefnsEV0HTaDEjz8ZJHdSLR7VitsPXjNj9b9p8v4xXT53kjVL5qBUKMiSPSed+wyL1a4/V+Pn85aBXf5g6uL12Nk7pkjOlOqTq1SrzblTx5k6dihu7ul1v5s8bzlWcfRDiXHl/Ck2LI/R38bRVySmZtqovjg6feyTb1+7xJrF2r7C1tae1p16kSVH8vsK0P6N1y2dgyL6b/x377jbQUI1fj5vGdT1D6Ys+tgObl27yKoF07WZ7ez5o3Mfshooc0r1cR/4vn3N8G5t6DtmFtly5zNI5ph+zOnEP5WzY25qzAOfEMbsuUdolEqvJoerNX2r58ImnQkqDYzfd4+7b0N0v3e3TceyP4vRfPElgsMVBs94+dxJ1kZv+5kT6B8SqvHzecugLn8wJUb/8OLpYxZOH0NEeDgYGdGyXRd+KFnO4Pm/R2fOnKFMmTI4ODgAUL16dQ4cOECXLl306oYMGUKXLl2YOnVqst5PphF+Rd4HB7Jy1lg6DhzPqPkbcfHwZPvKebHq3rx4yvQhXbly5pje8/s2r0StVjF01mqGzVqNIiqKA1tWpUjWoMAApo0bxpAxU1myfhceGTxZPn9mkupePn+Kra0dc1ds0v1UqVabLNly6D1XrGRZKlet+cUHWu+CAlk4ZRQ9h01k2rKtuKX3ZP3SOUmu2bVpFXdvXdN7bv6UkTi5ujNh/loGTZzLynlT8Pf1/qKc8XkfHMia2WNp138sw+ZtwNk9A7tWzY9V9/bFU2YP68a1M8fjfJ3D29byyOuGQbPF9C4okEXTRtFj6ESmLNWuw43LY6/n+Gpev3iKja094+et0/38WKUmYaEhzBjdj2btujFhwXradh3A7LEDUURFJS9vcCBLpo+h6+DxTFy8GVcPTzYtn5fomtNH9/P25TPGzlvH6LlruXfzKhdPHUWj0TB77AAatmzP6Dlr6D16OusXz+Ttq+fJyqvLM2MMXQeNZ+KiBDLHU6PLPHcdo+es5d4tbWbPzNkZPWeN7qdgsdKUqVQtTQ608mRzZ//CrjSo+kOqv3dcgoMCmTN5JH1HTGb2ym24p8/ImiWzk1Rz/NAehvZsT4C/b4rlTMk+GeDOres0atZG73dfeqD1LiiQhVNH0XPoRKYt3Yqbhyfrl8XRJ3+m5tM+OSw0hOmj+9GiXTcmRfcVM8clv68A7d943pSR9Bk+mVkrtH/jtXG0g4Rq/ju0h2G92hMYox2Ehrxnyoi+tOrQg6mLN9K++0CmjR5gkMwp1cd9EBUVyYLJw1EqDX8AA+BgZcawOnnpv/U2vy24wKvACLpUya5Xk87UmDnNC7Pq7HNaLr3M0lNPGV0/v+73tQq5s7D1D7jZpkuRjMFBgcyN3vZnrYy/XSRUc/zQHobF0T8snjWBn2rUZ8qi9XTuM4xpowegUilT5HOkBSOj1Pv5lI+PD66urrrHbm5ueHvrf3dbtWoV+fPnp0iRIsn+rN/8wdbUqVOpVq0aTZo0oUuXLly4cEH3uwEDBrBt2zbd4zx58gAQFBTEP//8Q82aNalfvz5nz54F4NixY9SvX5+6devSuXNn/Pz8AJg4cSL16tXj119/Zc4cbWcfGhpK//79adiwIfXr12fPnj3J/ixeVy+QJVc+3DNkAqBSzYac/+8gGo1Gr+743i2Ur1aX4j/qzyHNXeAHajX+E2NjY4xNTMiUPTf+Pm+TnSsuVy6eJXe+gnhmygJAnQaNOXZ4X6ysCdV53byGsYkJfTr/wd9tfmPt8gWoVPpnrG5dv8Kp40fo0nfIF2e9cfkc2fPkJ71nZgB+qdOI00cP6GX9XI3X9ctcv3iWqrUb6pYJeRfMzSsXaNSyPQDOru6MnrUcG1v7L84al7vXLpAlZz7cottFhRoNuHjiUKx1fWL/VspWrUvRcrG/IN+/eYU7V89Rvnp9g2aL6eaVc2TPnR+P6HVYtXbs9ZxQzYM7NzA2NmZU7/YM6NSMbWsXo1apePvqOVZWNhQsWgqADJmyYmllzYM7N5OV99aV82TPnU+XpUrthpw9pp83oRq1Wk1kRAQKhQKlIgqlUoGZuTkKRRS/Nm9Hgei8Ti7u2No7EOjnk6y8ujy5PslzPI7M8dTElzmmDwdgf3Tpn+y8X6JT44qs2H6WbYevpsn7f+r6pbPkzJOfDBm167N6vd84+e9+vXWeUE2Any8XTh9n6IQ5cb6+oaR0n+x16zrXL1+gc5vf6dP5D25eu/zFWW9cSUSf/Jkar+uXuX5Jv09+8+o5ltYf+wrPzIbpKwBuXD5Ljtz5SR/9N65WN3Y7SKgmwM+XC2eOM+STdvD21QusrG0oVOxD5mxYWVlz3wAnxlKqj/tg9bzJVPilNrZ2DsnOGpcy2RzxevOeF4HhAGy98poaBdz1a7I78TIwgjOPAgA4cd+fgdtvA+BiY07l3C50W59yJxk/bPvpE9E/xFXzoX/4tF0AqFUqQt+/AyAiPAwzs5Q5YPweqdVqvRFajUaj9/j+/fscOnSIzp07G+T9vumDraNHj3L58mX27NnDokWL8PLyStRyM2fOJHPmzOzfv59JkyYxY8YM/P39GTZsGHPnzmX37t0UK1aMUaNG8erVK06cOMGuXbtYv349Dx8+JDIykvnz51OgQAG2bdvG2rVrWbBgAS9evEjW5wn089abQuXo4kpEWCgR4WF6dc069aFUpeqxls9ftDTu0R2mv88b/t29keLlk3dRX3z8vN/i6vax03NxdScsNISwsNBE16lUKn4oUZoxU+cxec4yrlw4y66t6/WWXzJ3Gm06dIlzKkxi+ft64xxjWoyTqxvhYaGEx8iaUE2Avy8r50+ly4DRGBub6Grevn6Jo5Mze7euZXiPvxj0T2uePLhHOgvDTtsM9PPBIUa7cIinXTTu0JuSlarFWj4owJetS2fSpudwjGLkNzR/X2+cErGe46tRqVQULFqKfmNnMXTKIm5cPsfBXRvx8MxMZGQ4Ny6fA+DRvdu8fP6YoAC/ZOUN8PXGySVGFhdtlojw0ETVVKhaG2tbW3q0rkP3lrVxT5+RoqUrYG6ejkrV6+mWObZ/OxHhYeTIWzBZeXV5XBOROZ6aClVrY20TnbnVx8wxbVw2m0atO8WaapRaek7czMYDl9LkvePi5+uNi6uH7rGzqxthofrtOqEaJxdX+o2cQobog5sUy5nCfbKdnT21fv2duSs28UfHbowe1BNfny8bxff39cbZJRF9cjw1uj65v36fnN4zM5ERn/QVzx4TmMy+AsDPxxsXN/2/8aeZE6pxcnGl74gpZMio3w7SZ8xMREQ41y9pT/o+vHubF88eGSRzSvVxAMcP7ESpVFK5xq/JzhkfdzsLvN9F6h77vIvExsIUa/OPf/PMTpb4h0QxpHYeVrYtztzmRTAx1n5p9guJot/W2zwPCE+xjNrvDgn3DwnVJNQ/tOs2gO3rl9OhSU1G9f2b9j0GYmLy/3P1j5GRUar9fMrDwwNf348jib6+vri5ffyedeDAAXx9fWnUqBEdOnTAx8eH5s1jX5qRWN/0wdaZM2eoWbMm5ubm2NvbU7Vq4qaZXbx4kfr1tWf48+TJw8aNG7lx4waFCxcmY8aMADRp0oRz587h7u5OunTpaNq0KatWraJPnz6kS5eOM2fOsGHDBurXr0+LFi0ICwvjwYMHyfo8arUaiN0ojI2T9md69vAukwf8TeVajShcsnyyMsVHrdHEOTZr8knWhOpq1mtE554DsbC0wsbWjgZNWnHmxMcpCl43rxEcFEjlX5J3DdSnZyw+iLmTjq8GYPa4wbTq2BNHZxe951UqJT5vX2NlZc3IGUvpNmgsqxdO4/H9O8nKGyv/J2dgPub/fLtQKZWsmDqChm27Ye/k8tn65Ih3PZt8fj0bm5hQpWYD2nTui4WFJdY2ttRq2IJLZ45jZW1Dz2FT2LVhOQP/bs6pf/eRv0hJTM3Mkp03rrb5abuIr2bHuiXY2jkwe+1+pq/aTUjIO/Zv07+j0Z5NK9m+ZjE9h08xyLWTBslsH5155W5C3utnfuB1g3fBQZStHPtkzvdKo9bE1S3rr/NE1KS0lO6Th46bToWffsHIyIiCRYqRr2ARrl48+0VZNepE9BXx1ADMHj+YVp1i98lW1jb0Hj6FHRuW079Tc04c2UeBIiUxNU1eXwHEGiHUZf502/tMzaesrG3oN3Iq29Ytp0+Hpvx3eC8FfzBg5hTo454+vMuxfdv4o8uAZGdMiJFR3OtUFeM5UxMjfszpxParr2mz7DIbL71kZpPCmJmkzs0X1GpNnNPUYq7jxNR8KioqkuljBvBPvxEs2rifUdOXsGj6WPxSaLbS96ZcuXKcPXuWgIAAwsPDOXToEBUrVtT9vlu3bhw8eJCdO3eyaNEi3NzcWLdu3Re/3zd9iGxsbBx9gBI3IyMj3YaqUHycU2xqaqrXiT969CjW62g0GpRKJaampmzevJkLFy5w4sQJmjZtyurVq1Gr1UyePJkCBQoA2juW2Nsnb/qYk6sHT+9/HJ0L8vfFysaWdBaWiX6NiycOs27BZJp17B3n6FdyrFoyl/On/gO0c+Oz5sil+52fnw82tnZYWFrpLePm7sE9r5tx1v17YDfZc+YhW07thcAajQbTGGdtTvx7kKo16ib5YPNTzq7uPLx7S/c4wM8Xa1s7LCwtP1vz8tljfN68Ys3C6QAEBfqjVqtRREXxa7M/AahUvS4AHp6ZyFPgBx7du012A14o7OjqwdMHH9tFsL9fotvFs4d38Xv7mm3LZgHwLigATXT+Fl0GfmbppIlzHdrYYWHxmfUcXXPyyD6yZM9F5uzadqXRaDAxMUWtVmNhacmQyQt1y/X+qxHuGTImK6+TqzuP7n3MEhidJeZ6Tajm0pnjtOrUG1MzM0zNzCj/c20unjpKzYYtUCiiWDxtFK+fP2HotCW4umdIVtZ48/gnInOMmktnj9Oq4yeZT2szA5w/eZgff66V7G3u/4mLmwcPYrRZfz/f6D7MMkk1KSG1+uSQ9+/Ys30TTVr9FWPfqcHU9Mu+Qji7JaKviKcm3j5ZEUW77oOwsLBkWIy+omfbRngks6+A6L/xnYT3I4mp+ZS2f7Ni5LRFuue6tWmAh2emZGdOqT4uwNeb8LBQxvRpp10mwJcFk4fR5K+uFCvz8Qtrcnm/i6Sgp53usautOcHhCiIUH7+v+b2P4olfGLdfvwe00wiH1AJPB0ue+ofFek1Dc/1k2w+IY9tPTM2nnj95RGREBCXKatdn7vyFyJg1Bw/u3NIbPf2WpeVext3dnZ49e9K6dWsUCgW//fYbhQsXpn379nTr1o1ChQoZ9P2+6T1quXLlOHToEFFRUYSEhHD8+HFev36t+72DgwMPHz4E4MiRI7rnS5Qowd69ewHtgVb79u0pUqQI169f5+XLlwBs3LiR0qVL4+XlRcuWLSlZsiT9+/cnR44cPHnyhDJlyrB+vXZ6hY+PD/Xq1ePNmzfJ+jz5i5bi8b1beL/WTkc8sX87RUonvuO6fuEkGxdPp/vImQY/0AJo3e4f3YXR0xet5u7tG7x68QyAfTs2U7ZC5VjLFCtVNt66p48fsnrpPFQqFZGREezeuoGKP3/MffPaZYoUL5Xs3IWLl+HBnVu8ib5BwZE9W3Ud2OdqcucvzNx1e5mwYB0TFqyjau1GlK30Cx16DcEtvSfZcublxGFtWwoK9Oe+1w2DHmgB5PuhFE/v3cYnul2cPLidQqUqfGYprex5CzJm6XYGzljJwBkrKV/9V4qVr2LwAy2AQsXL8PDuLd2NIP7du5Xin6znhGpePnvEltULUatUREVGcHjXJspU0p5Jnzy0B4+jT0Sc/e8QZmbmZM6Wi+QoVKw0j2JkObpvG0XLVEh0TZYceTh/UnunPKVSydXzJ3VTBRdOHk5EWChDpxruQEuX514iMsdTkyVHHs6fijszwL2bVylQpITB8v4/+KFEGe573eT1S+36PLR7CyXLVUpyTUpIrT7Z0sqaPds2cPo/bdt5eP8O97xuUbz0j1+Uu3DxMjy4G6O/3RtPnxxHTe78hZm7di8T5q9jwvzoPrniL3ToOQQjIyMmDu3Bow99xfFDmJmb607gJEeR4mV4cOcmbxL4Gyem5lNGRkaMG9SNR/e0mU8f02bOYoDMKdXHtejYi0lLtuhuqOPo5EqnvqMMeqAFcO5xAAUz2JHJUXtQ0qhYBk7c159eeeZRABkcLMjroZ32XDSTPRrgdVCEQbPEp0iJMjzw+ky7SETNp9J7ZiIsNIS7t68D8Pb1C14+e0y2XHlS4FN8n+rWrcuePXs4ePAg7dtrr71fvHhxrAOtjBkzJvsO50aa+Ma9vxHTp0/nyJEj2NvbY2xsTKVKlVi/fj1Hjx7l+fPn9OjRA4VCQZkyZdi/fz+nTp3i3bt3DBkyhKdPn2JqasqgQYMoUaIER48eZdasWSgUCjJkyMDYsWNxc3Nj4sSJHDt2DEtLS4oVK8bAgQOJiIhgxIgR3L17F5VKRYcOHWjQoEGsfMfvBSTp89y8dIYd0bd+d/Xw5M+ew/B9+5rVc8YzdKb+nQVXzBhNhizZdbd+H/Z3E0Lfv8PB+eMdVnLkK0TzTn2TlCGzk9Xni4ALZ0+yYsEslEoF6T0z0mfIWGzt7Ll/9zYzJ4xk7opNCdZFRIQzb9p47nrdRKVUUuGnX2jToavuzOmvVUuzeN0uvesL4hIU9vm7Nl29cDr6tu4K3DNkpHPfEXi/fcXiaWOYsGBdvDU2dvqjlVtWLeL9uyDdbYb9fN6yfPZEvN++QqPWULNBM6rWaRjr/T/ln4jMMd2+dIZdaxaiVCpw8fCkdfeh+Hm/Yt2cCQycsVKvdvXMMaTPkj3OW7/vXb+U0PdBX3Trd0cL88/WXLtwWntbd6UCt/QZ+bvvCHzevGLxjDGMn7cu3hobW3siIyJYOW8SD+7eQqVUUrrCzzT+ozNGRkbcuXGZ1QunoVQocHByoV33QbilT/hstTKBUe8Prl88zeYV81Aqlbh5eNKhz3B837xm2ayxjJ6zJt4aG1t7Qt4Fs2r+ZJ4/uo+RsTEFfihJ07+68fThXUb3boeHZ2bM0328oLnxn10oVLxMwoES0Rtfv3iazSvnoVQocUvvSYfew/F9+5plMz/J/EmNXubH0ZmLaDN/mJLZvmElJi7apHcNx+f89PuX37wmIYtGtsTr4RuD3/r94u4JSV7m8vlT2ts2KxV4pM9I1wGj8H7zivlTRzN10fp4a2w/6T8a/Vyc5duOJPnW71bpEjeClJJ98v27t5k/fQLhYaGYmJjSoVsfihSL/2RYUGjCfZyuv1UqcE8fo0+ePoYJ89fFWxOrT169iPfBH/tkrxuXWbVA21c4OrnQrscg3D/TVwCYmnz+3POV86dYt3SOLk+X/qPwefOK+dNGM2Xh+nhrPm0Hv1ctztKtH9vB7euXWTFvKkqlNnPHnoMTNXIfFvX5O9OlRB/36RTu3n/8SpdB4xN16/euG659tiamcjmc+Oen7JiZGPEyMIIRu+7g6WjJkNp5aLFEe21n0Uz2dPs5B5ZmJkSp1Ew99JDrL4P1Xufi4MpUnXY6ybd+X9bm8yefrsTY9t1j9A8Lpo5myqL18dZ82i5++7k4y2L0D7euXmT14lkooiIxNjGlcav2lCr/+TvEFsqYNtfbJlW3HXdT7b1m/Zo31d4rLt/0wdbVq1d5+vQpDRo0QKFQ0KRJE8aNG0fevGm7UmNK6sHW1yCxB1tfi8QcbH1tknqw9TVIzMHW1yQxB1tfnW+wN06pg62U8iUHW2ktsQdbX5PPHWx9bRJzsPW1SczB1tcmqQdbaS0xB1tfGznYii2tD7a+vR48hmzZsjFnzhyWL1+ORqPh119//aoOtIQQQgghhBD6jFPnHiZfhW/6YMvBwYGlS5emdQwhhBBCCCGEiOWbPtgSQgghhBBCfFu+p5Gtb2+SshBCCCGEEEJ8A2RkSwghhBBCCJFq4vtPy/8fyciWEEIIIYQQQqQAOdgSQgghhBBCiBQg0wiFEEIIIYQQqUZukCGEEEIIIYQQIllkZEsIIYQQQgiRar6j+2PIyJYQQgghhBBCpAQZ2RJCCCGEEEKkGuPvaGhLRraEEEIIIYQQIgXIyJYQQgghhBAi1XxPoz1ysJXCMjhYpHWEJNtw41VaR0iS5j94pnWEJLO1MEvrCEkWHKZI6wj/97K6Wad1hCS7uHtCWkdIkpJ1B6R1hCRbtXxQWkdIsmKejmkdIUkiFeq0jpBkNhbf3le4ZW1KpHWEJDH5nu5PLlLMt7elCiGEEEIIIb5Z39ElW9/VKJ4QQgghhBBCpBoZ2RJCCCGEEEKkGrkboRBCCCGEEEKIZJGRLSGEEEIIIUSq+Y4GtmRkSwghhBBCCCFSgoxsCSGEEEIIIVLN93RXfRnZEkIIIYQQQogUIAdbQgghhBBCCJECZBqhEEIIIYQQItXIrd+FEEIIIYQQQiSLjGwJIYQQQgghUs13NLAlB1ufc/78eebMmcPq1atT9H0unj3JqoWzUSiiyJojF936D8fK2ibRdZGRESyYPoH7d26h0WjIk78QnXoOIF06C25cucjSudNQq1TY2tvTvmsfsuXMY7DsL29e4MrOFaiUChw9s1GuZQ/MLa30au4c3829k3sxwghb1/SUbdENS1sHlFGRnN84D7+n99GgwTVrHko36YypeTqD5YvP+dMnWL5gFgpFFNly5KbnoBFYx7HO46sbPag3r1+90NW9ff2KwkWLM3LSLINlvHj2BCtj/L279x8RT7uIuy405D0zJ47k5fMnaNQafq5Rl99a/AnA+3fBLJgxgRfPHhMVGUnjVu2oUr1OsvJePX+KjcvnolREkSlbLtr3HBIrb0I1HRtXxcnFTVdb57dW/FilJi+fPWbpzHFERIRhZGRE0z+7ULhE2WRlBbh24RSbV8yPzpKTv3oMxtLKJlE1apWKVfOncO/mFQAKlyxH07+6YWRkxOP7XqxdOJ2oyHDUKjW1ftd+jpRw9tR/LJo7A0WUguy5ctN/yCisbWK3EQCNRsP4kYPJniMXTVtp20FkRATTJ43h7m1t35GvYCF69htCOguLFMl7+dxJ1iyZg1KhIEv2nHTuMyxWG/lcjZ/PWwZ2+YOpi9djZ++YIjm/xOJRrbj94DUzVv+b1lF07l05y6H1S1ApFLhnzk6DTn2xsLLWq7l28jCndm0AIyPM0llQ54+ueOYw3D4iPhfOnGDFwtkooqLIliMXPQbG3b8lVNe0dmVcXD/2GY2at+GnarW5f+cWC2dNJjI8HJVaze8t/qRK9dpflPPS2ZOsWTIbhUJBluy56NI3dptNqE6lUrFi/jSuXjiLSqWkfpPW1Kj3m96y3m9e0adjC4ZPnkfOPPkBmDisD08f3ccien9aqGgJ+uzCcQAA9GlJREFU2v7TJ8Gsum0nKnrbiSNrfDUqlYqV86dz9eIZ1CoV9Rq3onp0zotnTjBn4nBc3Dx0rzNm5hIsLK3YsHw+504eBSBnnvx06DGQdBaWSVzLH7Otjd72MyfQPyRU4+fzlkFd/mBKjP7h/btgls6ZxMtnT4iKjKBRi7+o9MuXtYcPUrJdPLh7m2VzphAREY5araZBszZU/qU2Go2G9cvnc/aEto/JmacAnXp++foWqUOmEX4FgoMCmDl+OANHT2bB2h14pM/IioWxv7AnVLdp1VJUKiWzl29i9vJNREVGsHnNMkJD3jNuSG/adu7B7BWb+LvXICYO748iKsog2SPeB3N69XQqdxhMgxGLsXXx4MqO5Xo1/s8fcPvIVmr1mUr9ofOxdc3Atd3ag9cbBzZoO/XBc6k3WPsF/ObBTQbJlpCgwACmjh3G0HFTWbphFx4ZPFk2b2aS6oaOm8r8lZuYv3ITPfoPw8bGln96DzJYxuCgAGaMH87A0VNYuHZn9N87dsaE6tYsnYeLqxvzVm5l+qK17Nu5iTu3rgMwfdwwXFzdmbV0I2OmLWThzIn4+Xh/cd53QYEsmjaKHkMnMmXpVtzSe7Jx+ZxE17x+8RQbW3vGz1un+/lwgLJizkQqVa/H+Hnr6NBzGLPGDUSlUn5xVoB3wYEsmT6GroPHM3HxZlw9PNm0fF6ia04f3c/bl88YO28do+eu5d7Nq1w8dRSNRsPssQNo2LI9o+esoffo6axfPJO3r54nK29cggIDmDBqKKMnzmDN1j1k8MzIwjnT46x9+uQRPTv/xX//HtZ7fvXyRahUKpat38ay9duIjIxkzYolBs8KEBwUyJzJI+k7YjKzV27DPX1G1iyZnaSa44f2MLRnewL8fVMk45fIk82d/Qu70qDqD2kdRU/ouyC2zZ9Es14j6TFjFU7u6Tm0bpFeje/r5xxYs4A2gybRZdISKjdsybqpw1I8W3BgANPHDWfwmCksXr8TjwwZWT4/jv4tgbqXz59iY2vHnBWbdD8/VdN+IR07uA8t2/7NnBWbGD1lLotnT+HVi2dJzxkUyOxJI+g3cgpzV23HI70nqxfNTlLdod1bef3yOTOXb2LygjXs2bKO+3du6ZaNiopkxtghKBUKvde853WDsTOXMn3JBqYv2fDZA63goEDmTIredlZtwz1DRtYsjmP7iqfm8B5tzhnLNjFx/mr2bF3Hg+ic925fp17jVkxdvF73Y2llzfmTx7h28RxTFq1nxrLNREZEsHfb+iSv5w/Z5kZv+7Oit/21cfQPCdUcP7SHYXH0D3MnjcDZxZ0pC9cxfPJ8ls2ZjL/vl+/vUrJdaDQaJg3vS9M/OzF9yQaGTpzN8nnTeP3yOedOHuXqxbNMW7yBWcu3EBkZwZ6tX7a+05qxUer9pLX/u4OtqVOnUq1aNZo0aUKXLl3Ytm0bO3bsoEGDBtSvX59BgwYRGRkJQPny5Rk9ejS//vorjRo14sUL7SjFqVOnqF27Ng0bNmTTpo9f/J89e8aff/5JgwYNaNasGV5eXgAMGDCATp06UbNmTY4ePZrkzFcvnCNX3gJkyJQFgJq//s5/h/ej0WgSXVegSDGatG6PsbExJiYmZM+VF9+3b3j98jnWNjYUKV4agExZsmFpbc3d2zeSnDMur+9cwTlLbuzcPAHIU7E2jy8e08vunDkXDUcuwdzSGpUiirBgf9JZ2wLgnrMQhWs2xcjYGGNjE5wzZic0wMcg2RJy5cJZ8uQriGf0uqzTsDFHD+2Ltc4TU6dQKJgyZiidevTFzd0DQ7ly4Sy58hbQvXetX3/neBztIqG6Dt368VfnXgAE+PuiiFJgbWPD+3fBXLt0jmZ/dgTAxc2daQvXYGNn98V5b145R/bc+fHwzAxA1dqNOH30gF7ehGoe3LmBsbExo3q3Z0CnZmxbuxi1SgWAWq0mNOQdAOHhoZgZYOTz1pXzZM+dT5elSu2GnD2mnzehGrVaTWREBAqFAqUiCqVSgZm5OQpFFL82b0eBoqUAcHJxx9begUA/w7fri+fOkDd/ATJm1v7t6zdqwpEDe2O1EYAdmzdQu34jKv9cTe/5IkWL07ptR13fkStPPrzfvjZ4VoDrl86SM09+MmTUrs/q9X7j5L/6bTqhmgA/Xy6cPs7QCXPifP200qlxRVZsP8u2w1fTOoqeB9cv4pkjDy7pMwJQ6pf6XD/1r976NjU1p0HHPtg6OgPgmT0PIUEBKJWKOF/TUK5cPEvufB/7rdoNfudYXP1bAnVeN69hYmJC385/0rnN76xbvhCVSoUiKormbTtStGQZQNu/2Ts44ueb9G3w2sWz5MpTQNcea9T/nRP/xs6ZUN35U8eoUqMeJiam2NjaUb5KNU4c3qdbdtGMCfxUoy629g6657zfvCI8LIx5U0bTvW1jZk8czvt3wQlmTe72df7UcarUqPsx50/VOXFEm/Pe7RvcvHqRXu2aMqT7X9y+rh3RL1OxCmNnL8XMzIzwsFCCgwKxsXPgS3zIlj4R+eOq+dA/DPmkf3j/Lpgbl8/TuHV7AJxd3Rk/ZyU2tl++v0vJdqFQRNGkdQfd9zYXV3fs7R3x9/WmbMWfGT972cf1HRiArZ39F38OkTr+rw62jh49yuXLl9mzZw+LFi3Cy8uL8PBwNm3axIYNG9i5cyfOzs4sXboUAF9fX8qWLcuOHTsoWbIka9euJSoqigEDBjBr1iy2bduGRYypNP3796dv375s376d0aNH07NnT93vHBwc2L9/P1WqVElybl+ft7i4ueseu7i6ERYaQnhYaKLripUqq9sZ+bx9za7Na/nxp1/wzJSFiPBwrlw4C8D9O7d5/uSxwc4Khwb6Yu3oonts5eCCIiIMRUS4Xp2xiSnPr51h86DWeD+4Rc6yvwDgmb8Y9u7aLwIh/t54HdtJlmLlDZItIb7eb3Fx/7guXV3dCQsNIezTdZ6IugO7t+Pk4sqPlX42aEY/H2+9KRsu0e/9abtIqM7IyAgTU1OmjB7EP3/8RqGiJfDMlJXXL5/j6OzCjo1r6Nu5DT3aN+fh/TtYJGMqgr+vN06uH9eVk6sb4WGhenkTqlGpVBQsWop+Y2cxdMoiblw+x8FdGwH4459+7Nq4gi4tazN+4D+07dIfE5PkzYIO8PXGySVGFhdtlojw0ETVVKhaG2tbW3q0rkP3lrVxT5+RoqUrYG6ejkrV6+mWObZ/OxHhYeTIWzBZeePi4/1W7wDf1c2d0NAQwkJDY9X26DeYX2rEnjZTssyPZMqSFYC3b16zZf3qWAdkhuLn642L68e8zq5uhIXqt5GEapxcXOk3coruhNPXoufEzWw8cCmtY8QS7O+LvfPHKXZ2zq5EhocSGR6me87RzYM8xbRTcjUaDftXzSNviXKYmpqlaDZf78T1bwnVqVUqfihRmtFT5zFpzlIuXzjD7q3rMU+Xjup1GuiW2b9zC+FhYeQtUCjJOf18vXGOsd91jmf/nFCdto+O+Tt3/Py0oyqH925HpVRSrU5DvdcLDgygSPHSdOo1iGmL12NhacWcSSMTzvrJviDO7SuBGj+ft7F+5x99gGprZ0/1uo2Yung9Ldp1YdLwPrqRIVNTM/Zt30jHprV5FxxE6fI/JZgzPv6+3jh/pn9IqCa+/uHt6xc4OLuwe8taBndrS7+/W/L4wd1kTb1LyXZhbp6OqrV/1T1/aPdWwsPD/sfeXcdFla4BHP8RoiBgkIrdutba3Wu3rrq6dnesLTYmYoHdrajYa3d3IYrdioColDB1/xgdGQlp9O7zvR8/d2fmmTnPHN4473nfc4Z8hbTlV7u/N9O9dX0CP36gbOW4H3f+DAyS8X8p7f9qsHXu3Dnq1auHiYkJ6dKlo1atWmg0Gp49e0arVq1o0qQJR48e5fHjx7r3VK5cGYC8efPy8eNHvL29sbW1JXfu3AA0a6ZtsIODg/H09GTUqFE0adKEf/75h5CQEAICAgAoWrRovPPWaDQYRHGloKGhUZzjHnp7MaJfVxo0b0OZClUwS2vOmKlz2Lp+Bf07t+L4wT0ULVE60TpSjUYT5VWOBoaRi1a24hVo47yZ4g3acdh1LBq1Wvea//MHHJg9nAJVG5G1SNlEyS0m6mj2pdF3eccmbseWdbTt1D3Rc9Ro1LEsFz+OGzp2Kht3nyDw00c2r1mCSqXE580rzNKmxXnhGoaPn85y11k89PZKQL7RlE8jo1jF1KjXjI59hpEmjSlpzS2o37wdV86dIDw8DNdpo+n5z3jc1u9jrPNSVrhOw9/3bbxz/ZpLVGU34n6LKWbnxuVYWKbHdcN+5qzdQ1DQJ/Z7bNCL2+u+hh3rlzF4/CxMUif+NVBqjTrq/Izi3rR7371D/+4daNbqLypUrpYI2UWmUWuIqt/T2+exiBGxE33bELl8hH8OZfOcifi/fUXTnsNSMLfYt291G7eg9+CRpDE1xdzCkmat23Pu1HG9OPd1K1m/cjHjZ8wjdTzqoEYdyzxjiFNr1HoHfBqNBkNDIx7dv8vB3dvoNSTy8vN8hYowcrIL1rb2GBkZ0bpjT65eOINCEf2MY1Qz2t/nGlOMtr3T/7yvZWX4pFmUr1oLAwMDChb5nfyFinLzykVdbP1mrVm7+wRlK1Vn1oTh0eYYE7VaE+VNEyLmH5uY76mUSt69eYWpWVqmzF/JYMdprF7kwqP7d+OVJyRtuYho+8ZVbF69hNFT5uqV3/rN2rB+z0nKVq7OzPFJX19Fwvxf3SDD0NAQdYQDeACVSkW9evVwdHQEtIMm1ZelSQCpU2uXIxkYGOgOBCM2RkZfDhTVajUmJibs2rVL99rbt29Jnz49gN4MWGysX7GQS2dPAhASHEyOXHl0r/n7vcPcwpI0pvpnXWzs7LnvdTvauFNHD7Bo9jR6DhpJtT/q6fI2NTVl2vxv12D0bNuEzFmyxinf6KTNYIPfU2/d45APfpiYmZMqQqPw6d1rQj8FYJfnNwDyVPiDC5vcCAsJIo25JU+unOTC5gWUbd2bXKXjd0YsNtYsW8CFM1/3eRA5cuXVvebn+3Vf6t/Yw9bOnnt3bkcb99D7LiqViqK/l0qUHNevWMjFsye+5Bisl2P05SIT3l6eUcZdvXSOHLnyYGVti6mZGVVr1eXsyaPUrNsEgFr1tf+fOUs2ChUtzv27nrqLs+PKysaOh/e+5fHez5e05pZ6s2UxxZw+8i/Zc+Ul25fvrNFoMDIy5uXTR4SFfaZE2S8nRgoWIUu2XDy8d0fvDGdcZbSx45H3t1wCvuQS8WxnTDFXzp2gfa9/ME6VCuNUqahUswGXzxyjXvN2KBThLJs9idfPnzB29nJs7DLHO8/vrVjspjugDA4OJlce/XJsYWmJ6Xfl+EeOHvqXOTOcGDgs6tmvxGJta8+DexHLqm+kMh2bGBE76a3tePnw2wHlp/e+mKa1wOS7M/of/HxYP2M0Ng7Z6Tp+TqIs043KuuULuXjmBPClfcsdoezGsn2LGHf0wF5y5clHzjz5tC9qNBh/mfFWhIcze8o4nj99zOzFa7DL5BDrPDeuXMTlc9q+IjQkmGw5I/TPvlHnaW1nr3cdVsQ4G1t7vdUkAf6+WNvYcuLQXkJCghnZr7Pu+TlTxtCx5yDMLSwICgykTMWqX96lwcDQIMqBsi4HW3vdNVbaHKKpX9HEWNvaE+AXMU8/rGzsCA4K5MCurTRv2znCwEGDkbExTx/dR61WkytvAQwMDKjVoGm8r9my+a7uv4+i7scm5nsZrGwAqFFXu+Igk0NWChQuzsN7nuTOVzDW+SVXuQBt+Z0/Yzwvnz5m+oLV2Npr+5AnD++j0Xzb3380aPZLX7P1X/F/NbNVoUIFDh06RHh4OEFBQZw4cYLAwEAOHz6Mv78/Go2GCRMmsGbNmmg/I3/+/Pj5+XHv3j0A9u3bB4CFhQU5cuTQDbbOnj1Lu3bt4p3r3137MH/lFuav3MKsxWvx9rrN6y8X7+7ftY2ylapFes/vpctHG3fp7EmWzpvJJJeFuoEWaAeRE4b358G9OwCcPnoQE5PU5MidL965R5S5UAl8n9zj07tXAHif/pesRcvpxYR+es+pldP5HKRdb/7k0gnSZ85OGnNLXty6yCX3xfzR3ylJB1oAHbv31d3QYt7Sddy7c0t3wfS+nVspH8XZ/JJlyscYd+vGVYqXLBPlmav4+LtrH1xXuuO60h2Xxevw9vq27X93baNctOUi6rgzxw6xadUSNBoNivBwTh87RLESpbHP7EDufAU5un8PAAHv/bnreTPeAy2AIiXL8fCep+5GEEf3badk+Sqxjnn57BHb1i1BrVIRHvaZw7vdKVf1D+wyZyU0OIj7Xtobe/i8fsmr50/IkcC7pRUpUZZHEXI59q8Hv5erHOuY7Lnzc/G09o5QSqWS6xdP65YKLnEez+eQYMa6JO5AC6Brr36s2LidFRu3s2jVBrw8b/LyufZvv3v7FipWiduSkrOnTjB/1nRmuS5N0oEWQPFS5bjvdZvXL7X789CebZSuUDXOMSJ28hQtxYsHd/F78xKAy4f3UKBURb2YsNAQVkwcTKEyVWg9aFySDbQA2nfro7uRxezv2uB/d26jXBRtcInv2uCIcc8eP2TdioWoVCrCwj6zZ/tmqnxZAus8aTQhIUG4xHGgBdC2S2/dTSmmL1jD/bvfyuPBPdsjDIC+KV6qfLRxZSpW4+j+XahUSoKDAjl97CBlKlana79hLFy3U7etDFY2DB4zhTIVqxIaGspy1xm667R2bl5LhSq1dCeAo1K8VDm9HKKtX9HElKlQlaP7d+vyPHP8IGUqVSONqRkHdrrr7jj4+ME9Hty7w+9lyvP00QMWzJxI2JdLB04c2kuR30vHaX9/VaxUOR543eZNDPnHJuZ7dpkcyJW3ACcO7QXgw3t/7t+5Re58cevvkqtcAMyZ6khocDDT3L4NtACePb6P64wJuv19/GD897dIPgaa6OaUf1Fz5szhyJEjpEuXDkNDQ9q2bUtwcDBr1qxBrVZTsGBBpk6dSurUqcmfPz/e3tpZGQ8PDy5dusT06dO5fPkykyZNwtjYmEKFCvH8+XPWrVvHo0ePmDBhAh8+fCBVqlRMmDCBokWLMnLkSMqUKUPz5s0j5XPfJyTSc1G5cv40a5a6olQosXfIwpAxk7GwTMeDe3dwnTmJ+Su3xBjXq11TAj99xCrCLXALFi5O7yGjuH3jCstdZ6FQKMhoZU2/YWOxz5wl2ly2eb6Jyy7npedlru1ajVqpxMLGnkodhxLo94ZzG+bTeLT2QtV7p/bhfXIvBkZGmKXLSNnWfbCwtmfHhO6EhQRilv7bdV+2uQpSrk3fWG+/bfG4daRfXTp3mpWL56NUKMjkkIVh46ZgaZmO+3fvMGf6RBatcY8xDsBt1lQyWlnTtnOPOG1boYxdtbus+3trtz1kjJOuXMyfORHXle4xxgUFfmKByxSePXkIQPnKNWjXpTeGhoa883nDojnT8Hn9ErVaQ5M/21GvSctoc/kY8uML5m9cOqu9rbtSgW2mLPQeNoF3b16xbK4T0xZujDbG3CIdYZ8/s2bhTB7c80SlVFK2ck1adeqDgYEBd25eYfPy+YQrwjEyMqJ5u+6UqlAtxlyU381yR+Xm5bNsXb0QpVKJrb0DPYaOx/fNa1bOn8Jkt/XRxphbpCPo00fWLnLm+aP7GBga8lvx0rTpOoCnD+8x+Z9u2DtkwyT1twPXVp37UaRkuehSASCHTdoYX4/KhbOntLd+VyhwyJKV0ROmYZkuHfe8PHF2Gs+Kjdv14qdNGEPO3Hl0t37/u0VDPn36iE2EtqNwsd8ZPMIxVtv3+xQWp3yvXjyjvW2zUoF9piz0HzkJnzevWOQyGZelm6KN+f4i8BY1S7LK40icb/1eutHIOMXHxdKJf+P18E2i3/p97ar43+XU+/oFDm9chkqpJKN9Zlr0HUWAzxt2LHGm38zlnNyxgSNbVmKXLafe+7qMdcHMIv4X3pdw+PHf5fL506xe7Kr9OztkYaijtt26f+8O86dPxG21e4xxnz+Hsmj2dO553UalVFCp+h907NGfe3du8U+vjjhkza5bvQLQufcgSpatEGUuYYro24urF86wfpkrCqUC+8xZGDhK2+8+9PZigfMk5izfHGOcSqVk9aI53LxyEaVSQe1GLWjaukOk7fRo04DhE511J712ua/j8L4daDQasufMQ5+hY/Vu6qCO4vDt6oUIdSdzhPo1azIuyzZFG/M1zzWL5nLz6pc8GzanyZc8H3p7scJ1JqEhIRgZGdGpzxDdQf7m1Ys5f/IIhkZGZM2em24DhkVbL390xHktQt23i9A+LHaZzKwv7UNUMd+3Dy1rlmRlhPbB1+cNy+fPwOfNKzQaNQ2at6V2oxYxJwMYxTD9klTl4t6dm4zq15nMWbNjEuHkR4ceA/i9TAU2rVrEuZNHMDIyImuO3HQfMFxvfxfKHPd+JCXMPP4o2bY1vHruZNtWVP6vBlvXr1/n6dOnNGvWDIVCQevWrZk6dSoFChRIsZxiO9j6mcR1sJXS4jvYSkmxHWz9TGIz2PqZxGaw9bOJz2ArpcV1sJXSknKwlVQSMthKKbEZbP1MYhps/ayiGmz97H61lGMabP2sZLAVWUoPtv6vrtnKmTMnbm5urFq1Co1GQ9OmTVN0oCWEEEIIIYTQl1iXX/wK/q8GW+nTp9fd1l0IIYQQQgghUtL/1WBLCCGEEEII8XP7BVdoxtv/1d0IhRBCCCGEEOJnIYMtIYQQQgghhEgCsoxQCCGEEEIIkWz+Q/fHkJktIYQQQgghhEgKMrMlhBBCCCGESDaG/6GpLZnZEkIIIYQQQogkIDNbQgghhBBCiGQjt34XQgghhBBCCJEgMrMlhBBCCCGESDb/oUu2ZGZLCCGEEEIIIZKCzGwJIYQQQgghko0h/52pLRlsJbFsVmYpnUKczdt0LaVTiJPWRTKndApxlt4sVUqnEGfmaYxSOoU4MTP59Zq3+28DUzqFOLMyT53SKcTJ2lWjUzqFOOvQeWpKpxBnnoecUzqFODE2+vUO/MxT/3r9SGi4KqVTiJNfLV/xc/r1jkaEEEIIIYQQvyy5ZksIIYQQQgghRILIzJYQQgghhBAi2cjvbAkhhBBCCCGESBCZ2RJCCCGEEEIkG8P/0EVbMrMlhBBCCCGEEElABltCCCGEEEIIkQRkGaEQQgghhBAi2fyHVhHKzJYQQgghhBBCJAWZ2RJCCCGEEEIkG7lBhhBCCCGEEEKIBJGZLSGEEEIIIUSy+Q9NbMnMlhBCCCGEEEIkhV9qZmv+/PlUqFCBUqVK8enTJyZOnMj9+/cBsLW1ZezYseTIkSPB28mfPz/e3t4J/pz4OnXyBPPnuhAeHk6+fPmZMHkq5ubmkeL27tnFmpUrMDAwII2pKSNGjeG3wkV0r79984a/27Ziq8cuMmTImGT51ipiz5gWRTAxNsLr5QcGr75C0Gel7vU/y2en1x/5dI8tTVORKYMpvw/fi++nMDpVy027yjlJY2LErWcBDF59hXClOtHzvHTuFKuXuKJQhJMzd14GjZyAWdrI+zU2cU5jhpDR2oY+g0cBEPjpI4vmTuf508eEh4XRun03atZtmKj5nztzkiVucwkPDyd33nyMGjuZtFGUCwCNRsOUCaPJlScfbdt3BiAoKJDpk8by7OkTNBo1dRs04e9O3RI1x++dP3OKZQvnoghXkCtPXoY7Toox5+kTHcmZJy9t/u6kez4w8BMDe3ZiuONkChT6LUnzPXPqBAtd5xAeHk6evPlxnOAUZd37mu/EsaPIkzcff3fsAsDIoQN58fy5Lub165eUKFkal3kLEy3H6xfP4L5qIQpFONly5qHbYMdI5TOmmMN7tnHiwC4U4WHkyFOA7oMdSWViwiNvL9YvmU3Y51DUajUN/+xApZr1EiXnS+dOsWrJfBTh4eTMnY9BoyaQNpq6F11c6wZVsbax08W2aNuRGrUbcOHMCVymjMXWLpPuNeeFqzAzS5souX/P+9p5Dm1ajkqhwC5bLpr1Gkaa77Z14/RhzuzeDAYGpEqdhoad+uOQO3+S5JMQyya1586D18xddzRFtq9ra8O/tLWjftAmxxDnNPpLmzxE2yY/f/KI+TMn8zk0BAwM6NxrICXLVkhwzpfPn2btl/4hR+68DBgxPsqco4sLDgpk/oyJvHz+FI1aTY26jWjZTttG37p2mVWL5qBUKkmdOg09BgwnX6HCCc45OufPnGL5om/t87AxP2ifJzmSK3deWkdon5NCUvbVX719/YoB3f7CafYi8hVIWL9y9cJp1i93Q6lQkD1XHvoMHRcpjx/F+L17y6h+nXBZtgnLdBkAuH39MuuWzkOpVGKSOjVd+w0jb4GkKw/J7b802/NLfdfLly+jUqkAcHFxIV++fOzZs4c9e/bQrFkzBg8enMIZJtz79+8Z5zgKl7mu7N53EIcsWZk3e1akuKdPHjNnljMLly7H3WMX3Xv2ZsjA/rrX9+zaSeeO7fB99y5J87UyN2Fe59J0WXieio4HeOYbjGOLInoxW88/o+akw9ScdJg6U47w7tNnRm28ju+nMOqXcKBrzTz8OfskVcYdJE0qI3r+kTfR8/wY8J4508YzxmkWyzbuwj5zFlYtnhevuK0bVuF587rec7OnjsPaxg63lVuYOmcJS+bNwO+dT6LlHxDwnqkTHXGaOZdNHvvI7JCFRW6zo4x9+uQRA3t34cTRw3rPL1/kio2dHevcd7Fs7RZ2bt+C560biZbj9z4EvGfG5LFMmj6Hddv2kNkhC0sXzI0y9tmTxwzp042Tx/RzvnD2FH06t+PFs6dJludXAe/fM3n8GKbPmse2XftxyJKFBfNcoox98vgRfXp05tiRQ3rPT581jw3uO9jgvoMx4yZhYWHB8FFjEy3HTx8CWDZ7MgPHTmfWim3YZnJgy6oFsY65fOY4h3e7M2q6G9OXbEYRHsb+HZvQaDTMdxpBi797MHXhBoZNnsvGpXN5++p5VGnEyYeA98yeOg5HJxeWb9qNfWYHVi2KXPdiinv5/CkWFpYsWO2u+1ejdgMA7nrepMVfHfVeS6qBVvCnD3gsmslfQyYyaO5aMtpl4tDGpXoxvq+fc2D9YjqOnkm/mcup1vxvNrqMS5J84it/Tjv2L+lPs1rFUyyHjwHvmTP1S1u76UtbG0W5iE3c1g2r8Lyl3yYvcJlK7QZNcVvtzuBRE5k2bjgqpZKE+PjhPfOmjWfUZGcWb9iJfaYsrF4yP05x61csxNrGjgVrtjF76Qb279rKPc+bKBQKZk4YQb9h43Bd5U6rDt2YPcUxQfnG5EPAe2Y6jWXitDms3bqHTA5ZWLpwbpSxz5485p++3Tj1XfucFJK6rwYIDwvDefJolEpFwvP9EICb80SGTXDGdY0HdpmysH65a5xiThzay9jB3Xnv76t7TqFQMNtpFL2GODJ72WZatuvK/Gk/VzsiYi/Ogy2NRoOzszN16tShfv36rFmzhvbt23Px4kUAXr58SY0aNQAYOXIkvXr1ol69ehw7dowaNWowaNAg6tSpg7+/Pzt37qRZs2Y0adKE0aNHExYWBkClSpWYPHkyTZs2pUWLFrx48YKdO3fi6emJo6Mj3t7e+Pn5ERYWhlqtnQGpX78+/ftrBxseHh4MGDCADh06ULduXVavXs2UKVNo1KgR7du3121n+/btNGzYkEaNGjFy5EiCg4P1vuu1a9eoXbs2z549Izg4mBEjRtC8eXOaNGnC3r17ddtq3749jRo1YvbsqA9+4+L8uTMULlyE7NlzANCqzV/8u28PGo1GLy6ViQnjJzlhY2MLQKHfCuPn54ciPJx373w4duwIi5auSHA+P1LtN3uuPw3gybsgANaceESLstmjje9ftwB+nz6z7tRjAFqVz87iQ/f5EKxAo4Hh666y9fyzRM/z2uXz5CvwGw5Ztbk1aPonxw/vj7RffxR36/plrl46R/2mLXXvCfz0keuXL9C2c08ArG3tmL1kPeaWlomW/+UL5yhYqDBZs2nzatayDYf374uUP4CH+yYaNm1B9Vq19Z4fOHQUfQcOA8DfzxdFeHi0ZzETJeeL5yhQ6DeyfMm5cYvWHDkQdc47tm2iQZPmVK35h97z27dsZMykaWS0tkmyPL+6eP4shX4rTLYvda/Fn39xYP/eKPPdtmUjTZq1pOYfdaL8LIUinInjRjF42Cjs7DNFGRMft69dJGe+Qtg7ZAOgZoMWnDt2QC/HmGLOHN1HveZtMbdIh6GhIZ37j6RSzXooFOE0a9eNwiXKAGBlY4dFuvS890v4yZprl8+Tr2BhXZ1q2KwVxw//G3XdiybO6/YNDI2MGNqnE707tmTDqsW6E29enje5efUSfTr+ydA+nbh942qCc47Og5uXccidH+tMWQAo80cTbp45qvddjI1NaNZzKBYZrABwyJWfoA/vE+XALrH0alWF1TvO43E48oFoctH+vSO0tc1iaJNjiLt17TJXL56jfpOWeu9Tq9UEBX4CICQkGBMTkwTnfP3SBfIW+I3MX3Kp1/RPTkaRc0xxPQYMp0sf7Ynh9/6+KMIVmJmbkypVKlZ7HCR3vgJoNBrevn6JhWW6BOccncsXz5G/4Lf2uUnz1hyNpn3euW0T9aNon5NCUvbVXy2cM40/6jXGMl36BOd788p58uQvROYs2va2TuOWnD6qn29MMe/9fLl09gRjp7vpfW6qVKlYtmU/ufJqy4PPm1dJWh5SgoGBQbL9S2lxHmwdOHCAa9eusWfPHrZu3YqHhwe+vr7RxqdPn579+/frBmBVqlTh4MGDvH//Hnd3dzZv3syuXbuwsrJixQrt4MDX15fy5cuzc+dOSpcuzYYNG2jatCmFCxfGycmJ/Pnz07t3b7Zv306FChUYNGgQ27dvp2LFirrt3r59m4ULF7JixQqmTZtGlSpV2LNnDwCnT5/G29ubxYsXs27dOvbs2YOpqSlubt8K+7179xgzZgyLFy8me/bsLFq0iN9++w0PDw82bNjA4sWLefHiBQA+Pj7s2LGDIUOGxHV3RvL2zVvs7O11j+3s7AkKCoo0EHRwyEKVqtUA7QB41sxpVKteg1QmJtja2jFnnhs5cuRMcD4/kjmjKa/fh+gevw4IxdIsFeZpIq9QzWhuQq/a+Ri35abuuVx2FlhbpGbToMocn/AHQxv/xqeQxD8o8X3ng7Xdt/1qbWNHSHAQoSHBsY7z93vHknnODB87FUPDb1Xn9cvnZLSyZseW9fzTuyMDurXl0f27pEljmmj5+/i8wTZCXja2dgQHBxHyXbkAGDLCkdpRLGE0MDDA2NiYSWNH0KF1U4qXLE227ElXRt75vMXGNnY5Dxo2hlp1G0R63nn+Ygok4TKaiHx83mIbYWBka2dHcBR1D2DYqLHUrR/9MtFdO7ZjbWND9RqJe3Di7+uD1ZcTLAAZbWwJDQnWK8cxxbx59YJPHwOYMWYAo3q1xWP9MszMLTAxSU21uk107zn27w4+h4aQJxGWrPj5vMXG9tvyv691KuS7uhdTnEqlonipsji5LMTZbSXXLp1n9/ZNAFhapqN+0z9ZsNqdTj0HMHn0YHwTcVY5oo/+vqSz+rZvLa1sCAsNJiz0WxuYwdae/CXKA9q2ef/ahRQoVQFj41RJklN8DJ6xlS0HrqRoDr4+PljbxqJNjiFO1yaP02+TAfoMGYX7+pW0b1abMYN60nfoGIyME3blhO+7t1jrlVHbaPqR6OMMDAwwMjbGZfIY+nX6kyK/l8Qhaw4AjI1TEfDen04t6rBq0Vyat+2UoHxj/C4+b2PdpwwcNoZadSK3z0mSVxL21QAH9nigVCqp27hFouTr5+uDtc23PKxsbAkJ1m+TY4rJaG3D8ImzdAPziIyNU/HhvT89Wtdj7dJ5NGndIVFyFskvzoOty5cvU69ePUxMTEibNi27du3Cxib6s85FixbVe1ysWDEALl68yLNnz2jVqhVNmjTh6NGjPH78WBdXuXJlAPLmzcvHjx8jfW7hwoU5evQo8+fPJ0eOHKxcuZK2bdui/LJMoESJEpibm+Pg4ABA+fLazs/BwYFPnz5x+fJlqlevToYM2rWxrVu35sKFC7rP79q1KxUqVCBXrlwAnDt3js2bN9OkSRPatWtHSEgIDx48AKBQoUIYJ7AR/0qjUUc5Cv++wfgqJCSEYUO014mMn+SUKDnEhaGBAZHPg4FaHfnZ9lVyceDGa575fWuEUhkZULWQHd0Xn6f25CNkSGvCqGaJf3CtUasxIKr9ahSrOI1Gw4wJo+jef2ikWRalUsnbN68wS5sWl0VrGDlhOktdZ/HA2ysR89dEXS6M4r4SeNzkGew9cobATx9ZvXxRYqQXpcTMOTmo1eoo745kFI98N61fQ5duvRMhK33Rtg9GRrGKUSmVeF67RP/RU5nsuoagwE9sXa1fBnZvWcP2dUsZMtEFk9RpEpyzWqOJ8rZTRt+1aTHF1Wvcgj6DR5HG1AxzC0uatW7PuVPHABg7dQ6Vq/+BgYEBhYuVoGDhYly/fD7BeUclLu1z+OdQNs+ZiP/bVzTtOSxJ8vmVRb8vjWIVp2uTB0Ruk8PDwpg+fgSDR09i3Y5DzHRbiauzE74+bxOYczRtWqScfxz3z9gpbNh9nMBPn9i85ttS1AwZrVjjcQjnhWuYN208r14k/koP0Na3n7F9Tsq++qH3Xf7dtY1+Q8ckYr4aokhDL9/YxEQnfUYrlrkfYNr8VSxwnsjrJCoPKcEgGf+ltDiPEIyNjfUq6MuXLwF0U6bK79ZEp0mj31mnTp0aAJVKRb169XB01K5JDg4O1i0LiRhnYGAQafpYo9EwYcIERo8eTZkyZShTpgx9+/alTp06eHlpD3BTpdI/i/j9YOjr8sOInxkx91mzZjF8+HD+/PNPChQogFqtxtnZmd9+015I6efnR7p06dizZ0+k7xhXC1zncfK49sAhKDiIvHm/3Uzi3TsfLC3TYWZmFul9b16/ZkDfXuTMnZvlq9YmOI/4ePk+hBI5v918I1N6UwKCwwkJV0WKbVI6K2M26S9befvhM/uuvdLdUGPbhWf806hQouS2bvlCLp49AUBIcDA5cn+7FszP7x3mFpakMdWffbKxy4T3Xc9Icc+fPubtm5csd9NePxfw3h+VSk14WDhtOmhvMvFHfe3MQOYs2fitaHHue3mSN3/8v8vyxa6cOXUc0NaP3BHz932HhaUlpqaRy0V0Lp4/Q+48+bC2scXMLC216tTnRCKvwV+5xI2zp04AEBIcRK48Ccs5qS1ZOJ9TJ77u4yDyRKh7vl/qXlzz9b7nhUqlokSp0omaK4CVjT2P7t3RPQ7w8yWtuaXeLGpMMRmsrCldsZruwuyKNeqyc6N2RYEiPJwlLpN4/fwxE+aswMY+c7zzXLt8ARfPnAS05SDquqe/X23t7PH2uh1l3NEDe8iVJz8582j/PhqNBmMjY4ICP7F3hzut23eN0C9pEu3k1/fSW9vx8uFd3eNP730xTWuByXez2B/8fFg/YzQ2DtnpOn4OqUxSJ0k+v5p1yxdy8cwJII5tslc0bfLrlyx3jdAmq9WEh4dTv2lLPn/+TNmKVQAoULgo2XPkwtvrNjYRZkNiY/2KhVw6+7UsB5MjVx7da/7R5mzP/QhlOWLctUvnyJ4rD1bWtpiamVGlVl3OnTxKcFAgt65dpnwV7SqgPPkLkjNPPp4+eqBbKpdQK5e4ce70iS/fJYicEfa/bwq2z8nVV5uamRISHMTQ3h0BeO/ni/Ok0XTtM5hylarFK3drW3se3PuWh7+fb6R8YxPzveCgQDxvXKZsJW15yJWvIDly5+PZk4dRzoKJn1ucT2GULl2aQ4cOoVAoCA0NpVu3blhaWvLw4UMAjhw5EqvPKVu2LIcPH8bf3183eFqzZk2M7zEyMkKlUmFgYMCjR49YsWKFbtD08uVLlEol2bJli9X2y5Qpw7Fjx/jw4QMA7u7ulC1bVvd6+fLl+eeff3B0dEStVlOuXDk2bdIuW3n37h2NGzfmzZs3sdrWj/TtPxB3j124e+xi3UZ3bt26ybMvNwTYumUz1WrUjPSe4OAgunZuT80/ajNz1pwUGWgBnLzjQ8ncVuS01R68dayWiwM3XkWKS2eWipy25lx+5K/3/N6rL2lcKgtpUmmLYr3fHbj+NCBRcmvfrQ9uq9xxW+XO7CXruHfnlu4s4b87t0XZuJYoUz7KuIKFi7F2+0Hd59Vr0pIqNWszaOR47DM7kCdfQY7u1y5TDXjvz13Pm+QtkLBBY7de/Vm90YPVGz1Yumojdzxv8eK5Nq+d27dQuWqNOH3escMHWbl0IRqNhvDwcI4dPkjJUmV//MY46NKzHys2bGPFhm0sXLkBL89bvPyS824PdypWqZ6o20uonn0G6G5osXLdZjxv3eT5l7rnsW0LVarFbR8DXLtymVJlyibJOvEiJcvy8J6n7sYVR/d5UKJ8lVjHlKlUgwunjhAe9hmNRsPV8yfJlU9bThfNHEdoSDDjEjjQAujQra/uZhVzln5f97ZSvnK1SO+JXPe+xT19/JB1KxaiUqkIC/vMnu2bqVKzDqZmadnrsZmzJ7V303t4/y7eXp6ULFsx0ucnhjxFS/HiwV383mhPMl4+vIcCpfS3FRYawoqJgylUpgqtB42TgVYE7bv1wW21O26r3ZkdqVxso1ysyoU2rmDhYqz1OKj7vHpNWlKlhrZNzuyQlZDgQLxu3wDgzasXPH/6mNz5CsQ557+79mH+yi3MX7mFWYvX4u11Wze7sH/XNspG0Y/8Xrp8tHFnjh1i06qlaDQaFOHhnDl2iKIlSmNoaMS86RN0OT978oiXz5+Sv1CRSJ8fX1169mP5+m0sX7+NBSs2cDdC+7zHw52KlVOmfU6uvrrngOEs37Rb91pGaxuGjZsa74EWQPFS5bjvdZvXL7Xt7aE92yhdoWqcY75naGTEAudJ3PO8AcDzp4949fwp+Qr+H92N0MAg2f6ltDif/vvjjz/w9PSkefPmqNVqOnToQOHChRk5ciTbt2+nZs3IA4OoFChQgH79+tGxY0fUajUFCxakR48eMb6ncuXKjB8/nhkzZjB79mymTZtGzZo1MTU1xcLCAhcXF9KnTx/r7ffs2ZP27dujUCj47bffmDhxol5M06ZN8fDwYN26dfTr148JEybQsGFDVCoVw4YNI1u2bFy5krjr3q2srJjkNI2hgwagUCrIkjUbU6bOAOCO520mjnPE3WMXmzdu4M3r1xw7cphjR77NTixduZr06TMkak4x8QsMY+Cqy6zoXZ5UxoY8exdEv5WXKJY9A7M7lqLmJG1uOW3N8fn4GaVKf5Zy1fGHpE9rwqGxf2BkaMDtZwGMd0/8C9zTZ8jI4FETmTp2GEqlAvvMWRjqqF12ef/eHebPmIjbKvcY42LiOHU2C2dPY99OdzQaDX916pmojWKGjFaMHueE44hBKBVKHLJkxXHiVADueXky3Wkcqzd6xPgZ/QYPY9bUSXRo3RSAKtVr8udf7RMtx6hyHjF2MuNHDkGhVJDZISujJ3zN+Q7OU8azYsO2JNt+XGXMaMXYiVMYOWwQSoUChyxZmeA0HQCvO55MmTiWDe47fvg5L54/I1NmhyTJMV36jPQYMpb5TiNRKpXYZnKg17AJPL7vxfK5U5i6cEO0MQC1GrYkKPATjv07olapyJGnAG27D+SB1y0unTmGvUM2Jg359nMAbbr0o2ip8gnKOX0GKwaPnsQUx6EolQoyOWRhqOMUQFv35k2fyILV7jHGtevSi4Wzp9G7Y0tUSiWVq/9B3UbNMTAwYNz0eSyaM531KxZiZGTMqEkzSZdEbaB5ugw07z2czbPHo1IqyWifmRZ9R/HqkTc7ljjTb+ZyLhzYwQdfH7wun8br8mnde7uMdcHM4v/rAveESJ8hI4NHT2Sq45e21uG7Nnn6RNxWu8cYFx1zC0scp85hybyZhIeHY2RkRP/hY8nkkDXBOQ8cOYFp44ahVCixd8jCkDGTAXhw7w6uMycxf+WWGOO69P2HhS5O9Ov0JwDlK1enccu2GBoaMmbqbJa5OqNSKkmVyoShY6fqXfuVmDJktGL42MmMHzUE5Zf2edR4bfvsfVfbPi9fn/ztc1L31YktXYaM9B0+nlkTh2vzyJSF/iMn8dDbi0Uuk3FZuinamJiYmpoxYpILKxe6fCkPqRg0xgkrm6QpDyJpGWiiuvWMSDSfE3an2RSRvdfWlE4hTs5NTdzfs0oOlqY/z8XysaVUJ/5vnyUlM5Nf6mcEAbj/NjClU4gzK/Nfa+bm6qv3KZ1CnHXoPDWlU4gzz0POKZ1CnKiiuM74Z2ee+tdr40KjuMTgZ/ar5QtQOEvS3WU4MW24+jLZttWuZJZk21ZUfs4r1YUQQgghhBDiFyeDLSGEEEIIIYRIAr/eHLQQQgghhBDil/UT3Lci2cjMlhBCCCGEEEIkAZnZEkIIIYQQQiSbpPh5lJ+VzGwJIYQQQgghRBKQwZYQQgghhBAi2Rgm47+o7Nmzh/r161O7dm02bNgQ6fUjR47QpEkTGjduTJ8+ffj48WOCvqsQQgghhBBC/N/z8fFhzpw5bNy4kZ07d7JlyxYePnyoez0oKIgJEyawdOlSdu/eTf78+XF1dY339mSwJYQQQgghhEg2BgYGyfbve+fOnaNcuXKkT58eMzMz6tSpw4EDB3SvKxQKxo8fj52dHQD58+fnzZs38f6uMtgSQgghhBBC/Ce8e/cOGxsb3WNbW1t8fHx0jzNkyMAff/wBwOfPn1m6dCm1atWK9/bkboRCCCGEEEKIZJOS9yJUq9V6M14ajSbKGbDAwED69u1LgQIFaNasWby3JzNbQgghhBBCiP8Ee3t7fH19dY99fX2xtbXVi3n37h1t27Ylf/78TJkyJUHbk8GWEEIIIYQQItmk5DVbFSpU4Pz587x//57Q0FAOHTpElSpVdK+rVCp69epFvXr1GDNmTIJ/E0yWEQohhBBCCCH+E+zs7Bg8eDAdOnRAoVDQsmVLihYtSvfu3RkwYABv377Fy8sLlUrFwYMHAShcuHC8Z7gMNBqNJjG/gNB33Ns/pVOIs2wZzFI6hTjxCwxP6RTi7Jbfh5ROIc4ypDFJ6RTixN4sTUqnEGfpTFOldApxplCqUzqFOEmX9tfbx7+iwrWHpXQKcbJ/86SUTiHO7gcEpnQKcVbKPkNKpxAnJsa/3gKwwlnMUzqFWPG4Gf+7+8VV82KZkm1bUfn1SpEQQgghhBBC/AJkGaEQQgghhBAi2ST0OqhficxsCSGEEEIIIUQSkMGWEEIIIYQQQiQBWUYohBBCCCGESDb/nUWEMrMlhBBCCCGEEElCZraEEEIIIYQQyeY/dH8MmdkSQgghhBBCiKQgM1tCCCGEEEKIZGP4H7pqS2a2hBBCCCGEECIJyMyWEEIIIYQQItnINVtCCCGEEEIIIRLkl5vZunjxIr169SJbtmxoNBoUCgVt2rShY8eOtG/fnrdv32JmZoZGo0Gj0dC7d2/q16+Ph4cHo0aNwsXFhYYNG+o+b/Xq1UybNo2jR4+SJUuWWOXg6uoKQP/+/RP9+92+fJadaxejVCpwyJ6b9gNGY2qWNlKcRqNhzVwnMufITe1mbQEIDwtj8+JZPH3ghUYDOfMVok2voZikTp3oeQJcOneK1UtcUSjCyZk7L4NGTsAsrXm84pzGDCGjtQ19Bo8C4OLZk7hMGYutnb0uZuaCVZhFsS9i48alM2xdvRCFIpysOfPQbZAjpmbmsYpxnTISnzcvdHG+b19ToEgJBo93wevmFTYtn4dapcLcMh3tegwmW6588coxJo9uXOT01pWoFApssuakTrchpDbV3xdeZ49w+d9tYACpTNJQ4+8+2H/JZUGflphntNbFlq7/J4Uq1Ez0PCO6d+08hzYuQ6VQYJ89F816DSdNNGV5+4Lp2GXLSeXGbQAICfrE7mVzePP0IanSpKFktXqUr9c8SfP93s3LZ/FYsxCFQkGWHHnoPHBMtHVx5ZzJOOTITd3m7ZI8r6sXTrNhuRtKhYJsufLQZ+i4SPXpRzF+794yul8nZi3bhGW6DABcOXcKt5njsbb9Vucmz10e5XeOq2sXz7B51QKUinCy5cxLj8GOkXKOTczsScPIkNGGzv2GA3DnxhXWL5uLSqXCwiIdHXoNIXvuxKl/unYr/Eu7NeoH7VsUcW0aVMPaxlYX26JtR6rXbsD9u54sme9MWGgoKrWaP9t1pkadBj9Fzl85jf7SJg/RtsnPnzxi/szJfA4NAQMDOvcaSMmyFRKcc1wtm9SeOw9eM3fd0WTf9vduXz7LjrWLdP11hwHRtxGr52rbiNrNvrURIUGBzBrVmw4DxpAjb8Ekz/fx135Eqe1HaneNuh+5sl/bjxh/7UdyauvUjaO7uX3yAMrwMOxy5KV21yEYpzJJ1BwT2lZ0/7MWVtbf6lzDP9tTqUY93ePjB3dz5exxhk2ak2g5X71wmvVf2tvsMbTJMcX4vXvLqH6dcInQJj+8d4eVC10I+xyKWq2iaetOVP2jfqLlndIM5Jqtn1vhwoXZtWsXu3fvZuvWraxcuZKHDx8C4OTkpHtt1qxZjBgxgsDAQADs7e05ePCg3mcdPnwYS0vLZP8OUQn8GMDa+VPoMWoqExdtxto+MzvWLIwU9+bFU+Y69ufaueN6z+/fuhqVWoXj/HWMnb+W8PAwDmxbmyS5fgx4z5xp4xnjNItlG3dhnzkLqxbPi1fc1g2r8Lx5Xe85r9s3adGmA26r3HX/4jvQ+vQxgGVzJtN/zHRmLtuGrb0DW1YtiHVM/zHTcXLbgJPbBroMGINZWgs69BlOSHAQ86eMoE3X/kxZuJGOfUfgNm00CkV4vPKMTsinDxxYNosm/cfRdeZK0tlm4tSWFXox79+84OTm5bQYNoWOTosp16Qtu+ZP1L2WJq0FHZ0W6/4l9UAr+NMHPBbOoO0/kxg8bx0ZbDNzcOPSSHHvXj5j5aQheF48qff8v6sXYJLGlIFzVtNrykLu37jIvavnkjTniAI/BrBqrhN9Rk1j6hJ3bOwzs231gkhxr188YdaYflw5eyxZ8vr4IYAFzhMZNsGZ+Ws8sMuUhQ3LXeMUc+LQXsYN7s57f1+993l73aTRn+2ZtXST7l9iDLQ+fQhgicskBo+dwewV27G1d2DTSrc4x+x2X8s9zxu6xyHBQcyZPJx23QYwc/EmuvQfybypo1CEJ7z+fQx4z5ypX9qtTV/arUXRtG/RxL18/hRzC0vcVrvr/lWv3QCNRsOUMUP5u0tv3Fa7M3nWApa5zuLVi2cpnvNXWzeswvOWfpu8wGUqtRs0xW21O4NHTWTauOGolMoE5RwX+XPasX9Jf5rVKp5s24xJ4McA1syfQs9R05i0aAvW9g7R9tdzouivb185x/Rh3fB59TxZ8g359IEDy2fRuP84usxYSTqbTJx2j9yPnNqynOZDp9Bh8mLKNW7L7i/9yIMrZ7h+eBcth0+n09RlKBXhXD3okag5JrSteP3iKeYW6Zi+aKPu39eBVtCnjyyfN421i1zQaBIv548fAnD70t66fmlv10fRJscUc+LQXsZ+1yZrNBqcJw6jdceeuCzdhOM0V1Yvns3rl8lTXkTi+iUHWxGFhYVhZGSEhYVFpNfy58+PmZkZz55pO7HSpUvj6elJSEgIAK9fvyZt2rR67126dCnNmjWjcePGzJw5E82XWrl8+XJq165N69atuXXrFgAKhYJhw4bRtGlTmjZtiru7e4K+i9f1S2TPWxC7zFkBqFKvOZdOHtLl8NWJfdupWLsxJSrW0Hs+72/Fqd+qE4aGhhgaGZE1Vz7ev3uboJyic+3yefIV+A2HrNkBaND0T44f3h8p1x/F3bp+mauXzlG/aUu99931vMnNa5fp26kVw/p25vaNq/HO1fPaRXLlK4S9QzYAajRowfnjB/RyjU2MUqFgqctE2vUcjJWNHW9fPcfMzJzfipcBIHPWHJiapeXh3dvxzjUqTz2vYp8rPxnsHQAoXqMhd88f08vNyDgVtbsOxjy9FQB2OfMS/DEAlVLBqwdeGBgasslpCKvH9OTczvWo1apEzfF7D25exiF3AawzaWeLy9ZuzM3TRyKVjwsHd1CqZgMKl6uq9/yrJ94Ur/IHhoZGGBunIv/v5fC8oD8gS0p3rl0kR96C2H0pD9XrN+fiiYOR8j++dzuVazemVKUaUX1Mort55Tx58hciUxZtXnUat+T0Uf16F1PMez9fLp09geN0t0if7X3nFp43LvNP9zY4DuyK161riZLzrWsXyJW/EJm+7Ms/Grbg7DH9uvWjGK+bV7l55Ty1Gnyb3Xzz6jmmac0p/Lu2/jlk09a/B4lQ/65dPk++ghHarWYxtG/RxHndvoGRkRHD+nSmT8c/2bhqCSqVCkV4OG279OT30uUAsLa1I136DPj5vkvxnAFuXbvM1YvnqN9Ev01Wq9UEBX4CICQkGBOTxJ3R+JFeraqwesd5PA5f/3FwMvi+v65arzkXT0ZuI07s20al2o0o+V1/fWyPO12GjCddRqtkyffZd/1Isej6kS7f+hH7CP3InbOHKVm3JabmlhgYGlKr4wAKVaiVqDkmtK2473ULQ0NDJgzpzvBef7F9/TLUKm1fd/7UETJYWdOu+8BEzflre5s5Fm1yVDFf2+Sx37XJCkU4f7bvQbGSZQGwsrHDMl0G/H19EjX/lGRgkHz/UtovOdjy9PSkSZMmNGrUiBo1alCmTBlsbW0jxZ0+fRqAnDlzAmBsbEylSpU4eVJ70Pbvv/9Sr9636eVTp07h6enJtm3b2LlzJz4+PuzevZvbt2+zfft2duzYwapVq3j7VjuAuX79Oh8/fmTnzp0sWbKEK1euJOh7Bfj5kMHaTvc4g7UNn0OCtcs2Ivir1z+UqVo70vsL/V5Wd3Do/+4Nx/a4UyKJDgJ93/lgHWGJn7WNHSHBQYSGBMc6zt/vHUvmOTN87FQMDfWLomW6dNRv0hK3VVvo1HMATmOG4Pcufo2Mv68PGSMsK8hobUtoSDCfQ4PjFHPy0C7SW1lTqkJ1ADJlyUbY51BuX7sAwOP7Xrx6/pgP7/3ilWd0Av19scxoo3tskdGG8NAQwj9/KxfpbOzJXVzbKGs0Gk5sXELuEuUwMk6FRqUi+28laDFsCm1Gu/D09hWuH9qVqDl+76P/O9JZfcvZ0sqGsNBgwr4ry427DqJYpcgddtY8hbhx6jAqpZKwzyHcuXiKwA/vkzTniN77vSOjXl38Wh7082/XeyjlqtVJtrz8fX2wsvlWn6xsbAkJDtardzHFZLS2YfjEWWT+cqAdkbllOmo3bMGspZto160fM8cNTZSO3d/XB6sI+zKjjXZfRso5mpj3/r6sWeRCvxGTMTQ00sVkctDWv1tXtfXvkfcdXj57TEAi1D9fHx+95ZTRtm8xxKlVKoqXKstkl4XMdFvB1Uvn2LN9EyapU1OnYTPde/bv2kZoSAgFfiuS4jnr2uRxkdvkPkNG4b5+Je2b1WbMoJ70HToGI+PkuxJh8IytbDmQsD42MQX46fcZ0ffXQylTNXIbMXDiXHLkLZTkeX716b0vFrHoR3J934/8ru1HAt6+IjTwA9tnjWbNmJ6c27mONGkTPvMdUULbCpVKReHfyzBy6nzGz1rKrasXOLBrC6AdlLX4uzupUqVK1Jz9fH2w/kGbHFNMdG2yiUlqatVvqnt8aK8Hn0ODyVcoYe2ESBm/3DVboF1GuG7dOgCCgoLo1q0bS5dqlyg5OjpiZmaGSqUiXbp0zJ07l7QRGoR69erh7u5OvXr1OHLkCMuWLdNdg3X+/Hlu3bpF8+bas6efP38mc+bM+Pn5UbVqVd3n1K1bF7VaTd68eXny5Aldu3alSpUqDB8+PEHfS6PWRLmG9ftO70eePbzH4qmjqFa/BUVLV0xQTtHRqNXR5GoUqziNRsOMCaPo3n8oGa1tIr3uOGW27r9/K/o7BQsX49rl89Ru0DTuuWrUGERxaiNirrGJObBjE10GjNY9NjUzZ+BYZ7atXcTmFfPJX/h3ChYthbFx4jbmGo0mylMzBlGUi/CwUA4snUXge19aDJ0KQNHqEdZ4p4ZSdVtw7dBOStZNumugNGpNNPszdmW5Xofe7F+3CLcR3bBIn5E8RUvxzNszsdOMlrY8RH4+rnUxsanVmmjyMopTTFSGT5yl+++CRX4n/29FuXn1IjXqNo53vhBDWTAy+mEMgOu0MbTvNZgMVtZ6z5ulNeef8bPYsnohG5bNp0CR3/mtWOlEqX+xaQ9+FFe3cYsIz5jSrHV7dm/bRNNWf+uedV+3kl3bNjJ51gJSp06Tojnr2uQBkdvk8LAwpo8fweDRkyhbsQr3PG8xYeRA8hX4DZsIJ9P+S9RqNSRCf51sNLE/vlCEhXJgmbYfaf6Pth9Rq5Q887xGk0ETME5lwv6lzpzZtprq7XonXooJaCsMjYyoWb+Z3nP1m7fjwK7N1G/eNtFy/J5GrYmqGOgfX8QiJiYem1axz2MTY6e7Jbid+Jn8l35n65ccbEVkbm5OvXr1OHdOez2Hk5MTZcuWjTa+bNmyjB07lvv375MhQwa9JYQqlYqOHTvSuXNnAD59+oSRkRFbtmzRmxI2NjYmPDycDBkysG/fPs6ePcvJkydp1qwZ+/bti/c1YBlt7Hhy/47u8Qd/X8zMLUidxjTWn3H51GE2LZ5Fm55Rz34lxLrlC7l49gQAIcHB5MidV/ean987zC0sSWOqn6uNXSa873pGinv+9DFv37xkuZv2AC/gvT8qlZrwsHC69R3Mvh3utGrfVdeoajSaeB9EWdnY88j7234N8PMlrbml3n79UczTR96o1SoKFCmhi1Gr1aQxNWX0jMW654Z1a4Fd5tjdaCW2LK1sePPonu5xYIAfadJaYJJaf19/8nvHjjnjyJg5K61GOZPKRHtjlDtnj2CbNRc22XIB2n1paJS0VT+9tS0vHt79ltt7P0zTWmASy7IcFhpC3b97YWaurUsnPNZj9WX5S3LIaGPH44jlwd8Xs+/KTEqwsbXnwb1v9em9n2+kehebmO8FBwVyYNdWmrftrF/nEqGcWNna8fC7fNKaW5ImYv2LJubls8e8e/OK9Uu0F7N/CPBHrVajUITTbeBo0qQxZZzzEt37BndpgX0869+65Qu5eOYEEMf2zSty+5bG1JSjB/aSK08+cub5csOOCPtTER7O7CnjeP70MbMXr8EuU/zKdmLm/PzpY96+fsly1whtslpNeHg49Zu25PPnz5StWAWAAoWLkj1HLry9bv9nB1sZbex5et9L9zg+/XVyssio348EfelHUn3fj/i/Y+eXfuTPkd/6EfP0VuQpVVF3Q41CFWpyftf6RM0xIW1FmjSmnD7yL9ly5SV7rq/1IHHasJhYf9fe+kfR3sYmJiqK8HBcZ07g5bPHTHNdja195sT/AiJZ/KSnYGJPpVJx6dIlChWK3XS8kZERFStWZNy4cdSvr39Xl3LlyrFr1y6Cg4NRKpX07duXgwcPUr58eY4fP05gYCBhYWEcPnwYgKNHjzJs2DCqVaumm1F78+ZNvL9Lwd/L8MT7Dj6vtXe+O7V/J8XKVo71+29dOoP7sjkMnDg30QdaAO279dHdrGL2knXcu3NLd1H3vzu3Ua5StUjvKVGmfJRxBQsXY+32g7rPq9ekJVVq1mbQyPGYmqVl744tnD2pvdvUo/v3uH/XM953vipSoiyP7nny9suFyMf+9aBEuSpxirl3+xqFipbSO6NmYGCAy/jBPP7S4V44eRgTk9RkzZmXxJS9SEnePLpLwNtXANw8tpfcJcrrxYSHhrBl2lDylqpIo75jdB0kgN/Lp5z1WINarUIRHsb1I7spUFb/GqnElqdYaV488MLvzUsALh3eTcE4zLJeOrSbI1tWAhD04T1Xju2LcrlhUvnt97I89vbUXbx+8t8d/F4u9nUxqRQrVY4HXrd58+Ui6UN7tlG6QtU4x3wvjakZB3e5c/G09kYfjx/c46H3HYqXKR/j+2KjaMlyPLjnyZsv+/LIvu2UKl8lVjH5ChVlwYZ9uovdazVoQfkqf9BjsCMGBgbMGDuIR1/q3/kTh0hlYkK2XPGrf+279dHdyGL20ijat8rVIr0nyvbtS9yzxw9Zt2IhKpWKsLDP7Nm+mSo1te2y86TRhIQE4ZKAgVZi51ywcDHWehzUfV69Ji2pUkPbJmd2yEpIcCBet28A8ObVC54/fUzufAXinfuvrtDvZbRthK6/3kGxslV+8K6UkyOqfuT3yP2I+7Sh5ClZkYZ99PuRvKUrc//SKRThYWg0Gh5eO4d9zvyJmmNC2gqAF08fsW3tEtQqFeFhnzm4251yVf9I1By/V7xUOe573dbduCKq9jY2MVGZN82R0JAgps5f9X850PovXbP1S85sfb1my8DAAKVSSf78+enevXusr5mqV68eu3btokYN/euZatSowb1792jVqhUqlYrKlSvTrFkzDAwM6NixIy1btsTS0pLMmbWFvkqVKhw6dIgGDRqQOnVqGjduTP788W98LNNnpMPAMSydPkZ7a1Z7BzoNHsezB3dZ5zYdx3lrYnz/9lVuaDSwzm267rncBYvwV6+h8c4pOukzZGTwqIlMHTsMpVKBfeYsDHV0AuD+vTvMnzERt1XuMcZFx8jIiLHT5rJ47gw2rFyEkZERIyfOJF36DPHK1TJ9RroPHovr1JEolUps7R3oOXQCj+97sXL+FJzcNkQb85XPqxdY22XS+1wDAwN6D5/MyvlTUSkVpMtozcCxztEuh4qvtJYZqNt9KLtdJ6NSKkhvm5l6PYfx9vF9Dq6cTUenxVw/sotPfu94cPUsD66e1b231YiZVGj6N0fXLmD16J6oVUryl6lCkWr1Ythiwpmny0CL3iPYNHs8KqWCjHaZadlvNC8f3WPHYmf6O6+I8f1Vm7Vjq+sU5v3TCTRQq1VnsuRJvgM7y/QZ6TxwLAunjdbWxUxZ6DpkHE8f3GX1/KlMcF2XbLlElC5DRvoOH8+sicNRKhXYZcpC/5GTeOjtxWKXycxauinamJgYGRkxfPJsVrrOZMuaJRgZGTHEcZruFsQJyjl9Rnr9M465k0fq8ukzbAKP7nuxbI4T0xdtjDYmJgYGBvQbOZllc6egVCjIkNGaf8YnTv1LnyEjg0dPZKrjl3bL4bv2bfpE3Fa7xxjXtktPFs2eTp+Of6JSKqhU/Q/qNGrOXc+bnDlxBIes2Rnau6Num517D0rQrdQTI+fomFtY4jh1DkvmzSQ8PBwjIyP6Dx9LJoes8c73V2eZPiMdBzqydPpolF/6686DtW3EOrdpjJ2XNHcCji8zywzU6TaUPW7f+pG6PYbx9sl9Dq2cTYfJ3/qRh9fO8vDat37kzxEzKV6zEZ+DAlk/vi8atRrb7Hn4o3OPRM0xoW1Fi7+7s2rBTIb3+guVUknZyjWpUa9pouYYKefv2lv7CG3yIpfJuETRJtvHok32vnOL86eOkjlLdsYM7KJ7/u/u/fm9dPL/5IJIGAPN97fOEYnquLd/SqcQZ9kymKV0CnHiF5i4t1pPDrf8PqR0CnGWIU3y3n0soezNfr217elME/d6v+SgUKpTOoU4SZf219vHv6LCtYeldApxsn9zzAe/P6P7AYEpnUKclbJP+Amc5GRi/OstACucJfJv6/2MDnr5/jgokdQpFPneAMnpl5zZEkIIIYQQQvyafoblfcnl1xuyCyGEEEIIIcQvQGa2hBBCCCGEEMkmqp8i+H8lM1tCCCGEEEIIkQRkZksIIYQQQgiRbAz/OxNbMrMlhBBCCCGEEElBZraEEEIIIYQQyUau2RJCCCGEEEIIkSAysyWEEEIIIYRINvI7W0IIIYQQQgghEkRmtoQQQgghhBDJRq7ZEkIIIYQQQgiRIDKzJYQQQgghhEg28jtbQgghhBBCCCESRGa2kpiFSaqUTiHOVBpNSqcQJ+Zpfr1i/LtthpROIc4Mf7FTM0a/4GmzVEa/2E4GfrHmgjCFOqVTiDNjo1+vLO/fPCmlU4iTem3GpXQKcXZy+5SUTiHOTFL9Wm2cSv2LNXC/ELlmSwghhBBCCCFEgshgSwghhBBCCCGSwK+3/koIIYQQQgjxy5IfNRZCCCGEEEIIkSAysyWEEEIIIYRINv+hiS2Z2RJCCCGEEEKIpCAzW0IIIYQQQohkY/gfumhLZraEEEIIIYQQIgnIzJYQQgghhBAi2fx35rVkZksIIYQQQgghkoTMbAkhhBBCCCGSz39oaktmtoQQQgghhBAiCfxUM1sjR46kTJkyNG/ePM7vnT9/PhUqVKBUqVJ8+vSJiRMncv/+fQBsbW0ZO3YsOXLk4MWLFyxatIipU6fG+rM9PDy4dOkS06dPj3NesXH94hm2rFqAUhFO1px56T7YEbO05rGO6dmqFhmtbXWxDVu2p2KNerx89pgV86by+XMIBgYGtOncj6Klyida3pfPn2btElcUinBy5M7LgBHjI+UdU1xwUCDzZ0zk5fOnaNRqatRtRMt2nQG4f/cOy12d+fw5FLVKTYt2naheu8EPc7py4TQblruiCFeQPVde+g4bFymn6GJUKhWrF83mxuXzqFRKmrTqQJ3GLQF4/fI5C50n8unTB9KkMWPAqElkyZZT95mK8HCmjBlI7YYtqFC1FgAfPwSweLYTb1+/QKVSUbJsJdr3GIihYezOcSRFucieOz8LZjjqnlOr1bx8+ohBjjMoXalGrPKKybWLZ9i8UptPtpx56TEkcs6xiZk9cRgZrGzo3G84AFfPn2LRrIlY29jpYsbPXoapWdqE5XvhDBtXuKFQhJM9V156/TM2cr7RxISHfWb5/Bk88r6DRgN5CvxGtwEjMEmdRvfed29eMaJPexynu5E7f6EE5RrRlfOnWbvsS53KlZf+w6Ouez+K8333luF9OjBv+RYs02cA4PnTRyyc5cTn0BAwMKBDjwGUKFMhQflevXD6yz5UkD1XHnr/E7le/ijG791bRvfvxKylm7BMp83V88Zl1i6eg0qlwsIyHZ36DCVH7nzxzvPK+dOsX+76JYe89Iui/Ygp7msbcv3SlzakdQfqfmlDvvJ584qhPdsx3nkheb6UiRnjhvL00X3SmJoBUOT3UnTpOzTO+Sdlm3zr2mVWLZqDUqkkdeo09BgwnHyFCsc5x+jcvnyWHWsXoVQqcMiemw4DxkRZvzUaDavnTsYhR25qN2unez4kKJBZo3rTYcAYcuQtmGh5JYZlk9pz58Fr5q47muzbvnHpDO6rFqJQhJM1Zx66D3LE9LsyEV3MfKeR+Lx5oYvzffuaAkVKMGSCC9cunGapy0SsbL+1yY7OS+PVJl+9cJr1y91Qhmvrfp8o6l10MSqVijWL5nD98jnUKhWNW7XX9duBnz6ywnUmL589ISzsMy3adaVa7QZoNBo2rVzE2ROHSJPGlPy/FaVTnyGYmKSOc+6QNP3Iu7evmTc1Ql+tUvHi6SP+GT+TspUT3lf/DAz+Q1Nb/zczW5cvX0alUgHg4uJCvnz52LNnD3v27KFZs2YMHjwYgNevX/PixYuYPipZffoQwNLZkxg0dgazVmzHNpMDW1a5xTrm9YunmFukY9rCjbp/FWvUA2C12wyq1mnMtIUb6TF4HPOnjkKlUiZK3h8/vGfetPGMmuzM4g07sc+UhdVL5scpbv2KhVjb2LFgzTZmL93A/l1bued5E41Gw7SxQ2nbpRfzV25hgrMbK9xceP3i2Q9yCsBt5gSGTZiF29od2GV2YN0y11jHHNq7nTcvnzN3pTszF61n7/aNPLjrCcDcKWOo3bgl81dtp02nXjhPGI5GowHA+85NRvbrxD3Pm3rbWrVwFlmz52LOcndmLdF+1vGDu2O1f5OqXGTJnkvvuSIlylK+Wp1EGWh9+hDAklmTGDxuBrNXavPZtCJyzj+K2e2+lnueN/Seu+91i4Yt/2b64o26fwkdaH36EMDCWRP5Z/xM5q32wDaTAxuXR843uhiPDStRq1Q4L93MrKWbCA8PY8em1br3hoeH4Tp9LEqFIkF5fu/jh/fMnzGekZOcWbRuJ/aZs7B2adR1L6a4Ywf3MHpAV977+eq9b8mcadSq34S5K7YwYMQEnCeOQKWMf7vx8cs+HDremfmrPbDLlIUNyyPXy5hiTh7ay7gh3Qnw/5ZrcFAgsyYMo32PQbgs20L3gaOYPXkkivDweOfpOnMCwyfOYsHaHdhncmDdUtc4xR3as53XL58zb5U7zovXs3fbRu5/aUNAWybmTnGMVCa8vW4xZd4K5izfzJzlm+M10ErKNlmhUDBzwgj6DRuH6yp3WnXoxuwpjpE+O74CPwawZv4Ueo6axqRFW7C2d2DHmoWR4t68eMocx/5cO3dc7/nbV84xfVg3fF49T7ScEkP+nHbsX9KfZrWKp8j2tX3EZAY4Tsd5+TZs7R3YsmpBrGMGOE5nyoINTFmwga4DxmBmbkHHvtoTYA/u3qJ+i3a616cs2BCvNlnbJ09k2ARnXNd6YJc5C+uj7Lejjjm8V1vn5q50Z8aidXr9ttuMCVjZ2DFr6UYmzFrESjdn/H19OH5gD1cvnGbmonW4LNtEBitrNq2IXN5iI6n6kSzZc+G8ZKPuX7FS5ahYvc7/zUDrv+aHg62LFy/SsWNHunbtSp06dRg2bBiPHz+mbt26/PXXX3Tu3BmVSsW0adNo1qwZjRs3ZvXq1QD069ePgwcP6j6refPmeHl5cenSJf766y+aNWtGzZo1OXLkSKTt7ty5k2bNmtGkSRNGjx5NWFgYAJUqVWLy5Mk0bdqUFi1a8OLFC3bu3ImnpyeOjo54e3vj5+dHWFgYarUagPr169O/f38AnJyc8PT0ZOLEiVy8eJGWLVvSvHlzRowYQWhoKP/88w8NGzakUaNG7Ny5M1JeU6ZMYciQIahUKm7duqX7Hl26dInXIO72tQvkylcIe4dsANRq0IKzxw7oDuR/FPPg7i0MDQ2Z9E93Rvb6C48Ny1B/GXSq1WqCgz4BEBoaTKp4nrWJyvVLF8hb4DcyZ80OQL2mf3Ly8H69vH8U12PAcLr00Q6C3/v7oghXYGZujiI8nL869aB4qXIAWNvaYZk+A36+72LM6caV8+TJ/xuZs2j3U93Gf3L6qH5OMcVcPHOcGnUbY2RkjLmFJRWr1+bkkX/x933HqxdPqVS9DgAlylbkc2gIjx/cA2Cfx2bad+9P3gK/6eVTtlIN6jVrDYCJSWqy5syDr8+bWO3fpCwXX93zvM6lM8fo0n9krHL6kVtXL5ArfyEyfcnnj4aRc/5RjNfNq9y8fJ5aDfRnt+973eLOjcuM6NWWCUO6c/fWtQTne/PqBXLnK0SmL2WhdqOWkcpLTDEFi5ag+d9dMTQ0xNDIiJx58uv9fVfMn0HV2o2wTJc+wblGdP3yBfIU+I3MWbR1qm7jPzl5JIq6F0Ocv987Lp45wQTnyAcYarWaoMAv7UZIMKlMTBKU762r53+4n2OKee/ny6VzJ3Ccrn8A8/bVC8zSmlOkRBkAHLLlxMwsLfe9bsUrzxuXz5M3YtvQ5E9OHY28X2OK+74NqVSjNqcO/6t779K506letxEWEcqEz5tXhIaEsHDWZAZ2aYXrjPEEfvoY5/yTsk1OlSoVqz0OkjtfATQaDW9fv8TCMl2cc4yO1/VLZM9bELvMWQGoWq85F08ejJT7iX3bqFS7ESUr6h9wHtvjTpch40mX0SrRckoMvVpVYfWO83gcvp4i27997aJeH1GzYQvOHf++H/lxjFKhYInLRP7uMRirL6sLHnjdwuvmFUb3acvkod25dzt+bfLNK+fJk7+Qrj7VaRxFOxxDzMUzJ6hRt9G3Ole9DqeO/Evgp4/cunqRVh26A2BlY8f0BWswt7Dk0f27lKlYjbTmFoC2rz5/Kn6zjkndjwDcvX2dC6eO0n3QqHjl+LMyMEi+fyktVjNb169fZ8yYMRw4cICwsDBOnjzJkydPcHZ2ZtWqVbi7uwOwY8cOtm3bxtGjR7ly5QpNmjRh3759ADx9+pSwsDAKFSrE+vXrcXJyYseOHTg5OTFv3jy97T148AB3d3c2b97Mrl27sLKyYsWKFQD4+vpSvnx5du7cSenSpdmwYQNNmzalcOHCODk5kT9/fnr37s327dupUKECgwYNYvv27VSsWBEAR0dHChcuzPjx43V5rVmzhhkzZuDq6kqGDBnYu3cva9aswdXVlXv37unycnV1xcfHh5kzZ6JSqXB0dMTFxYUdO3bQuXNnxo4dG+c/gL+vDxkjLI3KaGNLaEgwoSHBsYpRqVQU/r0Mw6fMZ+yspdy6eoGDu7cA0KnvcHZvWU2/vxswbVRfuvQbgZFR4qwc9X33FusIywesbWwJCQ7Sy/tHcQYGBhgZG+MyeQz9Ov1Jkd9L4pA1ByapU1O7YTPdew7s3k5oSAj5fysSY07+73z0tmUVRU4xxfi/89FbEmFlY4e/rw9+vm/JaGWjt/xP+5p28Ddk7DSKl468PLN8lZpkyGgNwOMH9zh9dD9lYzmDlJTl4quNy+fTqmPvKJcZxYe/r4+uI44p5+hi3vv7smaRC/1GTsbQ0Ejvsy0s01GrQQumL9pAmy59mT1xOP6+PgnLN9LfO4p8Y4gpVqqcbiDj6/OGfz02Uf7LEtKj/+5EpVRSq8G3cpxY/N691VtOGV3diynOytqWUZNdcPhywB1Rz0Ej2bZhFV1a1mHcP73oPXg0Rsbxbzf83vlgbWuvexzVfo4pJqO1DcMmzNLt668yZcnG58+h3LxyHoCH9+7w4tkjAt77xS9P38h/6yj3awxxfpHaFzv8/LTl9PC+HaiUSmo31D+R8DHgPcVKlqXXkNHMXraJNKZmuM2cGOf8k7JNBjA2TkXAe386tajDqkVzad62U5xzjE6An4/ekucM1jZ8DgnWLmWN4K9eQylTtU6k9w+cOJcceRNvmW5iGTxjK1sOXEmx7b/388HK5tt+zWitrVefI5SJ2MScOLiLDFbWlKpYXfechWU6atRvzpQFG2jVqS/zJg/nfTza5Kjqfkjwj9uHrzF+795Ges3f9x1vX70gvZU1e7ZuYHT/Lgzv9TePH9wjdRpT8hYszOVzJ/n0MQC1Ws3Jw/vi3W4kZT/y1fol82jTpU+i9dUi+cWqBy1dujS5cuUCoEmTJri7u2NlZUWWLFkAOH/+PHfv3uXChQsAhISE4O3tzZ9//smkSZMICgpi7969NG7cGABnZ2eOHz/OgQMHuHnzJsHB+p3BxYsXefbsGa1atQJAoVBQqNC3hrRy5coA5M2blytXIjdkhQsX5ujRo1y7do1z586xcuVKNm/ezJYtWyLF5syZEwsL7dmNCxcu6K7lypgxIzVr1uTSpUuYm5tz6tQp3r9/z7Zt2zA2Nub+/fu8ePGC3r176z4rKCgoNrtTj0ajwSCKYbehkVGsYmrU0z+Yq9+8HQd3baZmgxa4ThtNz3/GU6JsZR7cvY3LhCHkyl8IKxv7SJ+VaHl/d5Acm7h/xk6hzz9jmDZ2KJvXLKVdl2/7dOv6lezZtomJs9xIHeFamKioNeoo1wBH3FZMMWqNWj9XjQZDQyM0ak2ku+ZoNBoMjWJ57dXlc8yb6ki3/sPJmSd/rN6TVOWiXrO2ANz3ukngxwAqVK8bq3wSlLPhj3MGcJ06hvY9B5PByjrSa0PGO+v+u0Dh4uQrVITb1y5SrU7jeOeb0PLy1eP7d3EeP5Q6TVpRslxlHj+4x+G925k4e1m8c4tJYta974WHheE8cSQDR06kdIUqeN+5hdPogeQp8Bs2tvFrN76fnYgqj9jEfM8srTnDJ7qwaeVC1i2dR8EiJShcvDTGxqnil6daHbv9GkPc9+VF86UNeXT/Lgd3b2PKvOWR3pevUBFGTnbRPW7dsSddWtRGoVCQKlXsv0tytMkZMlqxxuMQD73v4ji4J9ly5IpywB5X2lUoUeX0f3OlQ4rQRLNfDSL2I7GIObhzE10GjNZ7feDYmbr/zl+4OHkKFsXz+iWq1G4UtxwT2D5oNPr9s7bOGaJSKXn35hWmadMy1XUlb169wHFgVzJlyUa12g147+fD+H96kSaNKX80aB7vdiOp+pGvvO/c5NPHACrVSLy++mfxE0w4JZtYDbaMvjvAMzIyIk2abwe+KpWKYcOGUbt2bQDev39P2rRpMTExoXr16hw7dowDBw6wZMkSANq2bUvZsmUpW7Ys5cuXZ+hQ/fXpKpWKevXq4eioXRMeHBysux4LIHVq7XI4AwODSJVQo9EwYcIERo8eTZkyZShTpgx9+/alTp06eHl5RfpuEb9HVJ/1dbsODg4MHjyYSZMmsXnzZtRqNVmyZGHXrl26nP384n5mxMrGjof3vq3pf+/nS1pzS9KkMY1VzOkj/5I9V16y5cqry9nIyJiXTx8RFvaZEmW/DEwLFiFLtlw8vHcn3oOt9SsWcunsSQBCgoPJkSuP7jV/v3eYW1iSxtRU7z02dvbc97odZdy1S+fInisPVta2mJqZUaVWXc6d1E7lK8LDmTttHM+fPsZ50RrsMmX+YX42tva6tdoA/r6Rc4opxsbWXu/6lff+vljZ2GJtZ0+Av5/eQUqAv6/eDE10dm9dj8emVQx2nEaxkmV/GP9VUpWLry6cPEylmg0S9WAmyny+2//Rxbx89ph3b16xfskcAD4E+KNWq1GEh9Oux0AO79lGkzaddPtfAwmepbW2tefh3Zjz/VHM2eMHWT5/Bl37DadSTW1neOrwPkKDg3Ec2EX7Hn9f5k9zpH2PgZSqUDVeuW5YuZDLX+teSDDZY1P3bO25fzfquhedZ08eEhYWSukKVQDI/1tRsuXIzX2v2/EebFl/V+ei288/ivmeWq0mjakZE2cv1T03oGMz7B2yxjq3jSsXcfmcdr+GhgSTLWeE/RpF+wFgbWevdx1WpDYkwnVlAf6+WNvYcuLQXkJCghnZr7Pu+TlTxtCx5yDMLSwICgykTMWvZUODgaFBrOpmcrXJwUGB3Lp2mfJVtDPzefIXJGeefDx99CBRBlsZbex5ev9b//zB3xczcwtSp4n+7y9+zMrWnkfed3SPA6LqR34Q8/ShNyqVigJFSuhigoMCObp3G41ad4owcNfEawb8+7rv7+sbqdzGFGNta0+AX8Q654eVjR0ZrGwAqFFXe0Iuk0NWChYuzoO7ntjaZ6ZSjXo0b6tto+953iRTHNqN7/NPin7kq3MnDlPlj8Ttq0Xyi9Vf7+rVq/j4+KBWq9m5cydVqlTRe71cuXK4u7ujUCgIDg6mbdu23LhxA9DOhK1atYr06dPj4ODAhw8fePr0KQMHDqRKlSocPXpUbyAFULZsWQ4fPoy/v79u8LRmzZoYczQyMkKlUmFgYMCjR49YsWKF7pqtly9folQqyZYtG0ZGRiijudi7XLlybNu2DdAOGI8ePUqZMtrrAXLnzs2ff/6JqakpGzZsIFeuXHz8+FE3s7Z9+/ZIg8bYKFKyHA/vefL2y4W9R/dtp2T5KrGOefnsEdvWLUGtUhEe9pnDu90pV/UP7DJnJTQ4iPte2ps2+Lx+yavnT8iRO3YzK1H5u2sf5q/cwvyVW5i1eC3eXrd1N63Yv2sbZStVi/Se30uXjzbuzLFDbFq1FI1GgyI8nDPHDlG0RGkAXJzGEBIcjPPC2A20AIqVKs/9u7d5/VK7nw7t2U7p7w5uY4opXaEax/bvQqVSEhwUyJnjBylbqTrWNnZkcsjK2eOHAO1MlYGBIdkjHJhFZf/OLezf6c50tzVxGmhB0pWLr+7evkbh4qXjlNOPFC1Zjgd3PXnzJZ8je7dT6ruco4vJV6goCzbu0938olaDFpSv+gc9hjhiamrGod1buXRGe1H8k4fePLp3h2KlE3aHvGJfc/lSFg5HVV5iiLly/hSrFszCcbqbXgfZqc8/zFvjobuwOaOVDQNGOcV7oAXQrksf5q7YwtwVW5i58Evde6mtUwd2b6NMxWqR3lP8a937QVxEmRyyERIUxN0vNyh58+oFL549JlfeAvHOXbsPb+v24aE926LZzzHHfM/AwICpowfwyFt7kH72+CFSmZiQ/csJhtho26W37qYU0xes0WsbDu7ZHmEA9E3x79qQiHFlKlbjaIQ25PSxg5SpWJ2u/YaxcN1O3bYyWNkweMwUylSsSmhoKMtdZ+iu09q5eS0VqtTSO8kZneRqkw0NjZg3fQJet28A8OzJI14+f0r+QjEv7Y6tQr+X4bG3Jz6vtdc9n9q/g2Jlq/zgXeJHCpcoq99H/OtBie/a5B/F3Lt9jULFSunNhpqamnFk7zaunNW2yU8fevPI24uiJeN+t+Pipcp91ydHrvsxxZSpUJWj+3fr9dtlKlXDLpMDufIW4PjBvQB8eO+P951b5MlfiEfeXswc9w9KpQKVSsmOTaupXDN+M0dJ1Y985XXrGkV+LxOv3MTPw0AT3fzsFxcvXmTChAnY2tri4+NDxYoV6dixI506deLYsWOAdpnfjBkzuHDhAkqlkubNm9OjRw/dZ9SqVYsePXrolgVOmzaNo0ePYmxsTLly5di/fz/Hjx9n0qRJulu/b926lTVr1qBWqylYsCBTp04lderU5M+fH29vb0D/luwrVqxg8+bNzJgxgyxZsjBt2jRu3LiBqakpFhYWDB06lNKlSxMQEED79u0pWLAgLVu2xM3NjXXr1gHaZYATJkzA21t7JqdTp060atVKbztPnjzhr7/+YufOnbx584YpU6YQFhaGubk5M2bMIFu2bHr778qTTz/8I9y4dFZ7+26lAttMWeg9bALv3rxi2Vwnpi3cGG2MuUU6wj5/Zs3CmTy454lKqaRs5Zq06tQHAwMD7ty8wubl8wlXhGNkZETzdt0pVaHaD/OxNIvd2akr50+zZqkrSoUSe4csDBkzGQvLdDy4dwfXmZOYv3JLjHFBgYEsdHHi2ZNHAJSvXJ22XXpz3+s2w/p0wiFrdkxSf7upR6deA6O8BbVC+a0IX71whvXLXVEqFdhnzsKAkZPxefOKhbMmMXvZ5mhjLCzToVIpWb1oDreuXkSpVPBHwxY0bd0B0N76fZHLZD59/ICJiQm9hjiSO5/+7YXHDu5OvaatqVC1FgqFgo5Nq2NmllZ3S22AClVr0fLvboSG659giEpSlQuALk0q47x8W6xm576KzYm165fOfrmtuwK7zFnoM2wCPm9fsWy2E9MXb4w2xvy7i+23rV1K4KcPulu/P7rvxZoFswgNCcbIyIj2vYbwW/FSMeZiZPjjRQrXLp5h0wrt/rPLlIV+Iybi8+YVi2c74bxkY7Qx5pbpGNipOUGBn/SuNcn/WzG6DRiht42+7RoxZNyMWN36PbXxjw+wQfvzBeuWfalTmbMwaPS3urfAeRJzV2yJMS6iJtV+Z93OY7pyeuv6ZdYsnosiPBxDIyPadOxJucrVI+XwVbhS/cN8r13U3vb42z6cxLs3r1g0ezKzlmyKNub7XP+sVZIV24/obv1+5+ZVVi90QalUkCGjNT0Hj8Euc5YYczE2ir5cXL1whvXLXFF8aRsGjtLur4feXixwnsSc5ZtjjPvahty8om1Dajf61oZE1KNNA4ZPdNbd+n2X+zoO79uBRqMhe8489Bk6FnMLy1jlHFFStcmGhobcvnGFlQvnoFIqSZXKhA49+lOsZPQHga8/fI5Vzl/dvnKOnV9u/W5j70DnwePwffuadW7TGDtvrV7s6rmTyZw9l96t3wFGd2tGjxFT43Xr93ptxsX5PbG1dOLfeD18k+i3fj+5fcoPY25cOov76gWolEpsMznQc6i2H1kxbwpTFmyINsbcQlv3Vi+YSfqMVjT9q6ve5z6+78W6RbMIDQ3ByMiIdj0GU6hYzG0ygFnqyG3c1Qtn2LDcTdcn9x85CZ83r1g0azIuyzZFG/O1zq1ZNJebX/rt2g2b0+RLnfP1ecOyeTPwefMKjUZNwxZtqd2oBQAbVizg4uljaNQaylSqRtuufaM8waFSx3iIDCRtP9K+YSXmrtoep766WFaLWMempMtP4n4joPgqnTPxbugTH7EabEUckIi4ic1g62cT28HWzyLiYOtXEZvB1s/mV1vFEJvB1s8mtoOtn0lsBls/k9gOXH4mv2LOcR1spbSkHGwlldgMtn42UQ22fmaxGWz9bGSwFVlKD7Z+raNqIYQQQgghxC/tv/Sjxj8cbH29kYUQQgghhBBCiNiTmS0hhBBCCCFEsvkZfmw4ufxiV2EIIYQQQgghxK9BZraEEEIIIYQQyeY/NLElM1tCCCGEEEIIkRRkZksIIYQQQgiRfP5DU1sysyWEEEIIIYQQSUBmtoQQQgghhBDJ5r/0O1sysyWEEEIIIYQQSUBmtoQQQgghhBDJRn5nSwghhBBCCCFEgsjMlhBCCCGEECLZ/IcmtmRmSwghhBBCCCGSgsxsJbFjT31TOoU4a1XEIaVTiJP7vh9TOoU467/iSkqnEGdWVmYpnUKctK6UPaVTiLMiNhYpnUKcpU+TKqVTiBPzNL9et2ee+tfaxwD3AwJTOoU4Obl9SkqnEGdVW4xJ6RTi7MS2X2s/G8qUhEgEv16vI4QQQgghhPh1/YfWEcqYXQghhBBCCCGSgMxsCSGEEEIIIZKN/KixEEIIIYQQQogEkZktIYQQQgghRLKRHzUWQgghhBBCCJEgMrMlhBBCCCGESDb/oYktmdkSQgghhBBCiKQggy0hhBBCCCFE8jFIxn9R2LNnD/Xr16d27dps2LAh0ut3796lefPm1KlThzFjxqBUKuP9VWWwJYQQQgghhPhP8PHxYc6cOWzcuJGdO3eyZcsWHj58qBczbNgwxo0bx8GDB9FoNLi7u8d7ezLYEkIIIYQQQiQbg2T83/fOnTtHuXLlSJ8+PWZmZtSpU4cDBw7oXn/16hWfP3+mePHiADRv3lzv9biSwZYQQgghhBDiP+Hdu3fY2NjoHtva2uLj4xPt6zY2Nnqvx9UvfTfCkSNHUqZMGZo3bx7n986fP58KFSpQqlSpKD/H1dUVgP79+ydavrHx/PYlruxcjVqpIINDTiq3H4SJqZlejNfxPdw9tQ8MDLC0zkSlvwdgaple93rQe1/2zBhCs7FupDFPl2S5Xjx3ilWL56MIDydnnnwMHjWBtGnN4xS3x2MLB/Z4EBYWRt78BRk8aiImJiZcOHMCZ6ex2Npl0n2Oy8JVmKVNmyi5e109z7/rl6BUKsiUPTet+4wgjVnkz9ZoNGx2m4p9tlxUb/KX7vmzB3Zw8cheFOFhZMmdn9Z9RmCcyiRRcouN6oVsGd4gPybGhtx7HciIzbcICvu2nrh5KQe6Vsupe2yRJhX26dNQYcJR/ILCkyXHinms6Fc9FybGhjzwCWLy3nsEh6v0YnLbpGV43byYpzZGpdYw9V9v7r0NIrWxISPq5uO3zBZgYMCdV5+YceA+YUp1suQO2rp4eccq1EoFGR1yUrnDIExM9cvIneO7uXtyHwYGBljYZKLy3wP16mJSu3PlHHs2LEGlCCdz9tz81XdUtOV4g+sUMmfLRY2mbXXPj+7YgPRW3zqUGk3aUqpq7UTP88alM2xdvQilIpysOfPQddAYTM3MYxWjVqlYu2gW3revAVC0dAXadB2AQYQfafF9+5rxAzoyzGk+OfMVjFeOVy+cZv1yN5ThCrLnykOfYeMw+649iy5GpVKxZtEcrl8+h1qlonGr9tRp3BKAy+dO4TZjPNa29rrPcZq3nDSmZmxetYgLp48BkCd/IXoMGkXqNKbxyj8m58+cYvmiuSjCFeTKk5dhYyaR1jxyWw3asjJ9kiO5cuel9d+dEj2X6Dy+cZHTW1eiUiqwyZqT2l2HkPq7+uZ19ghX9m8DAzA2SUONv/tgnzMfADeO7ub2yQMow8Owy5GX2l2HJHqbfOPSGdxXLUTxpYx2H+SIadrI5TiqmPlOI/F580IX5/v2NQWKlGDIBBeuXTjNUpeJWNna6V53dF6KaRR1OTksm9SeOw9eM3fd0WTftrYd+Lb/ug1yjKatiBzjOiXqfTx4vAuvnj9m5fxphH0OAQxo1bkvRUuWT5Scr1/89jfPljMP3QY7Rmo7Yoo5vGcbJw7sQhEeRo48Beg+2JFUJiY88vZi/ZLZhH0ORa1W0/DPDlSqWS9Rcv4ZpOTvbKnVar0+RKPR6D3+0etx9Z+d2bp8+TIqlerHgckoNPAjp9fOoWaPMbScuAwLa3su71ilF+P37AG3D2+n0XAXWoxbhKVtZq7uWad7/cGFo+xzGU7IR/8kzfVDwHtcpoxj7BQXVmzejX1mB1YumhenuDMnjrBr2yamzVvK0vXaAdeOLdrv4nX7Ji3/6siiNe66f4k10Ar6+IEtbtPoOGwyI103YGWXiX3rl0SK83n5lMUTBnHr/Em9529dOMmZf7fTa/wchs1diyIsjJN74r+WN64ypjVhZpui9F51lZrTTvLcP4ThDQvoxXhceUWDWWdoMOsMTWafxTcwjPHb7yTbQCu9WSrGNyrA8G2etFh0kVcfQulXI7deTGpjQxa0Lcbac89pt/wKK848w6lpIQC6VMqOkaEBbZZe5q+ll0idypBOFbMnS+4AoYEfOLVmNrV6OvLnpOUx1sXGI2bTYvxi0tlm5urutcmWY9DHADa6TaXLMCfGuG3Cyi4zu9ctihT39uVTFowfyM3zJ/Se93n1HDNzC4bPXq37lxQDrU8fA1g+x4n+Y6YxY9lWbOwdcF+1MNYxZ4/t5+3LZ0xZuJHJCzbgffs6l88c0703PDyMxc7jUSoV8c7x44cA3GZOZNgEZ1zXemCXOQvrl7nGOubw3u28fvmcuSvdmbFoHXu3b+TBXU8AvO/cpHGr9rgs26T7Z2qWlounj3Pj8gVmLd3E3JVbCfv8mX0em+L9HaLzIeA9M53GMnHaHNZu3UMmhywsXTg3ythnTx7zT99unDp2ONHziEnIpw8cWD6Lxv3H0WXGStLZZOK0+wq9mPdvXnBqy3KaD51Ch8mLKde4LbvnTwTgwZUzXD+8i5bDp9Np6jKUinCuHvRI1Bw/fQhg6ezJDHCcjvPybdjaO7Bl1YJYxwxwnM6UBRuYsmADXQeMwczcgo59h2vzv3uL+i3a6V6fsmBDigy08ue0Y/+S/jSrVTzZtw3admDZnMn0HzOdmcui2ccxxPQfMx0ntw04uW2gy4AxmKW1oEMf7T5es2AmVWo3wsltA90Gj2XBtNGoVPG/4YEunw8BLJs9mYFjpzNrxTZsM0VdLqKLuXzmOId3uzNquhvTl2xGER7G/h2b0Gg0zHcaQYu/ezB14QaGTZ7LxqVzefvqeYJzFmBvb4+vr6/usa+vL7a2ttG+7ufnp/d6XCX6YOvixYt07NiRrl27UqdOHYYNG8bjx4+pW7cuf/31F507d0alUjFt2jSaNWtG48aNWb16NQD9+vXj4MGDus9q3rw5Xl5eXLp0ib/++otmzZpRs2ZNjhw5Emm7O3fupFmzZjRp0oTRo0cTFhYGQKVKlZg8eTJNmzalRYsWvHjxgp07d+Lp6YmjoyPe3t4xfp/z58/Tpk0b3WMPDw/Gjx+Ph4cHAwYMoF27dtSuXZtp06ah0WgStO9eeV3DOns+0tk5AFCwSgMeXTqu97nW2fPy5+TlmJimRakIJ+SDP2nSWgAQ/MGfZzfOU3fA5ATlERvXLp0nf8HCOGTVHgA3bNaKY4f+jbQPYoo7cmAvLdp0wNIyHYaGhgwY5kjNug0B8PK8yY1rl+jV8U+G9O7E7RtXEy1375uXyJqnADaZswJQoU5Trp0+HCn3s/t3ULZWQ4qWr6b3/JUTB6nauA1mFpYYGhrSsudQSlWtk2j5/Ujl/NbcevGRp34hAKw/+4wmJTNHG9+rZm78A8PYdD75GulyuTLi9TqQFwGhAGy7+pp6he0ixbz8EMrZR+8BOHnfj5EedwC49vwDK848RQOoNeD9NohM6VInW/6vvK5hE7EuVm3Iw4uR62KrySt0dTH4gz+p01omW473blwmW56C2H4pxxXrNuNqFOX4zH4PytVqSPEK1fWef3LvNoaGRswb04fpgztywH0V6iQ4AeV57SK58hXE3iEbADUaNOf88QN6ecYUo1arCfv8GYVCgVIRjlKpIJXJtxmLdQudqfxHAywSMKN488p58uQvROYs2u3XadyS00f36+UYU8zFMyeoUbcRRkbGmFtYUql6HU4d+RcA7zu3uH39MkO6tcFxYFfu3NTO0JWrUoMpritIlSoVoSHBfPwQgHkSzIpevniO/AV/I0s2bRvcpHlrjh7YF2V/tXPbJuo3aU7Vmn8keh4xeeZ5Fftc+clgr61vxWo05O75Y3o5GhmnonaXwZintwLAPmdegj8GoFIquHP2MCXrtsTU3BIDQ0NqdRxAoQq1EjXH29cukitfIV0ZrdmwBee+K8exiVEqFCxxmcjfPQZjZaNtEx943cLr5hVG92nL5KHdufdlFje59WpVhdU7zuNx+HqKbN/zu/1Xo0GLaNqKmGOUCgVLXSbSrue3faxWqwgJCgTgc0gwqUwSpz+5fe0iOSP+zRu04NyxyOUiupgzR/dRr3lbzC20x0Gd+4+kUs16KBThNGvXjcIlygBgZWOHRbr0vPd7lyh5/wxS8maEFSpU4Pz587x//57Q0FAOHTpElSpVdK87ODiQOnVqrl7VHnvu2rVL7/W4SpKZrevXrzNmzBgOHDhAWFgYJ0+e5MmTJzg7O7Nq1SrdHT127NjBtm3bOHr0KFeuXKFJkybs27cPgKdPnxIWFkahQoVYv349Tk5O7NixAycnJ+bN059BefDgAe7u7mzevJldu3ZhZWXFihXas2K+vr6UL1+enTt3Urp0aTZs2EDTpk0pXLgwTk5O5M+fH9AuK2zSpInu3+bNmwEoV64cvr6+PH+uPVDduXOnbrnh1atXmTdvHnv37uXmzZscPpyws4HBAb6YZ7DWPU6bwRrF5xAUn0P14gyNjHl64xybR3bg7QNP8pbXdoxp01tRq5cj6eyyJCiP2PB99xbrCEsebGzsCAkOIiQkONZxr14840PAe0YP6U2vDi1Zv3Ix5ubagaOlZToaNv2TRavd6dJrABNHDcb3XfzXy0b0we8d6a2/naFIZ2XD55BgwkJD9OKadx9MicqRDzr83rwg6GMASycPZdbgThx0X0maKJZPJpVMGUx58+FbmXj78TOWpqkwTx15VXCGtKnoVi0Xk3d5JVt+AHaWqfH59Fn3+N2nMMzTGJPWxEj3XHYrM/yDwhnbMD9ru5RkQbtiGBlqm8WLjwN4/l77He3TpeavMlk44uVLcgkO8CNtxm/L677VRf0y8rUubhrRnrcPPMlXIfkOUgP8ffTKcfpoynHL7kMoVSXyjJVarSJf0VL0GuvCACc37l2/xKl/tyd6nu99fcho/a0NyGhtS2hIMJ9Dg2MVU7lWA9JaWDCoQ0MG/t0Au0xZ+L1sZQBOHNiFUqmkWt2mCcrR752P3jI/KxtbQoKDCY3QnsUU4/fubaTX/H21B0UWlumo06gFLss20a5bP2aOH4q/r7YtMzZOxb87ttCzTQM+ffxA2Ur6A+LE4OvzFlu7b7nZ2NoRHBxESHBwpNiBw8ZQq06DRM/hRz6998UiQn2zyGhDeGgI4RHqWzobe3IVLwtol/Sc2LiE3L+Xw8g4FQFvXxEa+IHts0azZkxPzu1cR5pEWgnx1Xs/H6xsvtU3XRmNUEZiE3Pi4C4yWFlTquK3v7WFZTpq1G/OlAUbaNWpL/MmD+e9b+L0d3ExeMZWthy4kuzb/crf14eM1lHsvwhtRWxiTh7aRXora0pFOMHUoc9w9rivZmD7hswY04+OfUdgZJTwK2n8fb/7m9to84nYdsQU8+bVCz59DGDGmAGM6tUWj/XLMDO3wMQkNdXqNtG959i/O/gcGkKeAoUTnLMAOzs7Bg8eTIcOHWjatCkNGzakaNGidO/endu3bwMwa9Yspk2bRt26dQkJCaFDhw7x3l6SDLZKly5Nrly5MDAwoEmTJly4cAErKyuyZNEOAs6fP8+xY8do0qQJf/75J2/fvsXb25uqVaty/fp1goKC2Lt3L40bNwbA2dmZBw8esGDBAlatWkXwd53ExYsXefbsGa1ataJJkyYcPXqUx48f616vXFnbMefNm5ePHz9GmfOAAQPYtWuX7t/X2SwDAwOaNWvG7t27ef36Nf7+/hQrVgyAmjVrYm1tjYmJCfXr1+fChQsJ2m8ajSbKRawGhpH/TDmKV+Bvl8383rAdB13HolEn37UsAGp11OtXjb7LNaY4pVLJtcvnGTPZGdcVmwj89JFVS9wAGDdtDpWr/4GBgQGFi5WgUJFiXLt8PlFy155xit1+jopKqeT+zSt0+Gcig2YuIyQwkP0blyVKbrFhaABRTaKqonjyr/LZOOz5lhf+oZHfkIQMDQyIap43Yo7GhgZUzGOFx7U3dFh5FffLr5jXpiipjL79bQrYm7O8Qwncr7zizMOkXRobUXT1ycDQKNJzOYpXoP3sLZRo2I4D8x2TrS5qoqlbsS3HFf5oTMvug0mdxhSztBZUa9yaWxdPJXaa0bZrhhH2ZUwxOzcux8IyPa4b9jNn7R6Cgj6x32MDTx/e4/i/HnTqNzJxcoxCpByjidHmr/95hl/+DsMnzaJ81VoYGBhQsMjv5C9UlJtXLupi6zdrzdrdJyhbqTqzJgxP8Hf5njqaaw0MjX6iqwg0mijvGGYYRVlWhIWyd4ETH969pnaXIQCoVUqeeV6jYd8x/D3Rjc9BgZzZtjpxU1SribLfMDKKU8zBnZto8lcXvdcHjp1Jmco1MTAwIH/h4uQpWBTP65cSLfdfhUajjrqs6tXDH8cc2LGJJm2+7ePw8DAWTB9D98HjmLduL2NmLmG16zTdSY8kydkoFjkbGaFSKvG8don+o6cy2XUNQYGf2Lpafzn47i1r2L5uKUMmumCSOk2Cc/5ppPDvbDVq1Ii9e/dy8OBBunfvDsCyZcsoUqQIAAUKFGDbtm0cOHAAFxcXTEzifw1okrS2Rkb6HZSRkRFp0nwrICqVimHDhukGNlu2bKFly5aYmJhQvXp1jh07xoEDB2jYULukrG3btty6dYvChQvTq1evSNtTqVTUq1dP93lbt25l3LhxutdTp9ZOFxsYGMRrqV+zZs3Yt28fe/fupUmTb2caIn5PtVqt9zg+zDPaEPLhve5x8Ac/TMzMSRWhcn1695q3D+/oHuer+AdB/u8ICwlK0LZjY82yBfTu2IreHVtxYK8H/n4R17O+w9zCkjTf3czD1t4+2jgraxsqVa1J2rTmpEqVihp1GnD3zk2CAj+xac1yvb+VRqPB2Dhx7ueSwdqOTwF+uscf/f0wNbeI9YXplhmtKVKuCmnM0mKcKhUlq9bm2f07P35jInkd8Bk7y29LIOzTpeFDcDih4ZGXgDUsnpltl14mW25fvf34GRvzbw2TjaUJH0MVfFZ8G4j4BoXxxC+EO68/AdplhEYGBjik1/4daheyZUG74rgee8Sqs8+SNf+0GW0J+ahfF1N/Vxc/vnvN24eeusf5KtZOtroIkMHGjo/v9cuxWRzK8eUTB3j1NMLvimg0GBknrA2LSkYbOz68/9YGBPj5ktbcUi/PmGKunDtBldqNME6VCrO05lSq2YC7N69y9ui/hIYE4zS0G2P7/U3Ae18WO4/j2oW4Dxitbe0J8P+2L/19fb+0U6axirG2tScgQjsX4O+HlY0dwUGBbN+w8rt+R4ORsTFPH93n8YN7gLZvqtWgqe5xQq1c4ka3v1vS7e+W/LtrO36+35Ye+fq+w8LSEtPv2uqUZJHRhqAP306mBAX4kSatBalS65flT/7v2DR5MAaGhvw50lm3osA8vRV5SlUktWlajIxTUahCTV4/TNzZfCtbez5EqG9fy2iaCOX4RzFPH3qjUqkoUKSELiY4KJDdm1dFWUb+a6xs7AmIYv9FbCt+FPP0kTdqtf4+fvn0EeGfP+tmxPMUKIJD9lw88v7WficoZ/8flIsYYjJYWVO6YjXM0ppjnCoVFWvU5eFd7cyKIjwct2mOXDhxkAlzVpA9V74E5ytSRpIMtq5evYqPjw9qtZqdO3dGWudYrlw53N3dUSgUBAcH07ZtW27cuAFAkyZNWLVqFenTp8fBwYEPHz7w9OlTBg4cSJUqVTh69GikG1uULVuWw4cP4+/vj0ajYcKECaxZsybGHI2MjGJ9gwwHBwfs7e3ZvHmz3mDr9OnTBAYGEhYWxr59+xK0nhPAoWAJ3j25x0efVwDcO/Uv2YuV04sJ+fie48un8zlIO0P36NIJMmTOThrzpL9WpGP3vrqbVcxbuo57d27x6oX2IHjfjq2Ur1wt0ntKlikfbVzlarU4eewQYWGf0Wg0nDt1nHwFfsPULC17PDZz5oT2TkgP79/F28uTUmUrJsr3yFe8NM/ue+H7WnvXovOHdlG4dKVYv79o+WrcPHccRVgYGo0Gz0unyZq7wI/fmEhOe/vye44M5LDWHiy1rZCNw56Rz9BZmhqT3dqMq08Cki23ry48fk9hh3RkzaDtcFqUcODkfT+9mHMP35M5fRoK2GsPmH7Plg4N8PrDZyrntWJonbz023iTg3eSf416lkIlePdYvy5mK6Z/56rQj+85tixCXbx4nAwOyVMXAQoUK8PT+3d496Ucnz20k8KlK8f6/W+eP2b/5hWoVSrCw8I4vX87v1esmeh5FilRlkf3PHUXdh/714Pfy1WOdUz23Pm5eFrbFiiVSq5fPE3uAoVp13MIM5dvY7Lbeia7rSdDRht6DZtEiXJxb4eLlyrH/bu3ef1Su/1De7ZRukLVWMeUqVCVo/t3o1IpCQ4K5Mzxg5SpVI00pmYc2Omuu+Pg4wf3eHDvDr+XKc/TRw9YMHMiYV+WiZ84tJciv5eOc+5R6dKzH8vXb2P5+m0sWLGBu563ePlc2wbv8XCnYuXEX66YEDmKlOTNo7sEvNXWt5vH9pL7d/36Fh4agvu0oeQpWZGGfcboXXOTt3Rl7l86hSJc2yY/vHYO+5z5EzXHwiXK8jBCGT36rwclyleJU8y929coVKyU3iyHqakZR/Zu48rZ44B2QPbI2yvR7pT3K4mqHfi+Pv8o5t7taxQqqr+P7TJnJTQkiAdetwDwefOSV8+fkD13wstIkZLf/c33RS4XMcWUqVSDC6eOEP7lOOjq+ZPkyqe9UdSimeMIDQlm3JwV2NhHf122+PklyakTW1tbhg8fjo+PDxUrVqRChQosXbpU93qbNm149uwZzZo1Q6lU0rx5c8qW1a7FLlmyJIGBgfz1l/Y22+nTp6dly5Y0aNAAY2NjypUrx+fPnwkJ+baWu0CBAvTr14+OHTuiVqspWLAgPXr0iDHHypUrM378eGbMmBGr71S/fn0OHTqEnV2E6woyZqR79+4EBATQuHFj3XLF+DK1TE+VDoM5tnQqKpUSSxt7qnYaiu+z+5xZN59mjm7Y5y1M8Xpt2Dd7JIaGRpily0it3mMTtN34SJ/Bin9GT2Ky41CUCgWZHLIwbOwUAO7fvcOc6RNZtMY9xriGzVsTGPiJfl3+Qq1SkSd/QXr0H4uRkRETps9j4ZzprFuxECMjY0ZPmkm69BkSJXeLdBlo03cka2aNQ6VUYGXvQNv+Y3jx8B7ui2byj8vKGN9fsU5TQoI+MWd4N9RqNQ4589G4V99EyS02/IPCGbbpJgs7lSSVsSHP/IL5Z+NNimRNx/TWRWgw6wwAOazT8u5TGEp1wm7cEh8BIQom7bnLjJaFSWVkwMuAUMbvukvBTBY4NshPu+VX8A8OZ+jW24yslx/TVIaEqzQM2+ZJuErNoFp5MAAcG3zrDG++/MjMAw+SJX9Ty/RU7TiYo0unoFIqsbTJRNXOQ/F9ep/T6+bRfOwCbV2s34Z9LiMwMDTCLH1G/ug97scfnkgs0megbb/RrHJ2RKVUYmXvwN8DHHn+8B6bF05n+OzVMb6/busubFs2m+mDO6JSKSlevjrlazVK9Dwt02ek2+CxuE0dhVKpxNbegR5Dx/Pk/l1Wzp/CZLf10cYAtOsxmLWLnBnZoxUGhob8Vrw0DVq2T9Qc02XISN9h45k1YThKpQL7zFnoP3ISD729WDRrMi7LNkUbA1CnSUvevn7JkG5/oVQqqN2wOb8VKwnACKfZrHCdyZbVSzAyMmLI2GlYpstAtdoNePv6BcN7t8fQyIis2XPTZ1jit+UZMloxfOxkxo8aglKpILNDVkaNnwqA9907OE8Zz/L12xJ9u3FhZpmBOt2GssdtMiqlgvS2manbYxhvn9zn0MrZdJi8mOtHdvHJ7x0Pr53l4bWzuvf+OWImxWs24nNQIOvH90WjVmObPQ9/dI75GCCu0qXPSPfBY5k/ZSQqpRLbTA70HDqBx/e9WDFvClMWbIg25qu3r19gHeHnTEC7lGzQOGfWLZrF9vVLMTIyot+oKVikS5+o+f8KLL/sP9epI3XtwNd9vHL+FJzcNkQb85XPq8j7OK25BQMcZ7J+iQuK8HAMjYzo0n8UdpkSfn17uvQZ6TFkLPOdvuSTyYFew7Q5L587hakLN0QbA1CrYUuCAj/h2L8japWKHHkK0Lb7QB543eLSmWPYO2Rj0pBuuu216dKPoqX+PwbiUS0d/n9loEnoLfS+c/HiRdzc3Fi3bt2Pg38RSqWS4cOHU7duXWrX1l5o7uHhwaVLl5g+fXqM7515/FFypJioWhVxSOkU4sTzbdTX4f3M+q9IuYuQ48vK6udZdhQbrSsl363iE0sRG4uUTiHO0qdJldIpxIl5ml9veVbGtMn3G36JZe+9NymdQpwUt02f0inEWdUWY1I6hTg7sW1KSqcQJ7G8BPanUjpn0v2+amK69ybkx0GJpECmlD1++QWLUfLSaDRUrlxZu6a+VuLeSlYIIYQQQoj/GgOD5PuX0hL9FF/ZsmV1SwL/HxgYGHD+fOS74DVv3lx3C3ghhBBCCCGE+N6vt55CCCGEEEII8cv6CSacko0sIxRCCCGEEEKIJCAzW0IIIYQQQojk8x+a2pKZLSGEEEIIIYRIAjKzJYQQQgghhEg2/6Xf2ZKZLSGEEEIIIYRIAjKzJYQQQgghhEg2P8PvXyUXmdkSQgghhBBCiCQgM1tCCCGEEEKIZPMfmtiSmS0hhBBCCCGESAoysyWEEEIIIYRIPv+hqS2Z2RJCCCGEEEKIJGCg0Wg0KZ3E/7MzDwJSOoU4s7NMk9IpxEnQZ2VKpxBngWGKlE4hzsxNfq2J8HClOqVTiDMT41/v/FfPDddSOoU4WdmxVEqnEGdmJkYpnUKcfQz5tdo4k1S/Xt0L/qxK6RTirFrLMSmdQpxc3D09pVOIs6JZzVM6hVh55BuabNvKbWOabNuKyq919CSEEEIIIYT4pcmPGgshhBBCCCGESBCZ2RJCCCGEEEIkG/lRYyGEEEIIIYQQCSIzW0IIIYQQQohk8x+a2JKZLSGEEEIIIYRICjKzJYQQQgghhPhfe/cdH1P2xnH8k0KEqJFE722XZZcg9mf11Uv03lZZy7JYvXdC1CgrFkGILqzeewnRe+8hQURJm/b7IzIyUkm5MzzvfXmtmTnJfJ3cnLnn3nOfm3K+oVNbcmZLCCGEEEIIIZKBnNkSQgghhBBCpBi5z5YQQgghhBBCiESRM1tCCCGEEEKIFCP32RJCCCGEEEIIkShyZksIIYQQQgiRYr6hE1umPdkaMmQI+fLlw9fXl0WLFsXazs3NDYDevXsn+Hu3b9+eFStWJDpjYl04fYyNy+ajUqnIla8Qnf8ajnXadNHa6XQ6lswcT858BandpG2KZDt94jDLFrqhUoWTr2Bh/ho8hrTpbBLc7v27t8x2Gcvjh/fQaXVUr92AZm07A/D2TRD/zJrCowd3CQ8Lo0X7rlSrVT/Jsp89dZTVS+aiUoWTJ39hfu8/Mlr2hLSZPnYgmW2z8tufg5MsW2wunj7GxuULUKtU5MpXkI59Yt8Wls4aT868BakVZVsIfveWqUP/oFOf4eQr/F2y5z176iirl85D/aH/uvcbEXMfx9KmW/Ma2Ga117et37w9FavVSdKM532Osm7ZAtSqcHLnK0SXvsOxTmuToDZajYbl/7hy49JZAEo6/kyrLn0wMzPj3dsgPP+ZzpOH91CFh9GgZSf+V61ukmRObL9GmjFuIJmz2NH5z0EAXDl/Bs9Fs9BoNKRPn5EOPfqTt2CRJMkc1f8KZaFXlQKktjTnlv87Jmy9wftwjUGbgnbpGFirMDZWFmh0MHn7Da4/e6d/3SG9FUs6l6bNojMEhaiSPKPvySOs/HcuapWKPAUK0XPAqGj9F1+bF/7PGPZnJ1wXeZEhY2YgYlxbPHcqjx/cIzwslKZtu1D513pJltvn+GE8Poy1+QsWpu+QmMfkhLSbMLw/WbLa0bPfUIPnnz19Qp+urZkwYwFFihX/4qzJPT4c2LWFM8cOMHDczC/OCBE/Z89/56IOV5G3QCF6Dox5W4ipjUajYdmCmZw7fRytRkPDFu2p1bAZ8GFbcIvYFsI+bAtVatZDp9PhtWQBxw7uJk0aa4oWL0mnnv1Jndrqi/Kf9znKOo/5qFTh5M5fiK59R8Q8xsXQxm3iEJ77PdK3C3j2lGI/lKbf6Ok8eXiXJXMmExYaDJjRonMvSpap8EUZk8Kice25cusps1bsS/H39j15hFWL56JSRfz8//g75m0kpjZhYaEsnuPC7RtX0Ol0FC5Wgi59BmNllYbL50+zwn02GrWa1Kmt6PznQAoXK5Hi/z6ReCa/jNDe3j7OidaX8vHxSfLv+bneBgWydNYEeg6dzKSFa7HLloP1HvOitXv66B6uw//kzLH9KZYt6PUrZk0ezdDxrixcuZls2XPhsXD2Z7XzXDyfrHb2zF+2gZnuK9m+eS3XLl8AYOakUWS1c2DO4jVMmLGQhbNdeOH/PEmyv3kdyD+uY+k3aiozl2zEPntOvBbP/ew2W9Yu4/rlc0mSKT5vgwLxmD2RP4ZOZsI/a8iaLScbPeZHa+f36D7TR/TG99gBg+cvnTnOpAFdef74YYrkffM6kIXTx9FvpAszFm/APltOvJZE7+PY2jx9dB+b9BmZsmCV/k9ST7TeBAXy76wJ9B42GRf3ddhly8napfMT3ObY/h08e/yAifNWMX7uSm5cPsfpoxG/g4tmjCezrT3j3VYwaKIbnv/M4NWLxG+/ie3XSFvWLuf65fP6x8Hv3zFz/CDadu3D1H+8+K33EGZPGooqPDzRmaPKlDYVo+oXY/CGKzT7x4cngaH8Wa2AQRsrS3PmtinJ8hMPabfYl8VH7zO+0ff61+v+4MDCDj9in/7Ldj7jE/Q6kHnTxjJwzDTmLNuIQ/ZcrPzX7bPaHNy9lVH9uvHqZYDB182bOgbbrA64LlzF6GkLWDJ3Gi8DkmZcCwp8xczJoxk+wZVFqzaTLUculv4Tw5icgHbrVi7l8oXoY1t4WBjTxg9DrU7cBDc5x4d3b4L4d/Zkli+Yjk6XqJgEvQ5k7tSIn7Pb8o045MiF56Lo20JsbfZs3cDTxw+ZtWQtLgtWsHXDKm5duwzAXJcx2No54Oq+ijGuH7eFAzv/w/fkEaYuWMH0RV5kts2K1+LoY31CvAkKZNHM8fQePoWpi9Zjny0na5bOS3Cb3sOnMGHuSibMXclvfYaTNl16OvSMODizbN5UKtVswIS5K+nabyTzJg9Do1F/Uc7EKJrfgR0Le9O4xo8p/t4Q8fOf7zqWAaOnMccj9vEitjYbVy5Bo9Hg6r4aV/fVhIeHsclrKSqVipkThtKj3whc3VfTtF0X3KaMUuKfmGzMzFLuj9JMarKl0+mYPHkytWrVon379jx8GLHjWK1aNQBu3rxJ+/btadq0KVWrVsXLy0v/tRcvXqR58+bUq1ePZcuW6Z93d3encePGNGzYkKlTp6LT6ZgwYQIAzZs3B+Dw4cM0a9YMZ2dn/vzzTwIDAwFwcXGhYcOGODs7M3eu4QdFUrhy9hT5Cn+HQ848AFSt24RTB3eh++QT5MDWDfxSsyGOFasleYbYnPU5QeFixcmZOy8AdZ2bc3DPjmjZ4mrXvc8guvTsD8CrlwGowlWks7Hh7Zsgzp85SevOvwOQ1d6BGQs9scmQIUmyX/Q9ScGi35P9Q7/+Wr8ZR/cbZo+vzZULZ7hw+gQ16jVNkkzxuXLOJ2JbyJEbgCp1mnDqUAzbwrb1/PJrA8r8z3Bb2PffWrr0H03GLLYpkvfi2ZMUMOi/phzbv9Owj+Noc/PqRczNzRnTvxuDerRmg+citBpNjO/1pS6fPUWBwt+R7cP7V6vXhBMHDTPG1Uar1RIWGopKpUKtCketVpEqdWrevQ3iynkfnNt0BSBLVgdGz1xCOpuMic6c2H4FuHrBlwtnTlCjXhP91/g9eYh1OhtK/FQOgJx58mGdNh23rl1KdOaonPJn5qrfWx4FhgCw4exTahd3MGxTIAuPA0M5fucVAIdvvmTopisAZLVJTZUiWenjdTFJc0V14cwJChX9nuy5IvqvVsNmHNlnOD7E1ebViwB8jh1kxBTDz4S3b4K46HuKFh26AWBr58DkucuwSZ8049rZ0ycoEmWsrefcnAMxjcnxtLt47jS+Psep69ws2nvMnzmZX+s0JEPGTInKmpzjw4nDe8lsm5W23f5KVEb4+HPOkYBtIaY2p44epFrtBlhYWGKTPgMVq9bi8N7tMW4LU+ZFbAt3bl6j3P+qkM4mPQDlK1bjxOEvO1tz+ewpChT5Psr41ZQTB2IY4+Jpo1apcJ8+lra/98PWLuL3VavVEPzuLQChwe9J9YVn3hKrR4tKeGw6wcY9KXPg81MXfU9QsMjHsaBmg+jbSFxtvi/5E03bdcHc3BwLCwvyFyrKi+d+pEqVioWrd5C/cDF0Oh3P/Z6QPkPiP0OEMkxqGeGuXbu4evUqW7du5e3btzRs2NDg9XXr1tGzZ08qVKjAo0ePaNiwIa1btwYgICCAVatWodVqadKkCeXKlSMgIIDLly+zfv16zMzMGDhwIFu2bGHEiBGsWLGCdevW8erVK6ZPn87y5cvJmDEjq1evxtXVlZ49e3L48GG2bdtGSEgIQ4cOJSwsDCurpBtwXr3wJ0vWjzsimbPaExL8ntCQYIPlY23/GADAlXOnkuy94/PC/zlZ7bPpH2e1cyD4/TtCgt9/spQm7nYWlpa4jh/GsUN7qfBLNXLmzsftG1fJbJsV7zWe+J46ikqlonGrDvqdg8R6GfBc/4EBYGsX0a9Rs8fVJjQ0hGULpjN0oht7t21IkkzxCQx4TuYoS2YyZ7WLcVto0yNyWzA8M9t37KwUyRnpZcBzbKNsu1li6+NY2mg0Gkr8VI7WXf5Eo1YzdWRfrNOmo26TNkmW8VXAc7JE+Rln0f9+vdcvs4mrzS816nH66D76dqiPVhuR96fyv3DnxhUyZbZlp/cqLp45gVoVTp0mbfU7M4mR2H6N3HaHTJzDvu0b9W2y58xDWGgIF31PUrKME3duXOHxg7sEvnqR6MxROWRIw/M3YfrH/m/CsEljSbrUFvqlhHmyWPPyXTgj6hWlsIMN70LVzNl/B4AX78IZtOFKkmb6VMTv/scxy9bOnuD3MY0PMbfJktWOQWNdo33fZ08fkck2K/+tX8k5n+OoVOE0bN6eHEk0rgX4PyerQ/xjclztQkKCWTh7GuNd57F9y3qD77/zv42o1WpqN2zK6hX/Jiprco4Pv9aPOAB2aPd/icoI0T+/YtoW4mrzwv9ZtNce3L3FsycftoV1Kznrcxy1KpyGLSK2hcLflWDr+pXUadwCm/QZObRn2xf/Hr4MeE6WKJ8bMY1xCWlzaPdmMtlmxfHnqvp2HXoOYsrQnuzc5MWboFf0HDwRC4uU36Xs57IOgOoViqX4e0PMP/9Pt+W42pRy/Lj0MuC5H9s2ruL3fsMBsLRMxevAlwzq0Za3b17Tb8TkFPpXiaRmUpMtHx8fatasSapUqciSJQuVKlUyeH3IkCEcOXKEhQsXcvPmTYKDg/Wv1a1bl7Rp0wJQtWpVfHx8ePbsGRcvXqRJk4gjvKGhoeTIkcPge164cAE/Pz86dOgAgFarJWPGjDg4OGBlZUWrVq2oWrUqAwYMSNKJFoBOp43x9Ke5ufInJCOyRQ9nbm7x2e0GjJxEr79HMGnk36xetpCfylbgud8T0qZLx7T5y3j6+CGD//yNnLnyUKjo99G+1+fS6rQxnleOmim2NgBuk4bT4ff+ZLbNmugsCaWNtR+V3xZiotPqYs5rYZGgNtXrNjZ4rm6TtuzcvDpJJ1s6nS7e7SCuNt6r/iV9xky4rdxBeHgYs8cPZMfGlRQsVoKA50+xTpuOka6LeP70ERMH/Y5DjtzkT+S1conpVwC3ycNp36NftG03bTob/h7tyhqP+axcNIdiP/xE8VJlsbRMlai8nzIzI9qZFgBNlOcsLcz4X6Es9PA8z5Wnb6lUxJbZLUvSYO4JVJpErgtLAK1WF8u4a/FZbT6lUavx93uCddp0TJyzBL8njxjZtwvZc+WhYJHEX0Op02pjvElotDE5lnY6nQ6XMUPp1nsAWbLaGbx2+8Y1tm9ez9S5ixOdMyKD8Y8PEPO2CjGMEbG0iRg/DL+fubk5Gs2HbSFdOia5RWwLI/6K2Baq1KzHqxfPGf13D9KksebXek2++PcwIZ+/CWmzc5MXv/UZpn8cHh7GvCnD6dZvFD+V/4Xb1y8xc8zfFCjyvcFBym9BYreRSHduXmPa6L+p3aglZZw+7ttmymyL+5qd3L11jXED/yBX3gLkyJU0B2iUZwTr+1KISU22zMzMDDZaS0vD+H379iVDhgxUrVqVunXrsnXr1hjbarVaLC0t0Wg0dOzYkc6dI4oyvHnzBgsLww8mjUZD6dKl+eeffwAICwvj/fv3WFpasm7dOnx8fDh8+DCtWrVixYoV5M+fP8n+vVnsHLh74+NR3MCXAaS1yYBVGuske4/P4bl4PqeOHQQg+P178hUorH/t5Qt/bNJnII21YTY7h+zcuHo5xna+PsfJV6AQtlntsU6blso1anPs0D6q124EQI26Ef/PkSsP35f8kZvXLifJZCurXTZuX/+Y6dWLANJ9kj22No8f3OW53xNWLIy46Pp14Eu0Wg2q8HB+7z8y0dliY2uXjXs3r+ofv34ZQFqb9IptC/GxtXeI3n82GUgTJW9cbY7s3U6eAoXJq9/GdFgm8VHTLHYO3Lnx8f0DX0a8f9Q+javNmRMHaf/731imSoVlqlRUrF6P08f264/+/lIjoqCLQ47cFPm+FHdvXk30ZCsx/fr4wV38/Z7gabDtalGpwun61zDSpLFm1LSF+q/r91tTsuXIlai8n3r+JowSOT8um7NLn5qgEBWhKq3+uRdvw7n3IpgrTyOWKB2++ZIRdSFnJmvuvwyO9j2Tmp19Nm590n+fjm0JafOpzLYRE5hqtSNWZGTPmZtiJX7k9vXLXzzZWvHvJ2NywY9j8ou4xuRrl6O1e3j/Ls/8HvPv3IizcoGvXqLRaAkPC8c6rTXB798x4I+O+n/vtHHD6NKzH04Vq3x2blMYHwCy2mfTX2MF8DIg+s85rjZZ7bMR+OLjdXuBL19ga+cQ47bwXYkfuXXtMvbZclCxWh2atPkNgOuXL5A9Z+4vym9rl407UfchXkQf4+Jrc//ODbRaDcV+KK1v8/j+HcJDQ/mp/C8AFCr2AznzFuDOjcvf3GTr059/jPsT8bQ5dmAXi+ZMocufg/ilesS1h+/fveXy+dOU/3B5SIHC35G3QBEe3r39FU22vh3GeVg8FhUqVGDHjh2Eh4cTFBTEkSNHDF4/duwYffr0oUaNGhw+fBiImCxBxBLEyK87ePAgTk5OODk5sXnzZt6/f49araZXr17s2rULAAsLC9RqNaVKleL8+fPcu3cPgPnz5zN16lSuXr1Ku3btKFu2LIMHD6ZgwYL6Nkml+E/luXvjMs+fRFybdmj7Jn5y+iVJ3+NztOvSE7cla3Fbspbp/6zgxtWLPHn0AIDtm9fH+KH7U9kKsbY7un83XksXotPpUIWHc2T/bkqVLku2HDkpWOQ79u2IWAYS+Ool1y5fSJKJFkDJMk7cvnYZvw/9unfrBhwrVE5QmyLfl2T+qm24/LMKl39WUaNeEypU/jVZJ1oA3/9ULmJbeBpRGerQjk38WL5SPF+lnJJlnLh1PUr/bduAY4VKCW7z6P4d1i9fiFajITwslF1b1uJU+dckzfhD6fLcuXGZZx/ef//2jdF+v+Jqk7dgUU4djbiWQq1Wc+7UEQoWK4FdthzkLViUo/u2AxAU+JJb1y8leqIFievXIt+XZN7KbfqCAjXqNaVCpV/p3m8EZmZmuIzsy50PE/oTB3eTKnVq8kQ5oJIUTt59RYkcGcidOWIno2npHBy+abhE6vidV+TIlIZi2SKW4PyUOyM64Onr0CTNEptSjk7cunoJvw/FZHb/t56yP1f+7DafcsiekwKFi3Fwd8RBwNevXnLzykUKFvnyca19157MXbqWuUvXMmPhCq5fiTLWesc8JpcuVyHGdt+VKMXyDbv0369Oo2ZUql6TvkNG83ufQfzrtUX/WpasdgwcNemLJlpgGuMDwI+OTty8domncfyc42pT7ufK7NuxBY1Gzft3bzl6YBflKlbRbwsHdn3cFm5cuUihot9z58ZVpo76G7VahUajZpOXB79Ur/1F+X8oXZ471w3Hr9JOlT6rzfVLZ/m+pKPB2S+HHLkJCX7HrasR104+93vMk4f3yFuw6BflNGWlyjhx61o840Ucbc6cOMySedMYOWWefqIFEWdwF7iO0xcyenT/Dk8e3afwd19PNcJvqUCGmS6285tGaubMmezYsYOsWbOSNm1a6taty9y5c9m/fz9Lly7F09MTKysrihUrxvnz51m6dClbtmzh7t27PHjwgLCwMDp37kyzZhEX/86fP59t27ah0Wj45ZdfGDZsGGZmZvTu3Zu7d++yceNGjh07xuzZs9FqtTg4ODBt2jQyZ86Mi4sLBw4cwNramtKlSzN06NBoZ9uO3gpM1L/34unjbFg2H41ahV32XHTpP4oXz57iMWcSY9wMS9MvnjmOnHkTX/rdIUOaBLU7feIIy9zdUKtUZM+Zi/7DJ5A+Q0ZuXb/CnKljcVuyNs52796+Yd70iTy4dxuACr9Uo+1vf2Bubo7/cz8WzJzM86eP0Wp1NGreljqNol+wDfAu9PMrIJ3zOYrXknmoVSoccuSi18CxPH/2BPcZE3D5Z1WsbWw+uUB13fKFvH3z+rNLv78N+/xqXpfOHGfjsgWo1SrssuWkS/9RBDx7yjK3yYyes9yg7ZKZ48mZt4BB6XeAIV0a02PIpC8q/W6T+vOOHJ/zOcbqJfNQq1U4ZM9Fz4FjeP7sCYtmTmDKglWxtrHJkJGw0FCWzpvK7euX0ajVlP+lOi0794x1eVxMwtXaeNtcOH2Mdcvmo1apsc+ek+5/jybg2VOWzJ7I+LmesbaxSZ+Rd2+CWL5gGg/v3sTM3JzipcrSqksfLFOl4qX/M5YvmIb/syfotDpqObekap0m8aSB1JbxH/9KTL9GtX6FO2+DXutLv1+96Mvyf2agVqnInCUrXfsOwyF7/Ge2fl95Nt42Uf1cMAu9qhYglYUZjwNDGbPlGjkzWzOiXlHa/nsGiJhg9aleEOtUFoRrtEzffZsLj4MMvs/p4VWoMePYZ5d+X9LRMd42Z08djSjr/qH/eg8Zx3O/J/wzfTyu7l6xtvn0AvZm1cuwZONefen3gOd+/DvHhed+T9DptNRr0oaaDeIvspM2dezLE6M6feIIHgvdUKtVZMuRiwEjIsbam9evMMdlLHOXro2zXVSeSxbwJuh1tNLvAJ2a12HYeNc4S78HBcf9c0nu8eHQ7v84dWQ/g8YnrPR76lQx/+75nvz4c86W4+O2sMB1PNMXecXaJn2GjGg0apYtmMUF31Oo1Spq1m9Co5YRlyQEPPdj0eyP20L9ph+3hZWL53HqyH50Wh3lKlahTZde0VbdALwPjb9o0IXTx1jrMQ+1Wo19tpz8PmAM/n5PWDJnIhPmroy1jU36iO1h2bypZMpiS6PWXQy+79ULZ1izxA1VeDjmFhY0btOVMj9XiTdPlWbD423zJdzHtuPqbb8kL/1+asuUeNucPXWUVYs/jgV/Dh6Hv98TFswYj+tCr1jbpM+QkT6dmvDubZDBdXPFipeia58hXLngy4qFs1Br1KRKlYo2Xf7khw9FjOJSMnf02z0Yoyevk7babVxyZkqdYu8VE5ObbJmaxE62lJDQyZax+JLJltK+ZLKltM+dbCktIZMtY5OQyZax+dzJltISMtkyNgmdbBmT+CZbxia2yZYxS8hky9gk12QruSRksmVsTGWy9TQFJ1s5FJ5smd7oIoQQQgghhBAmwLQOVQshhBBCCCFMmjFcS5VS5MyWEEIIIYQQQiQDObMlhBBCCCGESDEx3e/vayVntoQQQgghhBAiGciZLSGEEEIIIUTK+XZObMmZLSGEEEIIIYRIDnJmSwghhBBCCJFivqETW3JmSwghhBBCCCGSg5zZEkIIIYQQQqQYuc+WEEIIIYQQQohEkcmWEEIIIYQQQiQDWUYohBBCCCGESDFyU2MhhBBCCCGEEIliptPpdEqH+JqduhOkdITPltbKQukIn8UUj40EhaiUjvDZrFOZ1nYRrNIoHeGzmVofA6S2NK1jdhbmpjdiaLXyMZ3cNCa4KxSu1iod4bNZWZrWGFe+4RClI3y2kHNzlY6QIAHv1Cn2XnY2yi7kM61PSSGEEEIIIYQwEXLNlhBCCCGEECLFmN4agy8nZ7aEEEIIIYQQIhnImS0hhBBCCCFEipGbGgshhBBCCCGESBQ5syWEEEIIIYRIMXKfLSGEEEIIIYQQiSJntoQQQgghhBApRq7ZEkIIIYQQQgiRKDLZEkIIIYQQQohkIJMtIYQQQgghhEgGcs2WEEIIIYQQIsV8S9dsyWTrM7m5uQHQu3fvJPue532Oss5jPipVOLnzF6Jr3xFYp7VJUBu3iUN47vdI3y7g2VOK/VCaFp17sWDqSP3zWo2Wxw/u0Hu4C2X/VzXRmX1PHmHlv3NRq1TkKVCIngNGkTadzWe1eeH/jGF/dsJ1kRcZMmbm0f27zJ40/GNmrYaH9+4wYMw0nH6pliSZPT/kyRtH5rjavPB/xtA/OzH9Q+ZI58+cYIX7HKa7eyU6Z6QLp4+xYdl8VCoVufMVovNfw7FOmy5Bbd69DWLF/Kk8vHsLqzRpqFijPjUatODJw3u4Txul/3qtVsuTB3foNWwyZX5O/HZx9tRRVi+dh1oVTp78heneb0S0Pk5ImxnjBpI5ix2d/xwEwJXzZ/BcNAuNRkP69Bnp0KM/eQsWSXTeuFw4fYyNH/o2Vyz9D6DT6Vgyczw58xWkdpO2yZoJ4FyU/ssdS//F1aZ78xrYZrXXt63XvD0Vq9XRP/Z/9oThvTowdLIbBYp8nySZk2O8AHh0/y4LZ04gNCQEzMxo1/VPfiz78xfnPHPiCJ7/uqFSqchboDB/DoyeM652Go0GjwUzOOdzAo1GTaOWHajdsBkAt65fYclcV0JDQ9BqtTRu3ZEqv9ZDp9PhtXQBJw7vA6BQ0eL06DcUqzTWn5U9uca3S+dOs8J9Nmq1mtRWVnT5cyCFi5X4rGwpmff29SssmT+dsNAQtFoNzi07UfnXuonOC3D25FFWLZ6LShVO3gKF6fH3yOjjWyxtwsNC+XeOC3duXEGng0LFitO1z2D8nz1l9qQR+q/XajQ8un+Hv0dPpXwSfO6dO3WUtUsj9h3y5C9E11jGi9ja7PlvPQd3bkYVHka+QsXo1m8EqVKn5s6Nq3gunPGhn7XUb96BitXrxBThs/iePPKh/yJ+5n/8HfN2EVObsLBQFs9x4faNK+h0OgoXK0GXPoOxskrD5fMR27FGrSZ1ais6J9F2/KUWjWvPlVtPmbVin2IZRMqRZYQKexMUyKKZ4+k9fApTF63HPltO1iydl+A2vYdPYcLclUyYu5Lf+gwnbbr0dOg5iJx5CuifnzB3JSVKl8epcs0kmWgFvQ5k3rSxDBwzjTnLNuKQPRcr/3X7rDYHd29lVL9uvHoZoH8ud74CuLp76f+UKuNExWq1kmSiFfQ6kLkf8rh9yOMZQ+a42hzcvZWRn2QOCwtl1ZL5zBg/FI1Gk+ickd4EBbJk1gR6DZ3M5IVrscuWg/Ue0beL2NqsXjQbqzRpmTjfixGui7l05gTnfY6SM09+xrqt0P8p/lM5yleumSQTrTevA1k4fRz9RrowY/EG7LPlxGvJ3M9us2Xtcq5fPq9/HPz+HTPHD6Jt1z5M/ceL33oPYfakoajCwxOdOTZvgwJZOmsCPYdOZlIs/Q/w9NE9XIf/yZlj+5MtS1SR/dd3pAvTF2/AIVtOVsfSxzG1efroPjbpMzJ5wSr9n6gTrfDwMOa7jEKtViVZ5uQaLwAWzZlC1dqNcHX3oueAUcwYPwSNRv3FOd2mjmHQWFfmLd9Etuw5WeHu9lntdv+3gaePHzJ76Vqm/ePJ1vWruHntMjqdjqmjB9Kqcw9m/ruakS5uLJ0/g6ePH3LyyH7OnT7BjEWrmbN0PWFhoWzd8HkHbZJrfFOpVMyYMJQe/UcwY9FqmrXtwpzJo0is5Mqr0+mYNnYgLTv+znR3L0ZMdsPjn4h+Tqw3rwOZ7zqWv0dPZbbHRuyz52TVv9F/92Jrs3HlErQaDdPcV+Pq7kV4eBibvDzIlbcA0xau0v8p5ejE/6rWSpKJ1pvXgSyaMZ6/Rk7BdfF67LPHsH8RR5vTRw+wZ8tahk6Zy5SFq1GFh7Fjkxc6nY45EwbTtF13Js1fycDxs1jlPotnTxLXz0Ef+m/A6GnM8Yh9rIitzcaVS9BoNLi6r8bVffWHPl6KSqVi5oSh9Og3Alf31TRt1wW3KYnfjr9E0fwO7FjYm8Y1flTk/YUyZLL1CXd3dxo3bkzDhg2ZOnUqOp2Of//9l5o1a9KyZUsuXryob1u0aFH93zdu3MiQIUM++/0unz1FgSLfky1nHgCq1WvKiQM70el0n9VGrVLhPn0sbX/vh62dg8F73Lh8jtNH99O59+fni8mFMycoVPR7sueKyFOrYTOO7NthkCeuNq9eBOBz7CAjpsyN8fsDXL14jhOH99G977AkzZwjAZljahOZeeQnmc+fPkFYaAi9B49NkpyRrpw9Rf7C3+Hw4WdetW4TTh7cZZA3rjYPbl/n56q1MbewwDJVKkqW/R++n0wIbl4+j++xA3ToNThJMl88e5ICRb8n+4c8v9ZvyrH9httpfG2uXvDlwpkT1KjXRP81fk8eYp3OhhI/lQMgZ558WKdNx61rl5Ikd0yunD1Fvk/69tQn/Q9wYOsGfqnZEMeKid8xSohP+69GAvo4apubVy9ibm7O2P7dGNyjNRs9F6GNcpDAY+5UKv1an/QZMyVZ5uQcL7QaDe/fvgEgNCSYVKmsvjjn+dMnKFy0uP73v3aj5hz+JGd87U4dPUC12g2xsLDEJn0GKlaryeE921GpwmnZoTulypQHIKudAxkzZuZlwHMqVKrOZLclpEqVipDg9wQFviJ9hoyflT25xrdUqVKxaM0OChQuhk6n47nfk8/OlpJ5Vapwmrf/2M+2dg5k+NDPic7se5KCRT5uozUbxJA5jjbflSxNk3ZdMDc3x9zCgvyFihLw3M/gPa5dOsfJw/vo1ndoovMCXDp7ivxR9h2q12vK8U/Gi7jaHN23jTpN2mCTPiPm5uZ07j2EitXroFKF07htV0qUjhiTbe0cSJ8xE69e+Ccq70XfE/H2cVxtvi/5E00/9LHFhz5+8dyPVKlSsXD1DvIn8Xb8JXq0qITHphNs3HNOkfc3JmYp+J/SZLIVxeHDh7l8+TLr16/H29ub58+fs2DBAjZs2MCmTZtYunQpz549S9L3fBnwnCxRlvRkyWpPSPB7QkPef1abQ7s3k8k2K44xnKFYvdiNZh3/iLY0MTGZbe2y6R/b2tkT/P49IcHvE9QmS1Y7Bo11JUfuvLG+xwr3WbT5rVeMS3i+xIuA52SNJ3NcbWLLXL5iVTr3/DvG5WWJ8eqFP1myfpw0Z9b/zIMT1CZ/0eIcP7ATtVpNaEgwvscP8PrVS4P3WLvUjSYdfk+y7C8DnmMbJU8Wu4g80baLWNq8ehnAsgXT+XPweMzNLfRtsufMQ1hoCBd9TwJw58YVHj+4S+CrF0mSOyYJ6X+Atn8MwKlKrWTLES1XAvo4rjZajYYSP5Vj8KQ5jHJ156LvSXZtXgPAgR3eqNVqqtVtnKSZk3O86NpnCJu8ltK9ZR3GDfyDbn2HYmHxZavjXwQ8x9b+Y79FZHhnkDO+di/8n5PV4DUHXrx4TurUVtSo56x/fvd/GwgJCabI9z8AYGmZiu2bVtOtZV3eBr3+7LMayTW+RWZ7/eol3VvWYbn7bBq17PBZ2VIyb+rUVtSo66x/vHvrRkJD3uv7OTFe+kf/uUcb3+JoU8rRiRy5IvIGPPdj+0YvKlSuYfAengtn0+q3nkn2uRfxexVl3yG2MTmWNn5PHvEmKBCX4X0Y2qMNGz0XkdYmPalTW1GldiP91+zfvonQkGAKJXJZXsTvj+HP/NO8cbUp5VjBoI+3bVyl72NLy1S8DnzJ763qsCKJtuMv0c9lHWt2nlHkvYVy5JqtKE6cOMHFixdp0iTiqHpoaCh79uyhTZs2pEsXsUNau3ZttFptkr2nTqfFLIarBKPubCakzc5NXvzWJ/pZoFtXL/I2KJAKSbhDqNXqYrywMWqehLSJzfUrF3jzOpCK1WsnJqYBnVZHTAc3DPo5AW1Sik6njSWLeYLatOrShzVL5jC2TwcyZM5C8R/Lcfvax7Oyt69djNipq5x024VOq4t5O7WwiLcNgNvk4bTv0Y/MtlkNnk+bzoa/R7uyxmM+KxfNodgPP1G8VFksLVMlWfZPRfzORX8+av8rQavVxXhVcdQ+jqvNpxOpuk3asnPzaor9UJq92zYyytU9WTInx3gRHh7GzAlD6DVoDI4VKnHz6iWmjOhLoaLfG+yMJZROG/84G187rU5rcBRVp9NF+/oNq5aybYMXI13mYmWVRv983catqOPcklVL5jN19EAmzv73M7In7/iWKYsti9bu5O7Na4wZ+Ae58xaI82CZ0nkBNnotZdtGL0ZOMeznL/XpzzamPAlpc/fmNaaNHkCtRi0o4/SL/vkbVy7wJiiQitWS8HMvtn0HiwTsX1hYoFGruXzWh36jp5E6tRX/uI5lnccC2vfor2+3Zc0ydnmvZtDE2aROZD9/ehZZn8Vgfyj+NnduXmPa6L+p3aglZZwq6Z/PlNkW9zU7uXvrGuMG/kGuvAX0kzOR8qRAxjdKo9HQsWNHOnfuDMCbN29Yvnw5b9++1bextLQkPMq1IjpdxM6jWv1l1wnY2mXjzo0r+seBLwJIZ5PB4OLo+Nrcv3MDrVZDsR9KR/v+pw7v4X/V6ybpTqKdfTZuXb+sf/zqRQA26TOQxtr6s9rE5viB3VSuWT9JM2f9JM/LGPIkpE1KsbVz4G7Un/nLmLaL2Nu89H9G885/YpM+YqnE1rUe2OfIrW/rc3gvP1erk6R9bGvvwO1PfubpbDKQJmrmWNo8fnAXf78neC6cCcDrwJdotVpUqnC6/jWMNGmsGTVtof7r+v3WlGw5ciVZ9k9liaFv037S/0rIau/AnXj6OK42R/ZuJ2+BwuQpUBgAHTosLCw5sncbIcHvGdPvNyDi3zvPZSRtuvahTIXKicqcXOPFw3t3CAsNxbFCxM5Uke9/IFe+gty6djnBk61VSxZw+vghAEKC35MnfyH9ay8D/GPMkNUhGzevXY6xnZ19NoNriAJfBpD1w1kDVXg4c1xG8/j+XabM88A+Ww4A7t2+iU6npUDhYpiZmfFrvcaffc1Wco1v79+95fL505T/sEy2QJHvyFewCA/u3U7UZCs5x2NVeDhuU8fw+MFdJrt97OfEymqfjdvXPvm9iiFzXG2OHdjFv3Nc6PLnoGgHE48f3EOlX+sl7Zhsl40716PvO6T5dP8iljaZbbNS9n9V9Gfa/letNt6rFgMR/bxw+jiePrzLmJmLsUuCfs5qn41bCejjuNocO7CLRXOm0OXPQfzyoWBHtO248HfkLVCEh3dvy2RLpAhZRhiFk5MTmzdv5v3796jVanr16oWNjQ0HDhzg7du3hIWFsWfPHn37zJkzc+vWLXQ6Hfv3f9kF8j+ULs+d65f1F5bu376R0lGOxCSkzfVLZ/m+pGOMR6euXz7L9z+W/aJssSnl6MStq5fw+3DR8e7/1lP258qf3SY2Vy+e5Yefkjbzj45O3Lx6SX+hdEx5EtImpRT/qTx3b1zm+Yef+cHtm/gxylHQ+Noc3LEJb89FAAQFvuTwri04Va6p/9obl8/xXSnHJM1csowTt65fxu9Dnr3bNuh3hONrU+T7ksxbuY0pC1YxZcEqatRrSoVKv9K93wjMzMxwGdmXOzevAnDi4G5SpU6tnzAkh0/79tD2Tfz0Sf8r4YdP+m/ftg2U+aSP42rz+P4d1i1fiFajITwslN1b1lKh8q90+ONvZizZoC+akdnWjl6Dxyd6ogXJN15kz5mb4PfvuH7lAgDPnj7i8YO75C9cNM6vi6rNb38w89/VzPx3NVPmLePmtY+//7v+20C5/0XP8KNjhVjblftfFfbt2IxGo+b9u7cc2b+Lch+KEs2cNIKQ9++ZPNdwAvDg7k3cXMYQFhoCwIFdWz97/Euu8c3cwoJ508bpC9Y8vH+HJw/vU+S7xC0XS87xePbkEYQEv2PSnKVJNtECKFXGiVvXLuu30T3/bYi+HcfR5syJwyyd58qIKXNjXLUR8blXLsnyAvxQpjy3o+w77Nu2kdLRxovY25SrWI2Th/cSHhaKTqfD98QhfYXSBVNHERL8nlFJNNGCyP6LZ6yIo82ZE4dZMm8aI6fM00+0IGI7XuD6cTt+dP8OTx7dp3Ait2OROGYp+EdpZrrYzsl+o+bPn8+2bdvQaDT88ssvDBs2jFWrVrF8+XIyZMhA9uzZKVy4ML1792bdunUsWLCArFmzUqZMGQIDA5kyZYrB9zt1Jyje97xw+hhrPeahVquxz5aT3weMwd/vCUvmTGTC3JWxtok8a7Fs3lQyZbGlUesu0b5318aVmLponcH1J/FJaxX/Mo2zp45GlGlWq3DInoveQ8bx3O8J/0wfj+uH8ucxtfn0otRm1cuwZONegzLqbev9jzkeG6MV+ohNQn+RfKPkyRYl84Lp4/Ul22Nq82nmptXLsPSTzJfPn+Fft6nMWrw2QVmCQuKv9nbx9HHWL5uPRq3CLnsuuvYfRcCzp3jMmcRYtxWxtrFJn5GQ4Pf8O2Ms/k8fo0NHveYdqFD144dPj6ZVmLRwrcG1gPGxThX/dnHO5xirl8zT/8x7DhzD82dPWDRzAlMWrIq1jc0nfbx+hTtvg17rS79fvejL8n9moFapyJwlK137DsMhe9xntoJViasOefH0cTZE6dsu/Ufx4kP/j/nQ/5EWzxxHzryJL/2e0D5eE6X//hg4Bv8PfTw5Sh9/2sYmQ0bCQkPxmDeV29cvo1arKf9LdVp27hntQE2fDg3pO2JKgkq/p7aM/5hdco0Xl8+dZsWiOajCwzC3sKRF+26Uqxh3ZU0L89hHDN+TR/Fc5IZKrSJbjlz8NXQ86TNk5PaNq8ybNo6Z/66Os51Go8ZjwUwunDmFWq2iZoOmOLfswPUrFxj6Z2dy5M5L6tQfi3h06N6Hn8r9jNfSBRw/tBcLCwty5ytItz6DDMYXrTb+j+nkGt+uXPBl2cJZaNRqUqVKRduufybJpCA58t64cpFhfTqTI1deUlt97Od23XrzUzy3BNAkYFfo7KmjeC3++Hv15+CxEdvxjAlMW7gq1jY2GTLyV6cmvHv7xmDMLVq8FF37RBQoal+/IrOWbkjw5x5AuDr+SxrO+xxj7dIP+w7Zc9JjYMT+xb+zJjJp/spY29ikz4hWo8HbawknD+9Fq9GQr1AxfuszhCcP7jK2f1ey5cxj0M+tfvuTko4V4sxjZRn3GHf2VETp/I/9Nw5/vycsmDEe14VesbZJnyEjfTo14d3bIIM+Lla8FF37DOHKBV9WLJyFWhOxHbfpkrDtuHzDpCks9in3se24etsvWUq/h5yLvfiYMXkbmnSX5MQnfRplzy3JZCuZJWSyZWwSMtkyJsZw1OJzJWSyZWwSMhEwJomdbCnB1PoYEjbZMiZxTbaMVUImWyJxEjLZMjYJmWwZm/gmW8YmuSZbyclkJlthKTjZslL2c8q0PiWFEEIIIYQQwkRIgQwhhBBCCCFEijGG+1+lFDmzJYQQQgghhBDJQM5sCSGEEEIIIVLMt3SfLTmzJYQQQgghhPimPX36lLZt21K7dm3++OMP3r9/H62Nv78/Xbp0oVGjRjRu3JgTJ07E+31lsiWEEEIIIYRIMcZ4n62xY8fSpk0bdu7cSYkSJZg/f360NlOnTqVatWps3ryZ6dOnM2DAADSauKsfy2RLCCGEEEII8c1SqVScPn2aWrVqAdCkSRN27twZrd2vv/5K/fr1AcibNy9hYWEEBwfH+b3lmi0hhBBCCCFEyjGya7YCAwOxsbHB0jJiamRnZ8fz58+jtYucjAEsXryY7777jvTp08f5vWWyJYQQQgghhPgm7Nixg8mTJxs8lzdvXsw+qdrx6eOoPDw8WLNmDZ6envG+n0y2hBBCCCGEEN+EOnXqUKdOHYPnVCoV5cuXR6PRYGFhQUBAAPb29jF+/dSpUzl06BArV64kW7Zs8b6fXLMlhBBCCCGESDFmKfhfQqRKlQpHR0e2b98OgLe3N5UqVYrWzsPDg1OnTuHl5ZWgiRaAmU6n0yW8a8TnOnUnSOkIny2tlYXSET6LkS37TZCgEJXSET6bdSrT2i6CVXFXBzJGptbHAKktTeuYnYW56Y0YWq18TCc3jQnuCoWrtUpH+GxWlqY1xpVvOETpCJ8t5NxcpSMkSEruBlmnSli7J0+eMGTIEF6+fEn27NmZMWMGGTNmxMvLC39/f/r06UO5cuWwsbEhQ4YM+q9zd3fHwcEh1u8rk61kJpOt5Gd6u04y2UoJMtlKGTLZSn4y2Up+MtlKGTLZSn6mMtkKVafce6VR+KIp0/qUFEIIIYQQQggTIWe2hBBCCCGEECIZyJktIYQQQgghhEgGMtkSQgghhBBCiGQgky0hhBBCCCGESAYy2RJCCCGEEEKIZCCTLZGsAgIClI7wVTt27BgeHh6cO3dO6SjCSAUFmc7tJx4/fszBgwfRaDQ8evRI6TjxOnjwoNIRPtvMmTOVjpAo796949atW0rH+Crt3buXCRMmMHnyZI4dO6Z0nHiFh4cD8ODBAw4ePIhWa3ql8MW3QaoRmpCgoCCmTZvGw4cPmTNnDi4uLgwZMoSMGTMqHS1WtWrVIm/evDRu3Jjq1auTOnVqpSPFyNvbO87XnZ2dUyTH55g1axabN2/mhx9+4Ny5c/zxxx+0adNG6VixunXrFiNHjuTWrVv8+OOPjB8/nhw5cigdK05Dhw6N8/XJkyenUJLPd+3aNfr160doaChr1qyhXbt2zJo1i+LFiysdLUbbt29nwYIFhISEsGbNGho2bMigQYNo1KiR0tFiVa9ePbZt26Z0jM/SsGFDNm/ejJmZ6dxvbN26dfj6+jJo0CCcnZ1Jly4djRo1okePHkpHi9GTJ08YMWIET548wdPTkwEDBjBp0iRy5cqldLRYubi4cO7cOerVq4dWq2Xbtm1Uq1bNaPt47ty53L17lwEDBtCiRQsKFSpEoUKFGDFihNLRYhXb54kxf46IpKHwbb7E5xg5ciT/+9//uHjxImnTpsXe3p6BAwfi7u6udLRY7dq1izNnzrBp0yZcXV2pXLkyjRs35ocfflA6moFTp07F+boxTrZ27drF9u3bsba25smTJ/Tu3duoJ1ujR4+mfv36lC9fnq1btzJlyhTmzJmjdKw4lStXTukIX2zChAnMmzePv//+GwcHB8aMGcPo0aNZv3690tFitGjRIry8vGjXrh22trZs2rSJzp07G/VkK3fu3AwdOpRSpUqRJk0a/fPGOF5EypQpE7Vr16Z48eJYWVnpnzfmHT4vLy/++ecftm7dSvXq1Rk+fDgtWrQw2onAqFGj6NKlC9OnT8fOzo769eszePBgVq5cqXS0WO3fv59t27ZhaRmxW9iqVSucnZ2Nto/379/PqlWrWL58uf7ATJMmTZSOFaeonydqtZp9+/ZRoEABBROJlCKTLRPy+PFjWrZsiZeXF6lTp6Zfv340bNhQ6VjxcnR0pESJEuzcuZOZM2eyf/9+smTJwqhRo/jxxx+VjgcY7mioVCru3buHRqOhcOHC+g8fY2NlZYW1tTUAOXPmRK1Owduxf4F3797Rrl07APr160e9evUUThS/xo0bKx3hi4WEhFCwYEH94//973+4uLgomChu5ubm2NjY6B/b29tjbm7cK90zZ84MwIULFwyeN+bJlqlu0/b29hw6dIgOHTpgaWlJWFiY0pFiFRgYSMWKFXF1dcXMzIwWLVoY9UQLwM7Ojjdv3pAlSxYg4nMwcvs2RlqtljRp0nDgwAH69u2LVqslJCRE6Vhx+vR3r1mzZrRu3VqhNCIlGedepIiRhYUFb9++1S//uH//vtHvjJw4cQJvb2+OHz9O5cqVmTlzJqVLl+bGjRt069aNw4cPKx3RwOXLl+nTpw+ZMmVCq9Xy4sUL5s2bR6lSpZSOFs2ny4AsLCwUSpIwn05aU6VKpVCShOvQoUOcry9fvjyFkny+TJkycf36df12smXLFqNecly4cGE8PT1Rq9Vcu3aNVatWUaxYMaVjxSnyIE1QUJBR921UjRs35vHjx9y+fZuKFSvi5+dH7ty5lY4Vp0KFCvH777/z+PFjKlSoQN++fY1udURUadKk4dmzZ/rfvTNnzhjtEvpIWbJkoWHDhlSvXh1LS0uOHDlClixZ9EvfjO3MZ4UKFahfvz5p0qShbNmytGvXjmrVqikd67PcuXMHf39/pWOIFCDXbJmQw4cPM2PGDPz8/ChTpgznz59n0qRJVKlSRelosWrbti1NmzalTp06+rMwkTw8POjUqZMywWLRqlUr/bIggPPnzzNhwgSjXHpVsWJFWrVqpX+8evVqg8d//vmnErFi1bhxYzZt2hTrY2PUqFEjAgICqF27NlWqVDFYKgbGvczw4cOHDB48mEuXLpEmTRry5s2Lq6sr+fPnVzpajIKDg1mwYAHHjx9Hq9Xi5OREr169DM52GZvr16/Tt29fk7kuDj5eGxcaGsrq1atN4to4tVrNuXPnKFy4MJkyZWL//v1UrlzZaA8wXbx4kZEjR/Lw4UPy5MlDUFAQs2fPNsqDdpHiG4uN8Yzo06dPyZYtG+bm5ly7do3vvvtO6UhxKlasGGZmZkTudmfJkoX+/fvTrFkzhZOJ5CaTLRPz6tUrLl68iEajoVSpUmTNmlXpSPF6/fo1ISEh6HQ6NBqN/uikMWrYsCFbtmwxeK5Bgwb8999/CiWK3dy5c+N83dgmW5EfNJF0Op3+g8fMzIxr164pmC529+7dY/v27Rw8eJA8efJQp04dKlWqZPRHqm/dukXhwoUJDg5Gq9ViY2PD+fPnjWbpbkzCw8NJnTo19+/f5/79+1SqVMmoz963bduWcePG8ffff+Pt7c2xY8eYOXOmUR6cidS4cWNWrFhBu3bt8Pb2xt/fn86dOxtloQ9TG+Mi6XQ61Go19+/fR6PRUKBAAQIDA3FwcFA6WqzGjBlDkyZNKFmypNJREsQUC4aJb5csIzQhn37wXL9+nTRp0lCwYEGjPbvl5uaGh4cHarWaTJky4e/vT4kSJVi3bp3S0WKUMWNG9u7dS40aNYCIUriZMmVSNlQsjHVHIzbXr19XOsIXyZ8/P7169aJXr17cunWLHTt2sHDhQgoWLMiUKVOUjheNr68vWq2WESNGMHHiRP1RVLVazZgxY9i1a5fCCWMWtbpYu3btKFy4MEePHjXq6mKmdl0cmOa1cRcvXuTZs2fUrl0bS0tL9uzZQ86cOZWOFasBAwbg6upK4cKFAfD09GT+/PkcP35c4WSxK1WqFNOnT+fVq1c0atSIRo0aYWdnp3SsWJlSwTBTPWggko5MtkzIw4cPefDggb6wwO7du7GxscHX1xcfHx8GDRqkcMLoNm3axKFDh5g4cSJ//PEHd+/eZdWqVUrHitX48eMZOHAgw4cPByKqjU2dOlXhVDELDw9nw4YNZM2alQoVKvDXX39x7tw5ihcvzrhx44x2uVikc+fOcf78eYoXL27Uy/EiaTQanj17xvPnzwkMDMRYFwUcP34cHx8f/P39mT17tv55S0tLWrZsqWCyuEWtLtagQQMGDx5s9NXFTO26ODCta+Mid0JbtWrFmjVr9EvRO3bsGO/1lErKkiUL/fr1o3v37owdO5a0adMa9eceRJzxbNy4MX5+fmzdupVWrVpRqFAhmjdvrj/4aExMsWCYqR00EElHJlsm5N69e6xcuVK/fKlVq1a0b9/e4J40xsbe3h4bGxsKFy7M9evXqVmzJtOnT1c6Vqzy5cvHunXrDJZeGavx48frl2jOmzePsmXLMnDgQE6cOMHo0aONrnjDqVOn6N+/P7a2tnTq1AlXV1dKly7NihUraNmyJb///rvSEaNRqVQcO3aMnTt34uPjg6OjI7Vr12b06NFGu4ywd+/eQMS944y5Kt6nTLG62JgxYxg8eDC3bt3C0dGRvHnzMm3aNKVjxWnUqFEsWLAAKysrhg0bhpOTE0OGDFE6VpwCAwMNliCrVCpev36tXKB4DB8+nLlz59KsWTPGjx9P06ZNlY6UII8ePWLLli1s27aNvHnz8uuvv7Jjxw52795tdAcdTalgmKkeNBBJRyZbJuTNmzeo1Wr9Tl54eDjv378HMNqj7DY2Nnh7e1O8eHE8PT2xt7cnNDRU6VixunjxIkuWLIl25sLYJi4QcWZo69athIeHU6lSJf3ZuGLFikW77swYTJo0icWLF/PmzRt+++03/vvvP/Lnz8+bN29o06aNUU62KlSoQPr06alZsybjxo3T35costR32bJllYwXpx9//JEJEyYQHByMTqdDq9Xy+PFjoy1BbYrVxfLkyYOXl5dJHJyJ9PLlS/7++2/+/vtvIOKzw9PTk/bt2yucLHbNmzenadOmVKpUCYg4C9qxY0eFU0X36U1rM2fOzNq1azlz5gxgfBX9omrdujUvXrzA2dmZf//9V3/DeWdnZ32/G5PevXvTvn17/Pz86Nmzp75gmDEztYMGIunIZMuERFb2q1KlClqtlsOHD9O+fXs8PDwoUqSI0vFiNHHiRLZt24azszMHDhxg1KhR9O3bV+lYsRo8eDDt2rWjUKFC0UqrG5vIUuqpU6cmW7ZsCqdJmMjlSnny5NEvc8yQIYPRniWKrG519epVrl69qt8mIot6GOMkPFL//v2pUqUKvr6+NG7cmD179uivITFGgwcPpn379vrqYiNHjjTa6mLt27ePc3ww5u2ia9euuLu7kzdvXm7cuMGIESNIly6dUU+2unbtipOTEz4+PpiZmTF79myjXPr46XJoU1geHalPnz4xFq6ytLQ0ymvNKlWqRIkSJfQFw8aNG0eGDBmUjhWnmA4ayJmtb4NMtkxIy5YtefPmDWZmZmTIkIHWrVsTEBBAo0aNaNOmjdLxYuTg4ICzszPBwcFGv1QFIu6P0rZtW6VjJEjUnT1jnxgCBks8Is8QRTLWM7MrVqzgzp07pE+fHnt7e9zd3Tl79izFixenW7duSseLk0qlok+fPqjVar7//ntatGhh1MuZXr16hYuLCydPnkSj0VC+fHnGjh1rlBVXI5dqrl27ljRp0uDs7IylpSVbt2416pvtQsTZlT/++IOff/6Z3bt3079/f5NYbnrv3j2CgoL4/fff2b17t1FOtqKWR7958yY+Pj6o1WrKly9vtAcOohZv8PX1jfa6sRZvaNmyJWvWrNEXB9NqtTRq1MgoKwdH6tq1KyqVioULF9K1a1fatm1rMvsbInFksmVC/v77b4KCgnj48CGOjo6cOnWK0qVLky9fPqWjRaPVanFzc8PLy4ugoCAAsmXLRtu2benatavC6aJ7+vQpEHEmw8PDg+rVqxvcwyVySYUxiXpfEZ1Ox3fffaeftBjj5CsgIED/wR7175GPjdGKFStYvHgxFhYWlCtXjnv37lG3bl18fHwYNWqU0V3HEJW1tTXh4eHky5ePK1eu4OjoqHSkOI0aNYqffvqJiRMnotVqWbNmDcOHD2fhwoVKR4sm8oyFi4sLGzZs0D//448/Gn1Rj9KlSzNjxgy6du3K9OnTKV++vNKR4uXq6sqzZ8+4cuUK3bp1Y8OGDVy/ft1oD+B5e3szd+5catSogVar5c8//+SPP/4w+vspfXqvRmPUoUMHfHx8AMPbiVhYWBj9suPI7Th79ux07NiRnj178vTpU6PdjkXSkftsmZBff/2V3bt3M3HiRJo2bYqNjQ19+/Y1+LA3FnPnzsXX15d+/fpRpEgRzMzMuH79OnPmzKF06dL06tVL6YgG4hqkzczM2LdvXwqm+TqZYvnbevXqsW7dOkJCQqhRowZHjx4lXbp0aDQanJ2djfooqqenJ/v378fV1ZWWLVuSN29etFotS5YsUTpajBo1asTmzZsNnjPWe9xFql+/Pm5ubvolsTdu3GDgwIFGec1k1B3TTz/2jfk+dxBx3dCmTZto3Lgx3t7eqNVqGjZsyPbt25WOFqNGjRrh4eFB5syZgYizth06dGDr1q0KJ4ubs7Mz3t7eSsdIkAkTJhj1bSFiYmrbsUg6cmbLhNja2mJmZkb+/Pm5ceMGzs7OqFQqpWPFaPv27WzcuJE0adLonytVqhSzZs2ibdu2RjfZ2r9/v9IRvtjDhw85f/48DRo0YPTo0Vy5coWxY8dSokQJpaMZiG0ypdPpePz4cQqnSRhLS0vSpk1L2rRpyZ07N+nSpQMijqJGXjNnrNq1a4ezszM2NjasWLGCS5cuUbFiRaVjxcrMzAw/Pz+yZ88ORJxtNvY+HjJkCO3bt8fBwQGdTsfLly+Nttqqqd7nDj4uQY6cLIaHhxtt5TmIWNkROdGCiFLwxrja4FOmkDHSiBEj+O+//7h9+zY9evRg165dRr8c1tS2Y5F0jPuTTBgoXLgw48ePp3Xr1gwYMAB/f3+jvdYlVapUBhOtSOnTpzdYnmdMNmzYQOHChSlZsiQAM2bMIG/evEZ9nQtEVMBq3rw5+/bt4969ewwdOpQJEyawevVqpaPFaM2aNbi4uBiU9c6ZMyd79+5VMFXMon4QGut2+6nQ0FC8vb3JmDEjderUASKW8N64cYPmzZsb7dH1v/76i5YtW1KqVCl0Oh0XLlxg/PjxSseKU8WKFdm/fz83b97EzMyMokWLGv0EMSQkhLlz53LixAk0Gg1OTk789ddfpE2bVulosapduzZ9+/YlKCgIDw8PtmzZQv369ZWOFauiRYsyceJE/bLB9evXG+U1ZqYs6tLSrl27Gv3SUjC97VgkHeP+VBAGxowZw7lz5yhUqBC9e/fmxIkTRnsU1dSO1qxYsYItW7bg4uKif65ixYq4uLgQFhZmtAVIAMLCwnB2dmb48OE0aNAAR0dHwsPDlY4Vq4ULF7J582ZmzZpFv379OHToEGfPnlU6Vozu37+vrxYV9e86nY4HDx4oGS1WgwcP5unTp7x9+5ZXr15Ru3Zthg4dytmzZ43yeslIVatWpVSpUly8eBGtVsu4cePIkiWL0rHi9OTJEzw9PQkKCjI48GXMJb7HjRuHtbW1vkz22rVrGT16tFHfH6x79+4cOXKEHDly4OfnR+/evalatarSsWI1YcIE3NzcGDZsGDqdDicnJ0aPHq10rBhFXTb4+vXraMsIjfVs0dGjR/VL8tKnT8/SpUtp2LChUU+2TG07FklHJlsmxMLCQn+Re/Xq1alevbrCiWL39OnTaPccifqasVm/fj0rV640uE9OuXLlWLRoEZ06dTLqyZaFhQW7du3i4MGD/PXXX+zdu9eoJ7u2trbkzp2bokWLcvPmTdq2bYuXl5fSsWJkjMUZ4nPp0iV2795NUFAQ3bt3Z/HixVSsWJHdu3cb9eTl5MmTzJo1i9WrV3P37l2aN2/OtGnTKF26tNLRYtW3b18cHR1xdHQ0mSVYV65cMbimbNSoUdStW1fBRLGL+llRsGBBChYsaPCaMRYuAhg7dqxRT7ijOnXqlP7vTk5OBo/BeCdbprok75dffuGXX35ROoZIYTLZEskirqNLxnjvEXNz8xhvSJolSxajH8DHjRuHh4cHo0aNwt7enm3btjFhwgSlY8XK2tqakydPUrRoUfbu3csPP/xgtDe6NsZtNT4ZMmTA0tISW1tbnj17xujRo6lZs6bSseLl4uKiP7NcoEAB3N3dGTRokFEWAIqkVqsZPHiw0jE+i06n482bN/p7Er1588Zol8hWq1aNjBkz6sfmqGcPjblw0c2bN3n//r3+Gk9jFjkpvHXrVrT78J0/f16BRAkjS/KEKZHJlkgWkfcbGTp0qEkc4bOwsODly5fY2toaPP/ixQs0Go1CqRJm9erVtG7dWn+t2cyZMxVOFLcRI0awfv16hgwZwvr166ldu7b+vkUi8aKeYbG1tTWJiRZELIeNenP2ggULolarFUwUvzJlyrB//34qVqxotDfm/lSnTp1o1qwZ1apVQ6fTceDAAbp37650rBgNGTKEvXv3ki5dOurUqUONGjViPChmbMzNzalatSr58+c3uKegMd7s2tfXF61Wy4gRI5g4caJ+QqtWqxkzZgy7du1SOGHMoi7Je/bsmSzJE0ZNJlsiWZnKEb527drRrVs3Bg0axPfff4+VlRWXLl3CxcXF6O87UrJkSaZPn86rV69o1KgRjRo1ws7OTulYsSpSpAjDhg0DwM3NTeE0Xx+VSoWfnx9arRatVoufn5/BGQFjXXpVoEABpk2bRqNGjTAzM2Pr1q1GeQ/BqHbu3ImnpycQMcnV6XRGX0a9adOm/PDDD5w+fVp/P8SiRYsqHStGnTp1olOnTvj5+bF9+3a6detGlixZqFevHtWqVYuxCJMxGDhwoNIREuz48eP4+Pjg7+/P7Nmz9c9bWlrSsmVLBZPFz87OjuzZs5MqVSry5s2rdBwhYiX32RLJqnnz5jx48MAkjvCtWbOGf/75Bz8/P8zMzMidOze//fab0U+2Ivn5+bF161ZWr15NoUKFaN68OTVq1FA6lt7vv//OwoULqVatWozXtxjrkiBTE9m/MQ3txrz0KigoiFmzZnHmzBksLS1xdHSkT58+pE+fXuloX5Xw8HCOHj3KmzdvDJ431mtzPnXr1i1GjhzJjRs3OHfunNJxYjR+/HhGjhxp8NzgwYMNCjAZG29vb5PZBiBiH2LlypVUq1YNjUbDoUOH6NGjh35VjRDGRCZbIllF3un9U8Z6Lczr16/R6XSYm5uTMWNGIKLiWM6cORVOFrdHjx6xZcsWtm3bRrZs2ahbty4nTpzAwsKCqVOnKh0PiCg2EXk/opjIh2TyCw8PN5nlbqYgPDycJUuWcO/ePUaOHImHhwfdu3c36j7u2LEjOp0u2phmzMu9Q0NDOXToEDt37uTSpUv8/PPP1KlThwoVKigdzcDw4cN59OgRly9fNrjPoUaj4c2bN0Z9g25Tq6zZoEEDvLy89MtKg4KCaNeunVH3sfh2yTJCkazKlSuHr68vN2/epGnTply4cIGyZcsqHSuayKVW3bt3Z9GiReh0Ot6/f49Go6Fbt27s3LlT6Yixat26NS9evMDZ2ZnFixfrbwrr7OxMpUqVFE730f3797l//z6PHj3iwYMHVK5cGXNzc44ePUqhQoVkspXEWrZsyZo1a/SPtVotTZs2NdqdkWLFikU742lnZ8fhw4cVShS/yPL0V65cwcLCggcPHjBs2DBcXV2VjharwMBAg2qExmz79u3s3LmTy5cvU7FiRVq0aMH06dONtmjRH3/8wZMnT5g4caLBTdwtLCwMKikaI1OrrGltbU2qVKkMHhvzQQ7xbZPJlkhWy5YtY+/evfj7+1O7dm1GjRpFs2bN6NKli9LRDMyZM4dTp07h7+9P27Zt9c9bWlpSpUoV5YIlQOXKlUmdOjXt2rWjR48eXL16lalTp1KpUiWOHz+udDy9yCOk7du3Z/Pmzfoy5EFBQfTq1UvJaF+VDh066M8of/fdd0BEFTdLS0uqVaumZLQ4Xb9+Xf93lUrF3r17jboaGkSUUd+0aROHDx/G2tqaqVOn0qBBA6VjxcnJyYnjx4/j5ORktJOWSP379yd79uw4OjqiUqnYsmWLwUTR2M665MqVi1y5cukzarVarl69Sp48efTVH42VqVTWnDt3LgCZMmWidevW1K1bF0tLS3bu3Gn013iKb5dMtkSy2rRpE2vXrqVFixZkzpyZ9evX07x5c6ObbEV+aLu7uxttZa7Y7N+/nz59+rBr1y7SpEnDxo0b6d27t1Gd1YrK39+fTJky6R9bW1sTEBCgXKCvTOT1kGPHjjXaG6nGJ1WqVNSpU4d//vlH6ShxMjMzIzw8XH8mIDAw0OjPCuTIkYPffvtNn9OYi3oY22QqPg8ePKBfv3706dOHn3/+mbZt2/Ly5Uu0Wi3Tp0+nTJkySkeMlalV1oysvht525CKFSsqGUeIOMlkSyQrc3Nzg4HbysrKaO/pAhFVCadNm8aJEyfQaDQ4OTnx119/kTZtWqWjxUqr1VKxYkX+/vtvatasSY4cOYy6XH2VKlXo3LkzNWvWRKfTsWPHDurUqaN0rK/OyZMnlY7wWby9vfV/1+l03Lp1C0tL4/6I6tChA507dyYgIICJEyeyd+9eoz9Lu3btWvbv32+0VSmjaty4Me/evePhw4fkz58fa2trpSPFacKECXTp0oXKlSuzfv16goOD2b17N48ePWLo0KGsXr1a6YixMpXKmlGXZ0al0+l4/PhxCqcRImGM+5NMmLxy5crh4uJCSEgIe/fuZc2aNTg5OSkdK1bjx4/H2tqaSZMmARE7JqNHj2batGkKJ4udtbU1S5Ys4dSpU4waNYrly5cbdan9oUOHsmvXLnx8fDAzM+O3336jevXqSsf66hQrVgxvb29KlixpUCLbWHeyT506ZfA4c+bMzJo1S5kwCaTT6ahXrx46nQ6NRkPTpk2xsbHh5s2bBvcMMyZ2dnYGZ5aN2Y4dOxg8eDBp06bFzMyM2bNnG21xJYDnz59Tr149IKKkeq1atbC0tCR//vy8e/dO4XRxO3r0qNIRPsuaNWv0+xaRcuXKxZ49exRMJUTMZLIlktWgQYNYu3YtRYsWxdvbm8qVKxt1KfUrV64YXBMwatQo6tatq2Ci+Lm6urJu3TrmzJlDxowZef78OdOnT1c6Vpxq1apFrVq1lI7xVbtw4QIXLlwweM6YS7+b2pIxiFjCe+3aNWrUqIFOp+PgwYPY29sTHBxMgwYN6NSpk9IRo8mUKRP169endOnSBgUGjLH/FyxYwPr16ylSpAhHjhzBzc2NFStWKB0rVpFV/HQ6HadOndJf/6vT6QgODlYyWrxMrbLmwoUL2bx5M7NmzaJfv34cOnSIs2fPKh1LiBjJZEskm7t373Lnzh0qVapk1BOsqHQ6HW/evNFfzPzmzRujXvYI4ODgYLC0wpRuqCmSz/79+5WOkCCx3XctkrFODgECAgLYuHGjfrzo3bs3PXr0YM2aNTRp0sQoJ1tVqlQx+qI/kczMzPRnCH/55RejuY1FbIoWLYq7u7v+FgulS5fWT2J+/PFHpePFydQqa9ra2pI7d26KFi3KzZs3adu2LV5eXkrHEiJGMtkSyWLlypW4urpSoEABHj16xPjx403iTEbnzp1p1qwZ1apVQ6fTceDAAZMrmCEERJTa9/T0JDg4GJ1Oh1ar5fHjx6xcuVLpaAYiz1R8ek++J0+ekCZNGqNekhcYGGiwZNfKyoqgoCAsLS2NtlBG5C0WTKFS3qfVEo39Gr7Ro0czffp0Xrx4wbx58zA3N2fSpEncuXOHmTNnKh0vTqZWWdPa2pqTJ09StGhR9u7dyw8//KAvliGEsTHukUuYrFWrVrF3715sbW25fv06o0ePNonJ1oEDB5g3bx4+Pj7odDrc3NyYNGkSzZo1UzqaEJ+lf//+VKlSBV9fXxo3bsyePXsoXLiw0rGiiby5bmxL8nbs2GG0S/Jq1qxJx44dqVOnDlqtlt27d1O9enW8vb2xs7NTOp4BU6yU9/79e06fPq1/HBwcbPDY2O7ZmD59esaMGcOtW7f0v2tjxowB4Pz582TNmlXBdHEztcqaI0aMYP369QwZMoT169dTu3ZtevfurXQsIWJkpot6q3Ahkoizs7NBdbEGDRoY7c1UIaLC0bVr1/D398fe3l6/9l6r1ZI9e3ZZniBMTuTv3IwZM6hUqRIlSpSgadOmbNu2TeloMWrVqhXu7u76syzv3r2jR48eeHh40KRJE6O9Ee+BAwc4duwYFhYW/Pzzz1SuXJnz58+TP39+MmbMqHQ8vW7duuHs7EzdunVZv349Hh4ebN682agr5bVv3z7ac1Er5UXe5sBY+Pr6otVqGTFiBBMnTtR/jqjVasaMGcOuXbsUThg7b29v1q1bx4MHD6hTp46+sqYcaBQi8eTMlkgWnx4RM/blH1OmTOH169dMnDiRESNG6J+3tLTE1tZWwWRCfBlra2vCw8PJly8fV65cwdHRUelIcTLFJXkAVatWpWrVqgbPGeP1OaZYKW/FihXcuXOH9OnTY29vj7u7O2fPnqV48eJ069ZN6XjRHD9+HB8fH/z9/Zk9e7b+eUtLS1q2bKlgsvg5OztTokQJTp06hUajYcGCBRQrVkzpWNH8/vvvLFy4MNZrPY35Gk/x7TLuPWBhsl6/fm1wZuvTx87OzimeKS42NjbY2NiwYMECpaMIkSQaNmxIjx49cHV1pWXLlhw5cgQHBwelY8XKlJbkmSJTrJS3YsUKFi9ejIWFBeXKlePevXvUrVsXHx8fRo0aZXQFMyKXsXl7exvdZ1xson4uA/oDHtevX+f69etG9+8oXbo03t7esmRQmBRZRiiSxdChQ+N83RjLDAvxtXn37h02NjY8e/aMS5cu8b///c+ob9BtKkvyTNGAAQMoUqQI4eHhrF+/nv3796NWq1myZAk3b95kxowZSkeMpl69eqxbt46QkBBq1KjB0aNHSZcuHRqNBmdnZ6Ndmv7kyRM8PT0JCgoi6i6WMX7umdpndWTeR48e8eDBAypXroy5uTlHjx6lUKFCuLu7K5xQiOjkzJZIFrEN0JE7f0KI5BUeHo6npyd3795l1KhR3Lhxg8qVKysdK06msiTPFJlipTxLS0vSpk1L2rRpyZ07t/6si4WFhVEvTe/bty+Ojo44Ojoa9RJYiHsyZYzV/SLztm/fns2bN5MlSxYAgoKC6NWrl5LRhIiV8Y5W4qtw4MABzpw5Q8+ePWnWrBmvXr1i8ODBNGnSROloQnzVIu+bc/XqVSwsLHj48KFR3zdHJC9TrJQXtfS7sd/vMCq1Ws3gwYOVjvFZ9u/fz6xZswxuFREaGsqJEyeUjhYjf39/MmXKpH9sbW1NQECAcoGEiINMtkSymjt3LhMnTmT79u2ULFmSUaNG0b59e5lsCZHMPr1vjouLi1HfN0ckL1OslHf//n06dOgQ7e86nY4HDx4oGS1OZcqUYf/+/VSsWJHUqVMrHSdBJk+ezPjx41m6dCk9evRg7969hISEKB0rVlWqVKFz587UrFkTnU7Hjh07qFOnjtKxhIiRTLZEsitWrBhubm40bNiQdOnSoVKplI4kxFfP1O6bI5KXKVbKW7hwodIRvsjOnTvx9PQEDEvVX7t2TeFksUufPj1OTk6cPXuWt2/fMnDgQOrWrat0rFgNHTqUXbt24ePjg5mZGb/99hvVq1dXOpYQMZLJlkhWWbNmZfz48Vy+fJlp06YxZcoUcuTIoXQsIb56HTp0oHPnzgQEBDBx4kT9fXPEt8kUK+WVK1dO6Qhf5OjRo0pH+Gxp0qTh3r17FCxYEB8fH5ycnIz+wGitWrWoVauW0jGEiJdUIxTJ6t27d+zdu5effvqJvHnzsnLlSpydnQ3upyOESHrh4eGsW7eOwMBAMmbMiE6nI0OGDCazoy2ShylVyjNV4eHhLFmyhHv37jFy5Eg8PDzo3r27US8pPH36NJ6enkybNo3WrVvz8OFDmjVrZnLXnglhjGSyJZLVp/fwgIgjaAUKFKBIkSIpH0iIb0TPnj0JCAigYMGCBssHZaf629a8eXMcHR0pXLiwwXbRuHFjBVN9XUaMGEGWLFnYv38/69atY9SoUeh0OqMuTnP9+nWDmxgHBQXJ7RaESCKyjFAkq3379nH16lVq1KgBwMGDB7G3tyc4OJgGDRrQqVMnZQMK8ZW6e/cuO3fuVDqGMDKmWCnP1HxanGbq1KlGX5xm2LBhqFQqGjRoQIMGDciePbvSkYT4apjH30SILxcQEMCmTZsYOnQoQ4cOZcOGDeh0OtasWcPGjRuVjifEVytPnjw8ffpU6RjCyERWygsPD1c6ylfLFIvTbNy4ETc3N1QqFd27d6d9+/asX79e6VhCfBXkzJZIVoGBgQbXZ1lZWREUFISlpaXRf/gIYYrat2+PmZkZr169okGDBhQrVszgHkXLly9XMJ1QmilWyjM1plqcJl++fHTu3Jk8efKwdOlS3N3dadasmdKxhDB5cs2WSFbTp0/n3Llz1KlTB61Wy+7duylTpgz58uVj69at/Pvvv0pHFOKr4uPjE+frplrhTQhTcvv2bU6dOoVGo6FcuXIG10MZoz179vDff/9x4cIFqlatSsOGDSldurTSsYT4KshkSyS7AwcOcOzYMSwsLPj555+pXLky58+fJ3/+/HIBrhBCpCBTrJRnKmIqCBWVMVcC7d27N40aNaJy5cqkSpVK6ThCfFVksiWSxZUrVyhevDinT5+O8fWyZcumcCIhhBCmWCnPVAwdOjTO1429Eqivry83b96kadOmXLhwQT6nhUgiMtkSyWLEiBFMmDCB9u3b8/LlS2xtbQkJCcHf3598+fLJdSNCCKGAxo0bs2nTJpydnfH29kan09GgQQO2bt2qdLSvWmhoKGnSpFE6RqyWLVvG3r178ff3Z/Xq1bRp04ZmzZrRpUsXpaMJYfKkGqFIFhMmTADg119/JXXq1KxYsYJZs2aRLl066tatq3A6IYT4NplipTxTs3//fho2bEiNGjWoXr06VatWpWrVqkrHitOmTZtYvHgx1tbWZM6cmfXr17NhwwalYwnxVZDJlkhWa9euxcvLC4BcuXKxceNGVq5cqXAqIYT4Nn1aKa9p06Z07NhR6VhflcmTJzNs2DAKFiyIq6srdevWpU6dOkrHipO5ubnBdXtWVlYGVUyFEF9OSr+LZKVSqQwutpULb4UQQjmVKlWiRIkS+kp5CxYsMPpKeaYmffr0ODk5cfbsWd6+fcvAgQONfkVHuXLlcHFxISQkhL1797JmzRqcnJyUjiXEV0EmWyJZ1ahRg44dO1KnTh3MzMzYtWsX1atXVzqWEEJ8k9q2bcuOHTsoVKiQ0lG+WmnSpOHevXsULFgQHx8fnJycUKlUSseK06BBg1i7di1FixbF29ubypUr06pVK6VjCfFVkAIZItnt3LmT06dPY2lpSdmyZalRo4bSkYQQ4pvUr18/KleuTMmSJQ0KNuTIkUPBVF+X06dP4+npybRp02jdujUPHz6kWbNmDB48WOloserSpQuLFy9WOoYQXyWZbAkhhBDfiGrVqkV7zszMjH379imQ5ut0/fp1g6WZQUFBRn9PyTZt2jB9+nSyZ8+udBQhvjoy2RJCCCG+EQcOHDD6ynimrkmTJqhUKho0aECDBg1MYgJTu3ZtHjx4gK2tLVZWVvrnZRIuROLJZEsIIYT4RtSrV49t27YpHeOrd//+fbZt28bOnTvJlCkTjRo1olmzZkrHitW9e/c4dOgQJ0+exMLCgsqVK1OhQgVy586tdDQhTJ5MtoQQQohvRI8ePcicOTOlSpUyuGbL2dlZuVBfqeDgYPbt28fSpUt59+4du3fvVjpSrAYPHkxYWBgNGzZEq9WyefNmsmXLxvDhw5WOJoTJk2qEQgghxDcic+bMAFy4cMHgeZlsJZ09e/bw33//ceHCBapWrcqIESMoXbq00rHidOHCBXbu3Kl/XK1aNerXr69gIiG+HjLZEkIIIb4RkydPVjrCV2/Lli00atSI6dOnm8y9JXPlysWDBw/ImzcvAC9evMDBwUHhVEJ8HWQZoRBCCPGNqFatGmZmZtGel0IIScvX15ebN2/StGlTLly4QNmyZZWOFKdOnTpx/vx5HB0dsbS0xNfXFzs7O7JmzQrA8uXLFU4ohOmSyZYQQgjxjXjy5In+72q1mj179hAeHk7Pnj0VTPV1WbZsGXv37sXf35/Vq1fTpk0bmjVrRpcuXZSOFisfH584Xy9XrlwKJRHi6yOTLSGEEOIb1qRJEzZu3Kh0jK+Gs7Mza9eupUWLFnh7e/P+/XuaN2/O9u3blY4mhFCAXLMlhBBCfCNOnz6t/7tOp+PWrVuEhYUpmOjrY25uTurUqfWPrayssLCwUDCREEJJMtkSQgghvhFz5szh5cuX2NraYmZmRsaMGXFxcVE61lelXLlyuLi4EBISwt69e1mzZg1OTk5KxxJCKMRc6QBCCCGESBm//vorqVOnZsWKFUyaNInbt29z5coVpWN9VQYNGkTevHkpWrQo3t7eVK5cmcGDBysdSwihELlmSwghhPhG1K9fn3Xr1mFtbQ1ASEgILVq04L///lM42dejS5cuLF68WOkYQggjIWe2hBBCiG+ESqUyuPeTqdwHypSEhITg5+endAwhhJGQa7aEEEKIb0SNGjXo2LEjderUwczMjF27dlG9enWlY31VXr16RbVq1bC1tcXKykr/vNzLTIhvkywjFEIIIb4hO3fu5PTp01haWlK2bFlq1KihdKSvyr179zh06BAnT57EwsKCypUrU6FCBXLnzq10NCGEAmSyJYQQQgiRRAYPHkxYWBgNGzZEq9WyefNmsmXLxvDhw5WOJoRQgCwjFEIIIYRIIhcuXGDnzp36x9WqVaN+/foKJhJCKEkKZAghhBBCJJFcuXLx4MED/eMXL17g4OCgYCIhhJJkGaEQQgghRBLp1KkT58+fx9HREUtLS3x9fbGzsyNr1qwALF++XOGEQoiUJJMtIYQQQogk4uPjE+fr5cqVS6EkQghjIJMtIYQQQgghhEgGcs2WEEIIIYQQQiQDmWwJIYQQQgghRDKQyZYQQgghhBBCJAOZbAkhhBBCCCFEMpDJlhBCCCGEEEIkg/8DR4Qjmr/etv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04" y="1677618"/>
            <a:ext cx="3061945" cy="1841686"/>
          </a:xfrm>
          <a:prstGeom prst="rect">
            <a:avLst/>
          </a:prstGeom>
        </p:spPr>
      </p:pic>
      <p:sp>
        <p:nvSpPr>
          <p:cNvPr id="15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460375" y="1196341"/>
            <a:ext cx="4545965" cy="31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 algn="l"/>
            <a:r>
              <a:rPr lang="en-GB" sz="1800" b="0" dirty="0">
                <a:solidFill>
                  <a:schemeClr val="tx1"/>
                </a:solidFill>
                <a:latin typeface="Lato" panose="020B0604020202020204" charset="0"/>
              </a:rPr>
              <a:t>Stratified split was done to preserve class frequencies all data sets.</a:t>
            </a:r>
          </a:p>
          <a:p>
            <a:pPr marL="133350" indent="0" algn="l"/>
            <a:endParaRPr lang="en-GB" sz="1800" b="0" dirty="0">
              <a:solidFill>
                <a:schemeClr val="tx1"/>
              </a:solidFill>
              <a:latin typeface="Lato" panose="020B0604020202020204" charset="0"/>
            </a:endParaRPr>
          </a:p>
          <a:p>
            <a:pPr marL="133350" indent="0" algn="l"/>
            <a:r>
              <a:rPr lang="en-GB" sz="1800" b="0" dirty="0">
                <a:solidFill>
                  <a:schemeClr val="tx1"/>
                </a:solidFill>
                <a:latin typeface="Lato" panose="020B0604020202020204" charset="0"/>
              </a:rPr>
              <a:t>The data was split into 3 parts:</a:t>
            </a:r>
          </a:p>
          <a:p>
            <a:pPr marL="762000" lvl="1" indent="-285750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tx1"/>
                </a:solidFill>
                <a:latin typeface="Lato" panose="020B0604020202020204" charset="0"/>
              </a:rPr>
              <a:t>Training (70%)</a:t>
            </a:r>
          </a:p>
          <a:p>
            <a:pPr marL="762000" lvl="1" indent="-285750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tx1"/>
                </a:solidFill>
                <a:latin typeface="Lato" panose="020B0604020202020204" charset="0"/>
              </a:rPr>
              <a:t>Validation (15%)</a:t>
            </a:r>
          </a:p>
          <a:p>
            <a:pPr marL="762000" lvl="1" indent="-285750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tx1"/>
                </a:solidFill>
                <a:latin typeface="Lato" panose="020B0604020202020204" charset="0"/>
              </a:rPr>
              <a:t>Holdout (15%)</a:t>
            </a:r>
          </a:p>
          <a:p>
            <a:pPr marL="133350" indent="0" algn="l"/>
            <a:endParaRPr lang="en-GB" sz="1800" b="0" dirty="0">
              <a:solidFill>
                <a:schemeClr val="tx1"/>
              </a:solidFill>
              <a:latin typeface="Lato" panose="020B0604020202020204" charset="0"/>
            </a:endParaRPr>
          </a:p>
          <a:p>
            <a:pPr marL="133350" indent="0" algn="l"/>
            <a:r>
              <a:rPr lang="en-GB" sz="1800" b="0" dirty="0">
                <a:solidFill>
                  <a:schemeClr val="tx1"/>
                </a:solidFill>
                <a:latin typeface="Lato" panose="020B0604020202020204" charset="0"/>
              </a:rPr>
              <a:t>SMOTE was done separately on each data set after data splitting.</a:t>
            </a:r>
          </a:p>
          <a:p>
            <a:pPr marL="133350" indent="0" algn="l">
              <a:buNone/>
            </a:pPr>
            <a:endParaRPr lang="es-PE" sz="1800" b="0" dirty="0">
              <a:solidFill>
                <a:schemeClr val="tx1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1057275" y="1835942"/>
            <a:ext cx="6986265" cy="1250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sz="3600" b="0" dirty="0" smtClean="0"/>
              <a:t>DEVELOPING &amp; EVALUATING CLASSIFICATION MODELS</a:t>
            </a:r>
            <a:endParaRPr lang="es-PE" sz="3600" b="0" dirty="0"/>
          </a:p>
        </p:txBody>
      </p:sp>
    </p:spTree>
    <p:extLst>
      <p:ext uri="{BB962C8B-B14F-4D97-AF65-F5344CB8AC3E}">
        <p14:creationId xmlns:p14="http://schemas.microsoft.com/office/powerpoint/2010/main" val="342400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534263" y="31058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CLASSIFICATION MODELS</a:t>
            </a:r>
            <a:endParaRPr dirty="0"/>
          </a:p>
        </p:txBody>
      </p:sp>
      <p:sp>
        <p:nvSpPr>
          <p:cNvPr id="4" name="AutoShape 4" descr="data:image/png;base64,iVBORw0KGgoAAAANSUhEUgAAA1sAAALMCAYAAAASKKhKAAAAOXRFWHRTb2Z0d2FyZQBNYXRwbG90bGliIHZlcnNpb24zLjQuMywgaHR0cHM6Ly9tYXRwbG90bGliLm9yZy/MnkTPAAAACXBIWXMAAAsTAAALEwEAmpwYAAEAAElEQVR4nOzddVgU2xvA8S+pIhZSih1gd3d3XLv12t19sTswsTuv3d3dndidgJT0xvz+QFZWQpDS+3s/z+Nz7868M/Pu4czsnD1nzhooiqIghBBCCCGEECJOGSZ2AkIIIYQQQgjxXyS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4jf15MkTypQpg4ODAw4ODly5ciWxUxJCCBED0tgS4jewefNmChUqpLuhyp8/v+5f3rx5dcsdHBzw8fHRbdeuXTscHBxYtmxZImafcA4fPkyXLl0oXbo0BQoUoFy5cvTu3ZuzZ8/+8j6XLl1Knjx5dOVbvHhxbty4oRfTrFkzvb9B/fr1Y/tWRBxTFIUDBw7QqVMnSpYsSb58+ShWrBg1atSgb9++XL9+PbFT/CX29vYcPXqU1KlTJ8jxdu7ciYODA7Vq1UqQ40XH8+fPqVy5st45+P79+yi36devny62SJEiHDx4MIGyjdy7d+90Obm5uSV2OkKIBCKNLSF+Ay1btmTIkCEAmJqacu/ePb1/a9euxczMLJGzTDwajYaBAwfSv39/cuXKxe7du7l16xZz587lyZMndO3alQULFvzSvrt3786AAQN0r1evXk3RokX1YrZs2YK9vT0AOXLkYM+ePb/8XkTcCw4Opl+/fgwZMoSCBQuyf/9+7t69y4IFCwgKCuLo0aPcv38/sdP8Zebm5mTLli2x00g02bNnZ/v27RgbG+uWHTp0KNJ4b29vTp06pXs9bdo06tSpE685CiFEZKSxJcRvIrKbKUNDQ0qVKkWrVq3CrZs+fToHDx6kefPm8Z1eolq3bh0HDx6kRo0aDBkyBBsbG4yMjChWrBizZ88GYOHChbx58+aX9p83b14gpKxD/z8sQ0ND8uXLB0CuXLkwNEzYS2fNmjWpUqVKgh7zTzJ8+HCOHj2qa5BbWVnpzpsZM2YkdnpxImxDIzaWLl0a5XDE6tWrc/DgQZYvXx4nx4sradOmJW3atKRPnx6IurF14MABjIyMSJIkCQAODg6xOrarqysODg6MGDEiVvuxsbHh4MGDHDx4EAsLi1jtSwjx55DGlhC/CSMjoyjX//XXX+TMmVPvRj99+vRkz549wYYYJZadO3cCULVq1XDr8ufPT8aMGdFqtb/8PEvojayxsTEGBgYRxpiYmOj9N6EEBgby7t27BD3mn+TKlSscPHiQdOnS0alTp3DrS5YsSbly5f7z50h0PX36NMr1KVKkIHv27GTMmDGBMoo+Y2NjSpUqRZo0abh//z5v376NMG737t3UqlVLd0392bX1Z549exar7UOZmJiQPXt2smfPHuuchBB/DmlsCfGHsLe3Z//+/Zibmyd2Kgnu48ePQMi32xGxtLQEQoaT/dccOHAAtVqd2Gn8tlavXg2EfBkRWe/PypUr+euvvxIwq9+Tp6cn586dS+w0Yq1GjRpAxL1bL1++5M6dO/z1118EBgbGyfFk2LAQIjaksSXEH8jDw4MKFSroHrYO7fkJ69OnT4waNYrq1auTL18+vYfLQyffOHnyJLNnzyZXrlwRDpMJ+5C5s7OzbvmVK1d024RO2vHp0ycGDx5M0aJFyZ8/f7hJJg4fPkybNm0oUaIERYoUoV27dly8eDFa7ze0MeXq6hppeUDIEL/EEhwczIoVK6hfvz6FCxemZMmSDBgwIMKhjR4eHqxbt44uXbpQsWJF8uXLR9WqVVmzZo1e3IwZM5gyZQoA79+/15s4pX///ri7u9O4cWPd38HFxQUXFxd69+5NkSJFKFasGH379uXLly8A7N27l2bNmlG4cGHq16/Pvn37Inwv9+7dY/r06TRu3JgSJUpQqFAhWrduzYMHD/TinJ2dKViwIA4ODowdOxZPT0+mT59OlSpVyJcvH7Vq1WLLli1xULoRCw4O1vVmFi5cOMbbX7p0iW7dulG6dGkKFixIzZo1cXJy0puEBmDBggW6Mm7YsCEAt27dok2bNuTPn1937JEjR+rievXqBcCZM2do1KgR+fLlo169enr7/fr1K3PnzqVmzZoULFiQcuXKMWrUKNzd3aP9HjQaDSdPnuSff/6hdu3aFCpUiOLFizNw4EDdeQFw/vx5WrVqhbe3NwCdO3fWq09fv35l9OjRuvO6Xbt2ER7v1atX/PPPP1SqVIkCBQpQvnx5hg4dysuXL/Xinj9/zl9//aV3jbh06RJdunShWLFilClThilTpqDRaKL9XkOFPn91+PDhcOt2796NnZ0dJUuWRKvVRrqP58+fM2/ePFq2bKmbcKdx48ZcuHBBF+Pr60uPHj3Yv38/ENLoCltmGzZsYNeuXbr3WKxYMd2+u3XrRsGCBSlYsCAfP35kx44dFChQQBcb6uHDhxQpUkS3vFSpUrrz7Pjx4+TPnx8HBwcKFiyol5sQ4g+iCCF+C5cvX1bs7e2VfPny6S13dXVV7O3tlbdv3+otDw4OVho0aKDY29srO3bs0Fv35s0bpUSJEkrJkiWVq1evKiqVSjl69KiSN29exd7eXrl69ape/MSJExV7e3tl+PDh4fLq3LmzYm9vr8yfP19v+ePHj5XcuXMr9vb2yo0bN5RatWopvXv3VgoVKqTY29srly9f1sXOnDlTsbe3V1atWqUEBQUpHz9+VJo3b67kypVLOX369E/LZvbs2Yq9vb3SsWPHcOuePHmi2NvbKx06dPjpfiITWdmHNXr06EjLKDAwUGnbtq1SrFgx5ezZs4pGo1Fu376tlChRQilVqpTy4cMHXezp06eV/PnzK7Vq1VIeP36saDQa5e7du0rZsmUVe3t75dSpU3r7fvv2rWJvb69Urlw5wrzUarVStWpVxd7eXhk2bJgyevRo5cuXL4q3t7fSvn17xd7eXuncubMyaNAgZefOnUpQUJBy8+ZNpXDhwkqePHmU9+/f6+1v+PDhir29vTJu3DjFx8dHCQoKUlasWKHY29sr5cqVU4KCgvTiFy9erNjb2yudOnVSOnbsqNy+fVtRqVTKw4cPlSpVqij29vbKv//++7M/wS+5f/++Ym9vr9jb24d7Hz+zbt06xcHBQRkxYoTi4eGh+Pv7KwsXLlTs7e2V2rVrK97e3nrxGzduVOzt7ZUGDRoo+/fvV+rUqaN07txZcXBwUOzt7RVFURStVqs4OTkp9vb2Ss+ePZXly5crjRo1Utq0aRPub/jlyxelXr16SqVKlZQ7d+4oGo1GOX36tJIvXz6levXqiq+vr97x27ZtG+680mg0StWqVZVcuXIp27dvV4KCghQPDw9lwIABir29vdK3b99w7zui/YS1fPlyxd7eXmnbtm24ddevX1eKFi2qNG7cWHnx4oWiUqmU48ePK4UKFVIKFy6s3L17Vy8+KChIKViwoGJvb6+MGDFCmTt3ruLj46O4uroqLVq0UOzt7ZUlS5b85C/1XeXKlZXhw4crGo1Gd768fv1at16r1SqVKlVS5s6dqyiKoqsbP147582bpzg4OCh9+vRR3N3dFZVKpezdu1fJlSuXUqhQIcXNzU0vfseOHZGe+4oSck7b29srRYsWVa5cuaLUrFlT6dGjh+56G3r8O3fu6HIK6+HDh7rr5sqVK/XWdevWLcKyFUL8OaRnS4jfWFBQEEuXLo1wnYmJSaQ9OUuXLsXLy4sOHTpQvHhxjI2NqV69OnXr1gVChqaFFdUD5Hny5Ilwub29PdbW1gBMnDiRFStWsGDBAmbNmoWlpaXu2aZLly6xfPlyqlatSseOHTE1NcXW1hZHR0e0Wi3Tp0+PuhAImTGwQIECXLhwgTFjxuDm5oZarebOnTsMHDiQunXr6vW8JbQlS5Zw9epVevfuTfny5TE0NKRgwYJ07doVDw8Pvb+hv78/NjY2jBkzBnt7ewwNDcmfPz8dOnQA4NixYzE6tpGREenSpQPgy5cvTJgwAQsLC1KmTEmfPn0AOHfuHLlz56ZRo0aYmppSuHBh6tSpg1qt1n1rHyooKIiCBQsyatQoUqRIgampKZ07dyZ79uy4urpy9+5dvfjQOnD79m2mTp1KwYIFMTY2Jnfu3IwdOxaAuXPnxssQz9AeO4CUKVNGe7snT54wffp0smXLxqRJk0iTJg3JkiWjV69e1KhRg+fPnzN//ny9bcqXLw/Amzdv2L9/Pzt37mTFihV07dpV1/NqYGBAmTJlALhx4wbPnz9n+/btbNiwgQYNGpAmTRrd/qZNm8aTJ09wdHSkQIECGBoaUrFiRZo2bcrr16/5999/f/o+FEXBwMCAli1b0qRJE0xNTUmTJg2Ojo4AnD59GpVKFe1yAXQTwfwoKCiIYcOGERgYyPz588maNSvGxsZUrVqVQYMG4efnx6hRo/S2MTU11U0EkTx5cvr370+KFCmwsrLS9fxF1rsaFUNDQ93U9GGHEl6+fJkPHz7QqFGjKLcPCAgga9asTJ48mbRp02JsbEz9+vUpV64c/v7+Me5BCq0bAQEBODs7s2XLFhYvXszIkSOxtLTUPZ+VP3/+CLfPnTs3Y8aMAUJ6z0KHDb97944rV64wZcqUSLcVQvz+pLElxG8mODhYN0ylcOHCrF+/PtLYyCZzuHPnDhDyIR5WgQIFAMJNuBDVw9pRTQgROllH586dsbOzA6BKlSpcuHCBIkWKACEzCQI0btxYb9v8+fNjZmbG8+fPI33QPZSZmRkbN26kfPnybNmyhXLlypEvXz6aN2/Oq1evcHBwIGnSpFHuIzrClv2P/7Zv3x7hNmq1Wndj/ONNXokSJYCQm95QtWvX5tixY5QuXVovNmfOnAB8/vz5l/Nv0qSJ3uscOXLo/v/HZ5ZCZ7/88feK5syZw9atW8PVidB9RTaUs0SJEtjY2OgtK1u2LMmTJ8fLy4tbt25F/41Ek5eXl+7/kyVLFu3tNm/ejEqlol69euHeZ2gZ7tmzR28YWui5FhAQwLhx43Qz3Q0ePFjv5jz0nFAUhdGjR+tez5w5kx07dgAhw0j3799PqlSpws0yGVGdiYyRkRHHjh3TNWpDWVpakiZNGoKCgnTDBqMrsmvKqVOnePfuHcWKFdOd66EaNWqEoaEhjx494uHDhxFu36BBA73XWbJkAfjlGURr164N6De2du/eTdGiRcmUKVOU2w4fPpxDhw6Fa6CH1vGYnoOhf2O1Ws2gQYNIlSoVAG3atOHChQu6L0MiK1sIKcOqVavy6NEjFi9ejEqlYvDgwTRr1uy3+s0zIUTMSWNLiN/Mj7+z1bp16xjvQ1EUgEgnVojr3+yKaLr0UKHPZYU2JkIZGBjovul/8eJFlPsPCgpiyJAhXLp0icGDB3PlyhXu3r3L6tWrsbW1Zfbs2QwbNiyW7yKkYbl79+4I/9WsWTPCbR48eICXlxc2Nja6m6xQoRN6fPz4EX9//yiPHdpYCAoK+uX8f5xOOkWKFLr/D+19+XFddHucQutMZPn9+N4hpDEQelP9sxndevbsScmSJfX+9ezZM8ptwk6IEZPJEC5dugRE/IxfaM+Oj49PhA0BS0vLcI3KiGTLli3S8+zy5ctoNBqyZ88e7mcEQuvMz86Jn/nZ3yumoiozc3Nz3d85st8z+7Fuhr7vX82vSJEipEuXDhcXF169eoW/vz9Hjx79aa9WVELLLDa9sFFdC39mwoQJpEmThiVLljBw4EAURYmT65oQInHFzQ93CCHihZGRET179ozWkKKw8ubNy9OnT7l79y7VqlXTLQ+9EQr99jyuRNb75enpqbsJ/nFyAACtVouRkRG+vr5R7n/q1KkcOXKErl270q1bN93yMmXKsHTpUurXr8/Bgwdp1apVrN6bgYEB2bNnj3Bd2IZLWJ8+fQJCenwiGuoT2nPi6+uru5nTarUcP36cY8eO8ejRI1xdXX/aGPsVUf02U2heoQ3zsDw8PNixYweXL1/m5cuXeHl56f6OEcVHJbT34OvXr1HG+fr66vVUhS6LSti/ia+vL8mTJ49WTqE9FxE1EMMO9fP09NQ1IkKZmppG6xhR9QiH1pnbt29HWmdiUh+ePXvGrl27uHnzJm/fvsXPz0+3fUz/XpGJqswgpDH14sULPD094+R4P2NgYEDt2rVZtWoVBw8eJH369Gi1Wl2P18/4+vqyZ88ezp07x4sXL/Dw8CAgIACIXZlFt35ExNLSkvHjx9OvXz+OHz/OkSNHEvynJoQQcU8aW0L85qytrXn8+HGMtunWrRtHjx5l48aNFCtWjOLFi3PhwgUOHDiAvb19uOFm8SXsN8S3bt36pR9mValU7N69GyDC4TTZs2enYMGC3Lx5kytXrsR5Q/JnQt9j4cKF2bRp00/jPTw86NGjh67XcsKECeTIkYOHDx/Svn37+E73p06fPs2gQYNIkSIF3bp1o2zZsqRPn54xY8awa9euGO8vdCjez25CoxouG5mwDaHXr19Hq8cJvv/NIpqtzsDAAENDQ7RarW6oYFwLPX7dunVxcnKK1b4WLFjAggULKFCgAJ06daJw4cJYWlpSvXr1cENEYyM058hmDwztqYqvMotIaGPr0KFDWFhYUL169Wj9NMbdu3fp1asXwcHBdOnShcGDB5MxY0aWL1/OggULEiDzyGXMmBFjY2PUajXbt29n8ODBiZqPECL2pLElxH9Q9uzZ6dGjBxs3bmTkyJH4+vpiZWVFq1at6N27d7jnW0KfJYjr33NKlSoVBgYGKIqCj49PuKFE0eHp6an7xjlsr0NY6dOn5+bNm/j5+cUq318R+mO5P+u5CTVp0iTu3LmDo6NjjBpXUU1jHVc8PT0ZOHAghoaGbNmyBVtb22hvG1l+oc8MRfYbabGRIUMGLCws8PDwwMXFJdKGtlarxcDAQFfPU6dOjZubm94EG6G8vLx078XKyirOcw49PkS/zkTm3LlzODs7U6BAAf79998YfZkR0/oUeu6FnU4+rNDl8VVmESlQoACZMmXiyZMnGBgYsHLlyp9uo1ar6devH1++fGHnzp3hnmuNSnyfg76+vgwYMIBhw4axcuVKVq5cSeXKlXXPvwoh/kzyzJYQ/0GnTp1i9erV7N69mwsXLnDnzh2OHz/OyJEjI5y1LXRyiYiGbUV2cxUdSZMm1Q3Le/LkyS/tI02aNLqbyMgeXA8dfpY5c+ZfOkZs5M6dGwMDA169ehWtZz1CJz74ccKQyMo5dBhRaIMzPl27dg1/f39Kly4drqH1s3oQUUM3ODiYV69eAVC0aNE4yzOUgYFBlD9wCyE3yBUrVmTt2rW6ZaHP1UQ0mYOLiwsQ8oVFfDUcQmf4/NVzItSZM2cAqF+/vl5DS6vVhhuSGepX61NozhGVma+vL2/evMHAwCDBe5ZDhw3a2NiEm3QmIo8fP+bjx4/kypUrXEMrsc9BR0dH8ubNS4cOHZg4cSIajYYRI0bEyxBjIUTCkcaWEL+J0F4ltVod7WcGQqd1/nFoz6JFi0iePHm0J8IInV3s+fPnest9fX11N3QRfasbmnNUP0wa+qxWRD+8rFKp2LRpU5TfGJuYmOieO9u7d2+49R4eHty4cYPkyZPrPa/Rrl07qlevrpsNMSqh+UdV7qE5/pirpaUlpUuXRqVSRZjf58+fOXjwoO516HCrH/cTOlTyxxzSpk2LqakpXl5ekd5Ah9aDH/cZtvH3498ooroTWW4fP37k8uXLEeYX6s6dO+Eam8ePHycwMJCSJUuSIUOGCLeLrW7dupEkSRJu3brF2bNnw60/dOhQuBkUQ3+YeP/+/eFyDv1ZhFatWuktDy2nn/X+Ricuf/78ZMmShQ8fPugmngjr2bNn4aYfj2gYX2hP3Y9/r6NHj+oavz/+vUJnxotsFsCw16Gw6tSpg4mJCXfu3Al3nTh+/DjBwcFUr149XAM1NO8f9xd2Svro/rCxWq0OFxv6A8cNGzbUm2wk7P7Dlk9kddzX11f3swuRldnr168jzSui//9R2Jx+jFu3bh23bt1i/PjxAFSsWJHGjRvz+vVrpk2bFuk+hRC/P2lsCfGbCP1GXavVcvPmzZ/GK4rC06dPgfDfkBsZGfHu3TvKli1LzZo1qVWrFrVq1aJevXp07tw5XMMnb968ZMqUiTdv3rB69Wo0Gg3Pnz9n8ODButnHfnz+w8PDQzcMKzT3iHTs2JE8efKwZ88enJ2d8fLyQqPRcOfOHTp27MjDhw9/Ojxn1KhRZMqUiS1btuDs7IyPjw9arRYXFxfdjHWzZ8/WDc8KzffNmzfRmvo6tPxUKhUfPnyIMCZ0driXL19GmF+qVKmYMmUKBw8eJDAwkKCgII4ePUr79u31egyrV68OwOLFi/Hz88PLy4spU6boZgv8+PGj3r6NjY2pXLkyEPJ7VQEBATx69IgZM2YAIbO5heb0Y69D2NehdSXUgwcPgJAb+9CbyxIlSpAyZUouXrzItWvXUKvVuLi4MGrUKN3vR/2YXyg3NzdGjRqFh4cHiqJw/fp1Jk+ejKWlJePGjYtwm7hgZ2eHk5MTJiYmDB06lP379+Pv709wcDDHjx/X3byGVadOHWrUqMH79+8ZPnw4X758ITg4mI0bN7Jr1y4qV65MmzZt9LYJLb8vX75EOv09fK9Lr1+/jrRHwsDAgIkTJ5IkSRKGDRvG+fPnCQ4OxtfXlx07dtC9e3e9RmBQUJDuRv/Ro0e65aF1afv27bx9+xa1Ws3x48fZtm2b7rfzQifjCBX6xcWGDRt48+YNPj4+zJw5U/dzEKH5v3nzRm+mwHTp0jFs2DC0Wi0DBgzgyZMnaLVaLl++zPTp08mSJQujR4/WO5abm5uut+jHuhn2mvFj4y0iocM+w9ZXCJkd8e7duwwYMEAvPmw5hb0+Ojg4kClTJh4/fsyRI0dQqVS8evWKYcOGUbx4cSB8HS9QoABWVlY8fvyY3bt36+rWli1bAP1zK6prYdg8wm5z4sQJpk+fTo0aNfRGHoR+KbBlyxa2bdsWeeEIIX5vCfwjykKICKxatUrJmzevYm9vr9jb2yuFCxdWNm7cGOU27dq108XnypVLmTNnjm7d06dPlUKFCin58uXT22/Yf6tXr9bb35MnT5RWrVop+fPnV8qWLauMHj1a+fTpk7J+/XrdMUaPHq0oiqJ4eXkpVatW1e2rSJEiytatWyPN9evXr8rMmTOV6tWrK3nz5lXKly+vdOnSRblw4UK0y8jX11dxdnZWGjZsqBQuXFgpVKiQUqNGDWX8+PHKmzdvwsVXrlxZsbe3V+bPnx/lftevX68UKFBA914qVaqk3L17Vy+me/fuemXXtm3bcPt59eqVMmTIEKVs2bJKvnz5lCpVqigjRoxQnj9/Hq4shgwZohQuXFgpUqSI0rFjR+Xy5cuKq6urbv9dunRR/Pz8dNt4enoq/fv3V4oXL66UL19e6dWrl3Lnzh1FURSlTp06uu3y5MmjrFq1SlEURbl7965SokQJ3bqSJUvq3teiRYsUBwcH3brWrVvrjnX9+nWlUaNGSt68eZWKFSsq48ePV9zc3JSlS5cq9vb2SqFChZR169bp4nfs2KHY29srDRo0UDp16qSULl1aKVCggFKpUiVl1KhRyrt376Is/7jy9OlTZdiwYUqFChWUfPnyKYUKFVLKli2rNGrUSBk+fLhy+/ZtvXiVSqWsXr1aadCggVKgQAGlWLFiSpMmTZQNGzYoGo1GL/bq1atK0aJFdeVVuXJlXfmHdeDAASV//vy6uDp16ihv376NNOf79+8rvXr1UkqUKKEUKFBAqVGjhjJp0iTl48ePupigoCClbt26un3mzZtX2bRpk2795s2blcqVKyt58+ZV6tatqyxfvlwJCgpSOnXqpMv14sWLesddt26dUrVqVaVw4cJK06ZNlX///VdRq9XKli1blHz58umOVbduXcXX11dv25MnTyrt2rVTihQpohQsWFCpWbOm4uTkpHh5eenFeXp6KhUrVtTtq2DBgsqxY8cURVGUS5cuKYUKFdKtK1GihHLjxo1Iy+nZs2dKpUqVdPGNGjVSgoKCIo0/f/68UrJkSb3r6YEDB/T217p1ayV//vxKmTJllKFDhypv3rxR9u/fr9jb2yu5c+dWZs2apbfPR48eKS1bttRdd8aMGaN8+vRJef78uVK2bFndsUqXLq2cOHEiXE53795VSpcurYsrU6aMcvv2bWXbtm1K7ty5dXmePXtWURRF+fz5s1KtWjVdvIODw08/E4QQvycDRYmjeWGFEL8FX19funbtir+/Pxs2bNCbHtvd3Z3ly5ezZs0a8ubNG+HQPiFiYufOnYwcOZJGjRrJcCchhBDiBzKMUIj/mHXr1nHz5k26d+8e7rehLC0tdcNt4nrmQSGEEEIIoU8aW0L8x4Q+IxHZzHihz/eEPoMjRGyETliQEFPTCyGEEH8aaWwJ8R9Tv359TExMmD17NsePH8fHxwcAf39/Tp06Rf/+/cmdOze9evVK5EzFf8GzZ8+AkAlEZFS6EEIIoU+e2RLiP+jhw4esW7eO27dv4+npib+/P8mSJSNbtmzUrFmT1q1bkyRJksROU/zhFi1ahLOzs65Xq2DBgqxevZrkyZMncmZCCCHE70EaW0IIIYQQQggRD2QYoRBCCCGEEELEA2lsCSGEEEIIIUQ8kMaWEEIIIYQQQsQDaWwJIYQQQgghRDyQxpYQQgghhBBCxANpbAkhhBBCCCFEPJDGlhBCCCGEEELEA2lsCSGEEEIIIUQ8kMaWEEIIIYQQQsQDaWwJIYQQQgghRDyQxpYQQgghhBBCxANpbAkhhBBCCCFEPJDGlhBCCCGEEELEA2lsCSGEEEIIIUQ8kMaWEEIIIYQQQsQDaWwJIYQQQgghRDyQxpYQQgghhBBCxANpbAkhhBBCCCFEPJDGlhBCCCGEEELEA2lsCSGEEEIIIUQ8kMaWEEIIIYQQQsQDaWwJIYQQQgghRDyQxpYQQgghhBDi/4qvry/16tXj3bt34da5uLjQuHFjatasiaOjI2q1+pePI40tIYQQQgghxP+NO3fu0KpVK169ehXh+qFDhzJmzBiOHDmCoihs3br1l48ljS0hhBBCCCHE/42tW7cyduxYrK2tw617//49gYGBFCpUCIDGjRtz+PDhXz6W8S9vKYQQQgghhBB/mMmTJ0e6ztXVFSsrK91rKysrPn/+/MvHksZWPEtWuE9ipxBj7lecEzuFGNl4801ipxBjdz76J3YKMVYhS8rETiFGLJImSewUYixD6mSJnUKMffYJSuwUYiR96qSJnUKMZUprltgpxNil518SO4UYSWFqktgpxNjJV26JnUKMlclgkdgpxIiJ4Z83AKxk9lSJnUK0JOT9ccCtBTGK12q1GBgY6F4riqL3Oqb+vFokhBBCCCGEEPHA1tYWN7fvX2a4u7tHONwwuqSxJYQQQgghhEg4BoYJ9y+G7OzsSJIkCTdu3ABgz549VKhQ4ZffqjS2hBBCCCGEEP/Xunbtyr179wBwcnJi6tSp1KpVC39/f9q3b//L+5VntoQQQgghhBAJJxbPQMWlkydP6v5/+fLluv/PlSsX27dvj5NjSM+WEEIIIYQQQsQDaWwJIYQQQgghRDyQYYRCCCGEEEKIhPMLE1f8qf5/3qkQQgghhBBCJCDp2RJCCCGEEEIknN9kgoyEID1bQgghhBBCCBEPpGdLCCGEEEIIkXDkmS0hhBBCCCGEELEhPVtCCCGEEEKIhPN/9MyWNLb+UMsntOPB0w/MXX8isVMB4NzZ0zjPnY1KFUzOnA6MmTAZc3PzCGMVRWHsqBHkyGlP+787A+Dt7cWUieN58tiFZMnMaNCwES3btIu3fF/cvsK5bavQqFVYZcxKjc6DSJIsuV7MwwvHuX5oOxiAsWlSqrTthW1WewBun9jLvTOHUQcHYZMlJzU6D8LYxDTe8s1rY07DvFYYGxrw3ieIjTc/EqjW6sVUzJaG8lnToKDg7qdi482P+AZrMDMxpGWhdGRIlYQgjcLl116ceeEZb7mGenzzMsc3r0CtCsY2UzYadh9KUjP9Mr5z7hjn923BwMAAE9Mk1Pm7L3bZHXTrvd1dWTa6N72mryB5ylTxnvP96xfZu34JalUwdlly0LrPSJL9kDOE1OH18yeRPnN2qv3VOtz65dNGksrCkubdBsdLntcvnWP9cmdUKhVZsuWkz7AxmCUPf779LM7N9RPDe3Vg7orNpEydBoB7t66xZvFcNBo1pqZJ6NJvGPa588VZ7veuXWDXusWo1SrsMmenfT/HSMt4zdyJ2GXJTo1GbQAIDgpk0xInXj11QVEUstrnoVWPIZgmSRpn+YW6dukc65Y6o1IFkyV7TvoNHxthGUcWFxQUyJI503jich9FUXDIk58eA0eQJElS7t68xsqFs9FqNKRIlYqufYeQNYdDBFn8urNnTjN/7iyCg4Oxt3dg3MQpEV6T9+/bw9pVKzEwMCBpsmQMH+lI3nz5des/ffxI29bN2bZzD2nSWMRpjmHdu3aB3euW6OpFu37/RFov1s6dRPos2anRKOTcCw4KYvMSJ149fYiiQFb7PLTsMQTTJEniNMdbV86zZfVC1KpgMmbNSdeBo8LViahiujevhoWltS62XtN2lK1Sm3evX7By3hQCA/0xMDCgZcc+FChWOk5zB3hz7yrXd69Bq1aRxi4r5dsNwDSZmV7Mw1P7cDl7AAwMSGmZjnJt+5EsZWrdel8PN/ZNH0Sj0QtIah7/1+Sw7ly7wM61i1CpVGTIkoOO/SO/dqyaE3LtqNW4TbzndfvqebatWYRKFUzGrDnoMmAUyczMoxXjPHkEnz++1cW5ffpArvxFaN6xN4tnjNYt12q0vHv9nL6O0yletnK8vycRt2QY4R/GIasNh5b2pVG1Qomdio6nhwfjRv+D05z57Np3GLsMGXGeOyvC2BcvntO9y98cP3ZUb/msGVMxMzNj++4DrN24mQvnz3H2zKl4ydffx4vDK5xo0HcMnaavIpVVOs5tXakX4/HxLWe3rKDxkMm0n7iEUg1as3f+eACeXj/PrWN7aDpsGn9PWY5aFcyNIzvjJVcAc1Mj2hVNx/Ir75hw/AXufsE0zGutF5MxdVKq5rDA6cwrJp94iatvMPXzWAHQpIANQWotE4+/wOn0S/LamJPPNuKGcFzx8/Fi95IZtBw4jv5z1pHGOj3HNi3Xi3H/8IYjG5fSfuR0ek1fTsXGbdk8e6xu/e2zR1k5fgBfPb/Ea66hvnp7ssF5Ml2GT2bMos2ktUnP3nWLw8V9evsK5zH9uH3xdIT7ObZzI88f3o23PL29PHGePo7hE5xYtH4XNuntWLfMOcZxp47sx7FfFzzc3XTLVCoVTuNH0HvoaOau3EKzdl2YO2V0uH3/qq/enqydP5nuI6cyYfEWLG3t2LV2Ubi4j29fMWdUX25e1L8GHNy2Fq1Ww+j56xkzfz2q4GAOb18XZ/mF8vbyYN7UsYycOJMlG3djmy4Da5bOj1Hc1nUr0WjUOK/eivPqrQQHBbJtwyr8fL8yZdRgOvUagPOarfQc9A/Txw5HFRwcZ/l7eHgwZtRIZs11Zu+BI9hlyMi82U7h4l69fMEcp5ksWraCrTv30LV7Twb176tbv2/Pbjp2aIObq2uc5RaRr96erJs/mW4jpzB+8WYsbdNHWi/mRlAvDm1bg0arYdT89Yyev47g4KA4rxc+Xp4smz2BAaOn47RyB9bp7NiyekG0Yz68fYV5ilRMXfSv7l/ZKrUBWLNgOhVrNmDqon/pNnAM86eMRKNRx2n+AV+9ObduDlW7OdJ0/HJSWNpybddqvRj310+5d2wH9YfNosmYxaS0Ts+Nfet1659ePsGBWcPw906Ya3JYX709WT13Er1GTmXK0q1Y2aZn+5qF4eI+vH2Jk2Mfrl84mSB5+Xh7snzORPo6TmPG8u1Y29qxZfXCaMf0dZzGpAUbmbRgI536OWKWPAXtew3DLlM23fJJCzaSr0hJSlWs8d9qaBkYJty/RJb4GfxG1Go1o0aNokWLFlStWpVevXoRGBjIunXrqFGjBk2aNGHo0KE4O4fcsJw9e5amTZvy119/0adPHzw947+3oEfzCqzZdYmdx27F+7Gi69LFC+TNm59MmbMA0KxFSw4d2IeiKOFit27aSKPGTalevabecpeHD6lbvwFGRkaYmJhSrkJFThw9Ei/5vr5/A9tsDqSxtQOgYJV6uFw6qZevkbEJNToNxDx1WgBss+bEz9sTjVrFgwvHKFqrKcnMU2JgaEi1Dv3IU6ZavOQKkNs6Oa89A3HzUwFw7qUXxTOm1It56xXIuGPPCVRrMTY0IHVSY/yCNQBkSp2Uq2+9UQCNAvc/+VI4fYp4yxfg2d3rpM/uQNp0GQAoXr0Bd8+f+KGMTWnYbQgp0oSUcfpsDvh6eaBWq/DxcMfl2nnaj5wer3mG9ej2VTLnyI11+owAlK/ViGtnj4arx2cP7aB0tfoULhP+Q+/JvZu43LpMuZoN4y3P29cukSNXXtJnyARArQbNOHv8ULg8o4rzcHfjyvlTjJ2pf1NgYmLCyu2HyZYzF4qi8Pnje1LEYY/iw1tXyZwzNzbfyrhi7cZcOXMkXO6nD2ynXI36FC1bRW+5fd5C1GneEUNDQwyNjMiYzZ4vrp/iLL9Qt65eJmeuvKTPmBmA2n8148yx8GUcVVzegkVo0b4rhoaGGBkZkS1nLtw+feTDuzckNzenYNGSAGTMnJVkyZPz6EHcNdAvXTxPvnz5yfztmty8ZSsORnBNNjE1ZeyESVhZhXx5kydvPtzd3VEFB+Pq+pmTJ4+zeNnKH3cf536sFxVqN+bqmfDn3ukDOyhbowFFfqgXOfMWok7zv/XqhUcc14t7Ny+TzT4PtnYh51O1uk24cPKwXo5RxTx1uYuhoSETBndlRI9W7Ny4HK0m5Bqt1Wrx8/UBICDADxPTuO2RA3j/8CaWme1JZRPyuZe7Ql2eXz2ll79l5pw0m7gC02TJUauC8ff6QtLkIZ8Vfl5feH37ErX6TYzz3KLjwc0rZMmZG5tvZVu5TmOunA5/7Ti1fwflazSgWLkqEe0mzt2/eUXvb16lbhMundKvF9GJUatULJs1njbdB5LWykbvGI/v3+La+ZN07DsiAd6RiA8yjDCMW7duYWJiwpYtW9BqtXTo0IEVK1awb98+du7ciYmJCe3atSNTpkx4eHgwa9Ys1q1bR6pUqdi8eTNOTk5Mnjw5XnMcOH0bAFVL54rX48TE508fsbG11b22trHF19cXPz+/cMNWRjiOAeDyxQt6y/PlL8CBfXspWKgIKlUwJ44fxdg4fqqnj4cbKSysdK9TWFgRHOBPcKC/bihhKitbUlmFvCdFUTj971KyFy6FkbEJnp/eE5DNix1O/+Dr+QU7h3xUbNElXnIFSG1mgmeASvfaK0BFMhMjkhob6g0l1CpQIJ05bQqnQ61V2H/uNQCvPAIpkTEVz7/4Y2JoQCG7FGi04RvCccn7iyup0n7vfUuZ1oqgAD+CAvx1QwnTWNuSxvp7GR9evxiHomUwNjYhpYUlrQZPiNccf+Tp7krqMEN8UltaEejvR2CAv95QldChgY9uX9Xb3svDjR0r59FrzCzOH9kTb3m6u37GMsyHsaWVNf5+vgT4++kNaYoqzsLSihETI+59NjY2wcvjC4O6tcbH24shY6bFWe6e7p/1hlGliaSMW/UYAoTchIeVp3BJ3f9/cf3IiX1baNt7eJzlF8rN9ROW1j8v46jiipT4PgzM9dMH9m7bSO+ho7HLmJnAgABuXr1EkRKleeLygDcvX+Dx5XsPY2x9+vhJ75psE8k12c4uA3Z2IV+IKIqC04ypVKpcBRNTU6ytbZgzb0G4fccHT/fPpLH8Xo6R14uQc+9n9eLkvq20ieN68cXtMxZhzicLK2sC/P306kRUMRqNhnyFS9CiUx80ajUzxwwgmVlyajdqzd+9hzF5RE8O7dqEj5cHfUdMxsgobj///DzdME9jqXudPI0lqkB/VIEBekMJDY2MeXX7IufXz8fI2IQi9duGxKdOS7Ueo+I0p5jwcHfFQq+OhJTtj3WkTc+Qa8eDW1cSJK8vbvrXNAtdXn66oYTRiTlzdA+p01pSLIIv8TavdKZph57hhib+8eSZrf9PxYsXJ3Xq1GzcuJEXL17w6tUrSpYsSeXKlXUfUHXr1sXHx4c7d+7w8eNH2rdvD4R8M5UqVcKOX/5daBUtBhGcNEaG0e84HTRkOHNmzaB188akTWtJqdJluHM7nnrvFAUDwudrGEG+qqAADi934quHG40HTwFAq1Hz+v5NGg4Yh7GJKYeWzeT89jVUbtMzXtI1BIigbaSNoOfw7kdf7n58SpksqelTNhPjjj5n5/3PNMpnw8gqWfEJ1PDI1Y9sFsniJddQilaJoIQjLuPgwAB2LZ6O9xc32iVgT9aPFG3E9TiinH+kUatZM2scjTv1I5WF5U/jYyOy883Q0OiX4iKS2iItq7Yf4fkTF8YM6kHGLNmw+9Z7ExtarRaiee5F5fWzRyyeMoJKdZpQoHi5WOf1I0VRolV20Yl79vghkx0HU7dxS0qUqQCA45Q5rF++gNWL55CvYBEKFCmOsbFJHOYfs7rs7+/PGMcRfPr0iUVLV8RZHtEVcr2Im3qxZMrIb/WibFylB0TxtzYyilZMldqN9JbVadyGI3s2U7VuE5yn/kP3wWMpUrI8T13uMWvcILI55CGtlW24fcUm/4hubg0iKOMshcqQpVAZHp07zBHn0TSbsCLCuIQUUqfDL49pHYlrkZ9rRjGKObxrE536/RMu5unDu3z19qR0pZrh1ok/hzS2wjhx4gTz58+nffv2NG7cGE9PT1KkSIGPj0+4WI1GQ5EiRViyZAkAQUFB+Pn5JXTKiWbxgvmcOR0yJtrP15ccOe1161xdP5MyZSqSmZlFtnk4vn6+9B80hFSpUgOwcvkSMsbBzV1EUlhY8fH5o+/H9nQnafIUmCTRb4D4fHFl95wxWKTPSLMRM3VDO8xTpyVHsbK6XrA8Zapyac+GeMkVwCNARZYwjaPQIYLBmu+NLavkJqRMaszzLwEAXHrlRatCtpiZGmFqZMDu+5/xV4X0gtW0T4ubX9w9HxKR1JbWvH/monv91cONZMlTYJpUv4y93D+zcYYjVnaZ6ThmdrwMn4muNFa2vHr6UPfa+4s7ZuYpSJL05w3T188e4f7pAztXhTyv4+PlgaLVogoOpk2fkbHO7d9Vi7l64QwAAf5+ZM6WQ7fui7sr5ilSkjSZfp5W1rY8dbn/07iw/Hy/cu/WNUqVDxmCk90+N1my2/P6xbM4aWxZWNny6sn3Mvb64hbtMg517ewx/l0yk1bdB1OiYtzdgGxYuUhXxv5+fmSJThnb2PLk4b1I486eOMzi2VPpPmAElaqHPJ+j1WpJliwZU+d/b9R0b92Q9Bkyxir/hc7zOHMq5Jrs6+dLzgiuyWYRXJM/fvhAv949yJo9OytWryNp0rifbORnLKxsePnkge71r9aLTUucaNl9MCUq1ojzHNNa2fDs0ffzycPdjeTmKUkaJseoYs4dP0jmbDnJlC0nENL4MTIy5t2r5wQFBVKkZHkAcubOT4ZM2Xj26EGcNrbMLaxwe/lY99rPyx1TM3NMwkwu4+P6AX8fT2xz5AXAvmx1Lv67gCB/X5Kapwy3z4RkYWXDi8ff64jnFzfMzFPGqI7Eh7RWtjwPm9e3v3kSvXoRdcyr54/RajXkyl8k3P6vnD1G2ap1Er1RGS9+g2epEsr/zzuNhkuXLlG7dm2aNGlCypQpuXIlpBv6zJkz+Pr6EhwczNGjRzEwMKBgwYLcvn2bly9fArBo0SJmzJiRmOknqJ59+rF5+242b9/N2o1buHf3Dm9evwJgx9bNVKwcs/HS27duZvGCkBvVL+7u7N6xndp168V12gBkyV+Uj89d8Pz0HoA7J/eTvbD+zE/BAf5snTqEHEXLUq+Xo14jIGfx8jy5ehZVcBCKovDs5kVss8btTGJhuXz2I0uaZFglD/nmu1zWNNz9+FUvJmVSYzoWtyO5acg3ZcUzpuKDTxB+wRrKZ01DvdwhwyZTJDGiTJbUXHsb/guEuJS9QDHePnPhy8d3AFw7vo9cxcroxQQF+LN6wiDylChP8/6jE7WhBZC7UAlePX6A64eQmaHOHdlF/hLlo7Vttlz5mLRyFyPnrmXk3LWUq/kXRcpViZOGFkDrTj2Zu3Izc1duZvqitTx+eI8P794AcGTvDkqUrRhum0LFS0crLixDQyOcp4/H5d5tAN68fM77N6/ibDbCPIVL8OLxfT5/K+Ozh3ZRsGSFaG9/5+o5tiyfQ//x8+K0oQXQtnMv5q/awvxVW3Basi6k7N6GDMU9tGc7JctVCrdN4dAyjiDu6oUzLJs3gwmzFukaWgAGBgaMG9aXp49Cbr7OnTiCqWkSsmS3D7f/mOjdtz9bd+5h6849rP93K3fv3uH1t2vyti2bqVSlarht/Px86dyxHVWr12CG05xEaWgB5C5cgpePH4SpF7spWDJ65x7A3avn2bp8Dv3Hz42XhhZA/qKlePboPp/eh5xPJw7soGjpCtGOeff6OdvXL0Wr0RAcFMixvVspVbE6NukzEuDny5OHdwD4/OEd79+8JEv2uP1MsctdBNeXj/D+HPK59+jsQTIXLKUX4+/twakV0wj09Qbg+dXTpEmfOdEbWgB5C5cMuXZ8K9szB3dRuFT060h8yV+kJM/D/M1PHtxJkVIVYhTz6N5N8hQoFmHv16P7N8lTqHg8vgOREKRnK4xmzZoxZMgQDhw4gImJCUWKFMHDw4P27dvTokULzMzMSJMmDUmSJMHKyoopU6YwYMAAtFotNjY2zJw5M7HfQqKwSJuWcROnMHRQ/5ApWTNmZOKUkOFgDx/cY8LY0WzevjvKfXTq0o3RI4fTrFF9FEWhR+9+etMPxyWzlGmo2WUI+xZMRKNWkdo6PbW6DeXTyyccXTWb9hOXcOv4HnzcXXl28wLPbn5/vqzZ8BkUqlqfQN+vbBjbG0WrxTpzDqp37BYvuQL4BmvYcPMDXUpmwNjQADe/YNZd/0Cm1ElpUzgdU0+95PmXAI48dmdA+UxoteAdqGbZ5ZCGzpEnX+hQND2OVbNigAH7Xdx44xUYb/kCmKdKQ6MeQ9k8ZxwatRoLm/Q07j2C988fs2eZE72mL+fKkd14uX3G5dp5XK6d12379ygnzFIk/JDcFKnT0LbvP6ycMQq1WoWlrR3t+4/m9TMX/l0wjZFz1yZ4ThFJncaCvsPHMWPsUNQqFbbpM9D/n5CH1p89esiCmROYu3JzlHGRSWZmxshJs1m5wAm1Wo2JqSmDRk/Wey4pNlKmtqBD/1Esm/YParUKK1s7Og4cw6unLqxfMJXR86KeQW7H6gUh0+4vmKpblj13flr3GBon+YVKncaC/iPGMXXMUNQqNbZ2GRjkGFJ2Tx89wHnGBOav2hJl3KpFc1AUBecZ3589zJ2vED0HjWTImCksmDkRlUqFRVpLHKfMjvBG61elTZuWCZOmMmRAP1RqFRkyZmLyt2vyg/v3GD9mFFt37mHzvxv5+OEDJ48f4+TxY7rtl61aQ+pvPwWQEFKmtqB9f0eWTXMM+TkOWzv+HjiG109dWL9gGqPmRX3uhdQLWL/g+/OF2XPn1z37FxdSpbag+6AxzJs0ArVahXW6DPQcOo4XTx6yfO4kpi76N9IYgMZturJ20QyG92yFRq2mZPmqVK71FwYGBgwYM5P1i2cRrArGyMiIzv3/wSZ9hjjLHSBZytRUaD+Qk8umoNGoSWllS8W/h+D2+gnn18+n0agF2ObMR6HaLTkwewSGhkaYpbKgWs+4m400NlKmtqBj/9EsmvpPSB1Jl4HOg0KuHWvmT2Gc8/qf7ySe8uo6cDTOU0agVquxtrWj+5CQerFq/mQmLdgYaUyoz+/fYmmTLsL9f3r/FqtI1v3x/o+e2TJQIpoyTui8fPmSM2fO8PfffwPQs2dPmjVrRpUq0eu5SVa4TzxmFz/cr4SfRvp3tvHmm8ROIcbufPRP7BRirEKWxP92MyYskiZuT9mvyJA6cYfE/IrPPkGJnUKMpE+dOL03sZEpbfSHZP8uLj1P+OnBYyOFadw9M5dQTr6Ku0lVEkqZDPH3W23xweQPHL5XMvufMX9AsrKOCXasgAvxO3ndz0jP1k/Y2dlx79496tWrh4GBAeXKlaNy5f/Q7xwIIYQQQggh4oU0tn7C1NSUWbMiniJZCCGEEEIIEUMyQYYQQgghhBBCiNiQni0hhBBCCCFEwvk/miBDeraEEEIIIYQQIh5Iz5YQQgghhBAi4cgzW0IIIYQQQgghYkN6toQQQgghhBAJR3q2hBBCCCGEEELEhvRsCSGEEEIIIRKOocxGKIQQQgghhBAiFqRnSwghhBBCCJFw5JktIYQQQgghhBCxIT1b8cz9inNipxBjliX7JnYKMXLn0IzETiHG6jgYJXYKMRasVhI7hRgxNf7zvkv64BmQ2CnEWCYLs8ROIUY2332f2CnE2LxNNxM7hRi7OKVeYqcQIxrlz7q+ATTPb5fYKcSYSvNnlXOgSpPYKfx3GcgzW0IIIYQQQgghYkF6toQQQgghhBAJR57ZEkIIIYQQQggRG9LYEkIIIYQQQoh4IMMIhRBCCCGEEAlHJsgQQgghhBBCCBEb0rMlhBBCCCGESDgyQYYQQgghhBBCiNiQni0hhBBCCCFEwpFntoQQQgghhBBCxIb0bAkhhBBCCCESjjyzJYQQQgghhBAiNqRnSwghhBBCCJFw/o+e2fptGluOjo60bNmS/Pnzx2i7ESNGcPnyZVKlSgVAcHAwbdq0oW3bttHex86dO5k2bRrp0qVDURSCg4OpV68ePXv2xMjIKEb5xIVzZ0/jPHc2KlUwOXM6MGbCZMzNzSOMVRSFsaNGkCOnPe3/7gyAt7cXUyaO58ljF5IlM6NBw0a0bNMuId9ChJZPaMeDpx+Yu/5Eohz/2qVzrFvmjEoVTJZsOek3fCxmycOXa2RxQUGBLJkzjSeP7qMoCg6589Nj4Ag+f3yP08R/dNtrNVpev3zGyIlOlKlQNVY5X75wlhWL5qFSBZMthz1DHMeTPIKcI4vTaDQ4O03hzq0bAJQsU47ufQdjYGDAq5fPmTN1AgEB/hgYGNClV3+Klyobq3wBrl48y+ql81EFB5M1uz0DRo6LMOeo4lrUrYillY0utknrDmTPmYsZ40fqlmm1Gl69eMaoybMoW7HaL+cbUnZzUalUZMuRkyGOE6Io4/BxPt7ezJsxkWdPH5M0aTJq1WtIo+ZtAHj08D6L5kwnMDAArVZDi7adqF67/i/nCnD76nm2rl6EShVMxqw56DpgFMl+yDeymPmTRvD541tdnNunD+TKX4RB42bplrl+es+Yvh0YNnk+2ezzxCrXUH9anfjRu3tXublnDRq1ijR2WSnTdgCmycz0YlxO7+PxuQMYYEAKq3SUbtOPZClSow4O4sqWRbi/eoKCglUWB0q26IWxaZI4y+9H1fLb4tgkP6bGRjx858XANdfxDVTr1jcrnZke1e11r1MmMyFdmmQUHrYfN58g/q6UnTbls5LU1Ii7rz0ZuOY6wWptnOd59eJZ1iwNudZmzZ6TASPGRXhNjk7cJMdBWFha0WtgSH24cuEMsyaPxtrGVhczY+FqzMySxyrna5fOse5bLlmy/+RzJII4P9+vzJ8+nndvXqFotVSpVZ+mbToC8MTlASucZ4ZcLzRamrT5m8o16sYqX4ArF8+yesm38yqHPQMjOf+iitu3cwuH9+0kKCiInA65GThyPKamplw+f5qZk0ZjbZNOt59Zi1ZjlvzXy/napbOsDVN2/YdHXC8ii/Pz/cq86eN59+Ylilahapgy/urjzZK503j7+gXBQUE0b9eFKjXr/XKuADcun2PjigWoVSoyZctBryFjwuX7sxh310/80+dvnJZvImWqNLx99YJ5Uxx167VaDW9ePmfIuJmUKl8lVvmKhGegKIqS2EnExogRIyhRogSNGzcGwN3dnerVq7N9+3ayZ88erX3s3LmTq1evMm3aNAD8/f3p1asXhQoVYsCAAbHKzy84ZsXr6eFB00b1WL3uXzJlzsK82U74+/sxctTYcLEvXjxn2uQJ3L93lx69+ugaW2Mch2NkZMyosRPQajUM6teHZi1bUaFi5WjlYFmyb4xy/hmHrDbMHdGc4vmzMGnxwThvbN05NOOnMd5eHvTu0JQZC1eTPkNm1iyZh7+/H70G/RPtuPUrFuL2+SMDRk5AURRmT3IkXYZMtO3cS28fKxfOwuOLO0PHTI00H7MkP2/Ee3l60Ll1I+YtXUeGTJlZtmAOAf5+9B82Ktpxh/fv4dihvcyYvwxF0dKva3tatO1Ixao1GNSzE9Xr1Kd2/UY8fezC4F6d2XXkLEbGEX8HE6z+eV328vSgR7vGzFq8FruMmVm5aA4B/v70GeIY7bh3b14xblhfVmzeF+Wxljs74fHFneHjpkW43tT456Okw5fdbAL8/aNRxt/jpk1wxMjIiEEjxqLVahkzrB8NmrSkVNkKtP6rBkMcJ1C0RGncXD/Ro0ML3T4i8sEzIMp8fbw8GdGjJWNmLcfWLhObVzoTGODP332GxygG4MXjh8yfMoLRTstJ+60RExwcxLSRvXnz4in/TF8crcaWZYqoGw2/U50A2Hz3/U/fU1iBX73ZM7EHtYc4kdLajhu7VqEKDKBUq966mC9vnnJq2WQaOC7ENFlyru1YgToogNKt+3Jz71r8PNwo134QCgrn1jiR0io9hetH/wuweZtuRjs2rbkpZyfUpN60U7x09WVUk/yYJzVmxMZbEcYbGxmwZ1hlNl94xfqzL6hTxI6RjfJRf9pJvP1VrOhRmtuvPHA+9DjaOQBcnBL1Day3pwc92jfBadEa7DJmZtXiuQT4+9F7sGOM47ZtXM2OTeuoULWGrrG1esl8zMzMaNG+S7Ty1UTjVsjby4Pe7b99PmTMzJrF8/APiORzJJK4pfOmY2hgSNd+QwkMCKB3hyYMHTMVh7wF6NSsDv1HjKVQsVK4u35mQJdWun1ExNQoete4bm0bM2dJyHm14tt51TeC8y+yuPOnj7Nm2QJmL1mLuXkKJo0agkPuvLRo15lVi+eRzCw5rTpEr5xVmqjL2dvLg17tmzBjYcjfe/XiuQQE+NFrkGO045bOm46BgQHd+g0jMCCAXh0aM3TMNHLnK8iEEf3JmDkrHXsOwN31M73/bsrCNduxtLaJMJ9AleYn+XoysHMzJs9bRboMmVi/bD6BAX507T8y2jGnj+5n69qluH76wKqdx0mZKk2446xdPBtPD3cGOE6JMh+A/Bki/nL+d5OszrwEO1bAwf4JdqyIJMozW4qiMHPmTGrWrEmdOnVYu3Yt7dq148qVKwDMmjWLGjVq0KJFC/r06cPOnTvx9fWlW7duNG7cmMaNG3PiRMQ37JaWlmTNmpVnz56h0WiYOnUqjRo1okGDBqxZswaAK1eu0LRpUxo3bszw4cPD7cPMzIxBgwaxadMmFEXh8+fPdO7cmebNm1OpUiXmzQupIK1bt+bChQu691SjRg0+f/4cq7K5dPECefPmJ1PmLAA0a9GSQwf2EVGbeOumjTRq3JTq1WvqLXd5+JC69RtgZGSEiYkp5SpU5MTRI7HKKzZ6NK/Aml2X2Hks4g/7hHDr2mVy5spL+gwhH1q1GzbjzPFD4co1qri8BYvQon1XDA0NMTIyIlvOXLh9/qi3/YM7N7lw5ni4G4Zfcf3KJRxy59PdmDdo3JwTRw6GyzmqOK1WQ2BAACpVMKpgFSqVChNTUwA0Wg1ffXwACPD30y2PjZvXLmGfOx92324O6jVqzqlj4XOOKu7hvdsYGhkxpNff9OzQlI2rl6DR6H/g3b9zk/Onj9NnqH6jKKauX7mIQ+68YcquBSeOHIigjCOPe/roIdVr1f92vplQsmwFzp48iio4mHade1K0RGkArKxtSZU6DW5uv36NuHfzCtns82BrlwmAqvWacPHUYb18oxOjVqlYOms8bbsN1DW0ANYunEH5avVIkTL1L+f4oz+tTvzog8tN0ma2J6W1HQAOFery4topvfzTZspJ4/ErME2WHI0qGH/vLyRJngIAmxz5KVC7JQaGhhgaGpE2Qzb8PFzjNMewKuW15dYrT166+gKw9vRzmpSM+GYdoG+tXLj7BLL+7AsAmpfOzJKjT/DyU6EoMGz9DbZdeh3ned68dgn7XHl1f++6fzXj1LHw1+Sfxd29dY0bVy9S56+metu53L/DnZvX6P13c4b27si92zdinfOtq98+H77lUvuvZpyJIOeo4rr1G0anXgMB8PjihipYhZm5OargYFr93Y1CxUoBYGltQ8rUaXB3i11duXk15PMh7Hl18mgE518UcccP76dJy/akTJkKQ0ND+g0dRdVaIY3ph/fvcPvmVXp0aMagnn/HupxvXr1EzjB/7zp/NeN0RPUiirhu/YbRudcg4HsZJzc356uPN7evX6ZVx+5ASBnPXroB85QpfznfO9cvkcMhD+kyhFxvazZoyrkT+vlGFePh7sbVC6cZNW1BpMd4ePcWl86eoNuAfyKNEb+3RBlGePjwYW7evMm+fftQqVS0bt2aoKAgAE6ePMmNGzfYv38/AQEBNGrUiCpVqnDs2DHs7OxYtmwZLi4u7N27l6pVww/RevToEW/evCFv3rxs3boVgF27dhEcHEznzp3Jly8fAK9eveLUqVOkSJGCnTt3httPzpw58fLywsPDg/3791OvXj0aNWrE169fqVixIu3ataNJkybs2bOHsmXLcv36dTJlyoSNTcTfjkTX508fsbH9PuzB2sYWX19f/Pz8wg0lHOE4BoDLFy/oLc+XvwAH9u2lYKEiqFTBnDh+FONIeisSwsDp2wCoWjpXouXg5vpJ75srSytr/P18CfD30+vKjyquSPHSuuWunz6wd/tGeg8ZrXec1Uvm0q5LnwiHPPxKzlZhhsBYWdvg5+eLv7+f3hCQqOJq1m3I2ZNHaVG/GhqNhmIlSlOmfCUA+g1xZEifLuzYvB4vTw9GTZwRaa9WdLl//oSVXvnZ4B9BzlHFaTQaChUrSace/VGr1Ywd1hez5OY0av59aPCKhbPp0K1PhENhYiIuyjhX3vwcO7yPfAULoQpWce7UcYyNjTFNkoQ6DRrrttm/exsB/n7kyVvgl/P1cP9MWitr3WsLS2sC/P0I9PfTDSWMTszpI3tIk9aSYmW/93afPrwbjUZN5dp/sXfz6l/O8Ud/Wp34kZ+nG8nTWOpem6W2RBXojyowQG8ooaGRMW9uX+TixvkYGptQuF5IbnZ5iuhifL985uGpPZRuHbejB8JKb5GMDx7+utcfPANIaWaCeVJjvaGEABbmpvSoYU+Nicd1y7LZpMAyhQebBpTHNnVSLj9xZ+L2u3Gep5vrZyzDnFOhf+/w1+TI4wIC/Fk6byYTnRZycO92vf2nTJWKStVqU7ZSNR7eu82EkQNYuHprpD0Y0cs59p8jZsnNMTI2ZtZERy6cOU7p8pWxy5gFIyMjatRrpNvm8N4dBPj745A3Zo9W/Cxnq0jOv6ji3r99jZenB/8M6omHuxv5ChahS68BAKRMmYrKNepQrlI1Hty9xbgRA1i8dpveuRwT7q6fsbT+eb34WZyRsTFOE//5VsZVsMuYhWePH5ImrSW7t2zgxpXzqFQqGrVsr2uw/Yovbp9Ja/U9j7RW1vj7+enlG1WMhaUVw8Y7RXmM9cvm0rpT7zi5r/it/B89s5UoPVvXrl2jdu3amJqakjx5cvbs2YOVlRUAFy9e1K1LlSoV1aqFjLsvXLgwx48fp1evXty7d4/evb8P4Zg/fz4NGzakfv36jB49mgkTJpAhQwYuXbrEyZMnadiwIc2aNePTp088fhwyFCJr1qykSJEi0hwNvlWCJEmS0LlzZ9KlS8fKlSuZPHkyKpWKgIAAateuzcWLF/H392fXrl26oYyxoVW0umOHZWQY/T/VoCHDMTAwoHXzxgzq14dSpctgYmIS69z+ZIpWwYDw5WpoaBTjuGePHzK8b2fqNmpJiTIVdMtd7t/G28uTitVqx0nOWq02gkzA8Ie6EFXcupVLSJXagu0HT7N57zF8fHzYunEtwUFBTBo1lGGjJ7Jl33HmLFnNnOkTcf38KXY5K0qEF9Af629UcbUbNKHXwJEkTWaGeYqUNGrRjotnT+piHt4LKedK1evEKlcAbaR/7x/LOPK4nv2GYIAB3ds3Z8ywfhQtURpjY/3zbdO6FaxdvohJTgtIkjTpL+eraLUQQR4GYZ4tjU7Mkd2baNiqk+71q2ePOHlwJx37jAy3XWz9aXXiR0okeRlEcE3OVKgMLWduplDdNhxzHv3tbxHiy5unHJ49jFwV65Mxf8k4zzOUoYEBEQ3U0mrDL21XIRuHb3/gtbufbpmJkQEV89jQdcklakw8TprkpoxslC/O81S02mhekyOOUxSF6eNG0rXvECwsrcKtHzV5NuUqV8fAwIC8BQqTO19Bbl67FLucFSXCz+dwOUcjbvDoyWzce4qvPj5sXrtML27bhlX8u2oJY6bNJUmSX79ewLdrV3TOvyji1Go1N69dwnHiTJxXbuKrjzerl4b0xIyZOofy38o5X8Ei5Mkfu3JWIrkHCl/GP48bMnoK/+49zVcfbzavXYpGo+bzx/eYJU/OzEVrGTZ2GiucnXj2+OEv5xtSbuGXh80jOjGRefTgDj5enpSrWuuXcxSJL1G6O4yNjfVOknfv3uHvH/JNnKGhIVpt+Adxs2TJwqFDhzh37hynTp1i1apVHDx4EIB+/fpF2NDRaDQMHTqUGjVqAODh4UHy5Mm5ffs2SX9yw/P48WNsbW0xNzdn2rRpvH37lnr16lGtWjUuXryIoiiYmZlRoUIFjhw5wuXLlxk7NvxzVdGxeMF8zpwOuXHw8/UlR87vDy67un4mZcpUJDMzi2zzcHz9fOk/aAipUqUGYOXyJWSMxTc3f6oNKxdx9eIZAPz9/MiSLYdu3Rd3V8xTpCRpsmR621jZ2PLE5V6kcWdPHGbxnKl07z+CStX1G1XnTh6lSs164W7UY2L1soVcOnf6W86+ZM2eU7fO3c2VFClTkuyHB/OtbdLx6MG9COPOnz5On8EjMTExwcTEhBp1GnD21DEKFilGYFAgpctVBCBPvoJkyZodlwd39R4oj451KxZy5XxoOfuSJWzOuvL7MWdbHj+8F2HcicP7yJbDgaw5Qs4DRVEwNvp+qTp74gjVatX/5XJevWzBL5SxLY8e3I0w7vOnj3TrM4iU3ybp2bhmOXYZMwIhE/bMmDiK1y+f47x8A7bp7X4p51BprW15/viB7rWnuxvJzVOSNGmyaMe8evYYjUZDrvzfe1zOHz9IgL8fEwaHPPfp6eHG4hljaNWlH0VKff9CIbr+tDoRleRprHB/9f15JX8vd0zNzDEJcxPs4/qBAB9PbHLkBSBHmepc3rSAIH9fkpqn5OX1M1zevJCSLXqSrXj0np39Ve88/CmS1UL3Ol3qZHj6BeMfHP7Zk4bFM+K4SX949yevQA7cfK/rBdt++TWD68fNRCnrVyziyoXTwLdrcoT14sdrcjoeu9wPF/fm1Qs+fXzHigUhvQKeHl/QaLQEBwXTpfdADuzaSvN2nXX3GoqihPsSJDo2rFzE1Qu/8DnyMOLPkZtXL5I5Ww7SWlqTzMyMCtVqcfFMyGMRquBg5k4dw5tXL5i5eC026dLHOF+AtcsXcjn0/PP3JUu2aJx/trY8iuT8S2tpRbmKVXU9YVVq1mXj6qX4fvVh386ttGz/YznH7NZyw8of6kWYfCMv43Q8fng/wrgbVy+SJUwZV6xWiwtnTlC1VkMAqtUJ+W/6DJnIU6AQT1zuk8Ph1+q4lbUtTx99z8PD3S1cvtGJiczFU0epWCN29xW/LfmdrfhVvHhxjh49qush6tKli+5ZpzJlynD06FGCg4Px9fXl9OnTGBgYsGHDBpydnalduzZjx47Fw8MDX1/fKI9TqlQptm7dikqlws/Pj9atW3P79u2f5vf161fmzZtHmzYhM4pduHCBzp07U7t2bV6+fMnnz591DcImTZowZ84cypcvT5Ikvza7VM8+/di8fTebt+9m7cYt3Lt7hzevXwGwY+tmKlaO2cwz27duZvGC+QB8cXdn947t1K4bu9l2/kRtO/di/sotzF+5BafF63j88B4f3oU8e3Bo73ZKlq0UbpvCxUtHGnf1whmWzZ/BBKdF4RpaAPfv3KBAkRKxyrljt94sW7+NZeu34bxiAw/v3+Xdm5Bc9u3aRpny4W/UipUsHWlcTofcnDke8ryeWq3i0rnT5MlbALsMGfHz9eXB3dsAfHj3ltevnpPTPneMc27fpTcL12xl4ZqtzFm2nkcP7vL+bUguB3dvo/S3YYthFSlROtK4Vy+esX7lIjQaDUFBgezbsZkKVb8/l3jv9g0KFv31cu7YrQ/L1m9n2frtOK/Y+EPZbY2kjMtEGrdv11bWLA/5ltfjizuH9u6gyrcZxKaOG4G/ny/zl6+PdUMLIF+Rkjx7dJ9P798AcOLgToqUrhCjmEf3bpKnYDG9L7za9hjEzBU7mLxwI5MXbiSNhRU9h034pYYW/Hl1Iirp8xTB7eUjfFxDJtZ4fO4gGQuU0osJ8PHg7KppBPp6A/Dy6mlSp89MUvOUvL17hatbl1C976R4b2gBnHnwmaLZ05LVOuTGuEOlbBy+HX5SkFRmJmS1Nufa8y96y/ffeEeDYhlIahJye1C7sB23XnnGSW7tuvRiweqtLFi9ldlLf6wX2ylVrlK4bcLXi5C43PkKsm7HEd3+ajdsSoWqNRgwYizJzJKzf9cWLnxrxDx/8ognLvcpWrJMjHNu27kX81dtYf6qLTgt+fY58i2XQ3u2UzKCnHWfIxHEnT95lE2rl6EoCqrgYM6fPEqBIsUBmDXJEX8/P2Yu+vWGFkCHrr1ZvHYri9duZd4P59+BXRGff0V/KOewceUrVePMyaMEBQWiKAoXz57CPldekpklZ9/OzZw/HVLOz5648PjhfYqVjNmstm0798J51VacV21l1pL1PH4Y5u+9J+J6EVLGEceFlPFSXRmfO3mUgkWKY5vejuz2uTlxKGSiHU+PL7jcv/PLDS2AgsVK8fThPT6+C7neHt23neJlKsY4JjIP794kf+Hiv5yf+D0k2myEc+bM4eTJk2i1Wtq0acOhQ4fo06cPJUuWZM6cORw/fpxUqUIexmzdujUVKlRg0KBBfPz4ESMjI9q0aUOzZs3CzUYYlkqlYvr06Vy+fBm1Wk3jxo3p1q0bV65cYcGCBaxfvx7Qn/rdwMAAjUZDjRo16NOnDwYGBuzfv5+5c+eSNGlSbG1t8fT0ZPDgwZQpE3LhrlixIs7OzhQoEP5ZjJjORghw/uwZnOfNRqVSkSFjRiZOmU6qVKl5+OAeE8aOZvP23XrxYx1HkD1nTt1shH5+voweOZy3b9+gKAodO3ejbv0G0T5+XM9GGGrZ+LY8fPYxUWYjBLh++RxrlzmjVqmxtcvAoH8mkiJlKp4+eoDzzAnMX7klyrgebf/iq4+33vMwufMVoue32a+a1izNkvW7o/VMQHRmIwS4cvEcKxbNQ61SkS5DRkaMmUzKVKl47PKAWVPGsWz9tijjvL29cHaawrMnjzA0NKJIsZJ07zcYExMTbt24yvIFcwgODsLIyJh2nXtQrmLkDfvozEYIcPXSOdYsmY9arSKdXQaGjJpMipSpePLoAfOmjWfhmq1RxgUGBrBo9lQePbyHRq2mfOXqdOjWV9c4+KtaSZb/u/enzwREZzbCkLI7+0PZTQlTxmNZtn57lHH+fn5MHT+SD+/eoigKrdp3pnrt+jy4d5t+XduRIVMWvS9iuvYeGOkU+z+bjRDg9tULbF2zEI1ajXU6O7oPGYfrx/esnDeZyQs3RhpjniKk523NwhmktkjLX606R3qMgR0a0tdxapzMRgi/T52AmM9GCPDu/jVu7lmDVq0mhZUt5ToM4av7Ry5unE+Df0Ia2o/OHuDxmf0YGBlhlsqCki16kcLSll3juhLk/xWz1N+f+7LOlptSLXtHdrhwYjIbIUDV/LY4Ns6PibEhr1196bPqKpktzZndoRhVJxwDoFCWNCzpVopS/xzS29bQAAbWy0PD4hkxMjTg3mtPhqy/Ee55r5/52WyEEDI9+pqlzqjVKmzTZ2DIqEm6ejF/+ngWrN4aZVxYG1YtxsfbSzcb4ZNHD1gydzoB/n4YGRnRte9QChaJ/KY1OrMRAly/9MPng2OYz5EZE5i/akuUcb5fv7Jo1iRev3wOQOnylWndqSdPHt5jaK+/scuYGdMw14u/e/SnSImIG4nRmY0Q4OrFc6xaOj/k2mWXgaGjJ5MyZSqeuDxgzrTxLF67Nco4jUbDprXLOXPiCFqNhhwOuek3bDTJk5vzxOUBi+ZMw9/fDyMjY7r3G0KhKL74+NlshBDy9w4pu5A8BjlO0pXx/BnjcV61Nco4368+LJw1mdcvn30r4yq06dQTQ0NDXD9/ZPGcqXz+8A6tVqFhszbUbtg00lx+NhshwM0r50OmdVersEmXgb4jJvD543uWzJqI07JNkcb8WIebVi0abjbCNnXLMn/NTr2JjH7mj5mNsF7kk4LEtYD9fRLsWBH57aZ+v3XrFq9evaJRo0aoVCpatGjBlClTyJUr8SZXiIyiKDx58oThw4eze/fuCGN+pbGV2OKrsRVfotvY+p1Et7H1O4luY+t3Ed3G1u8kOo2t3010Glu/k19pbCW2mDa2fgfRaWz9TqLb2PqdRLex9TuJTmPrdxKdxtbv5o9pbNVflGDHCtjX6+dB8ei3+VHjUFmzZmXBggWsXr0aRVH466+/fsuGFsDatWtZsWKFbip4IYQQQgghhAj12zW2UqdOzcqVKxM7jWj5+++/+fvvvxM7DSGEEEIIIf4cMvW7EEIIIYQQQojY+O16toQQQgghhBD/YTL1uxBCCCGEEEKI2JCeLSGEEEIIIUTCkWe2hBBCCCGEEELEhvRsCSGEEEIIIRKOPLMlhBBCCCGEECI2pGdLCCGEEEIIkXDkmS0hhBBCCCGEELEhPVtCCCGEEEKIBGMgPVtCCCGEEEIIIWJDeraEEEIIIYQQCeb/qWdLGlvxbOPNN4mdQozdOTQjsVOIkYK1hyV2CjG2ZtXIxE4hxpKb/FmXC3MTk8ROIcaSGP15gw28/IMTO4UYaV3ILrFTiLEW+dMndgox5v71z6oX5kn/rOsbwBM378ROIcbsUpgldgoxYmL0/9MgEPHnz/tkF0IIIYQQQog/wJ/3VY4QQgghhBDiz/V/1GkoPVtCCCGEEEIIEQ+kZ0sIIYQQQgiRYP6fJsiQni0hhBBCCCGEiAfSsyWEEEIIIYRIMNKzJYQQQgghhBAiVqRnSwghhBBCCJFgpGdLCCGEEEIIIUSsSM+WEEIIIYQQIsFIz5YQQgghhBBCiFiRni0hhBBCCCFEwvn/6dj67zS2vn79yogRI1i4cGGkMSNHjqRPnz7Y2dkBsHv3btavX49arUar1dKsWTPat28PQJUqVVi3bh0ZMmSI1vFHjBhBiRIlaNy4cazex4vbVzi3bRUatQqrjFmp0XkQSZIl14t5eOE41w9tBwMwNk1Klba9sM1qD8DtE3u5d+Yw6uAgbLLkpEbnQRibmMYqp8hcu3SOdcucUamCyZItJ/2Gj8UsuXm044KCAlkyZxpPHt1HURQccuenx8ARfP74HqeJ/+i212q0vH75jJETnShToWq8vJfILJ/QjgdPPzB3/YkEPe6PHt+8zPHNK1CrgrHNlI2G3YeS1Ey/Xtw5d4zz+7ZgYGCAiWkS6vzdF7vsDrr13u6uLBvdm17TV5A8Zap4z/nhjUsc3LAUtVpFuszZadFreLicARRFYfOCKdhmykblhq10yy8c3sWV4/tRBQeRIbsDLXoNj7e6HOretQvsWrcYtVqFXebstO/nSLJIcl4zdyJ2WbJTo1Eb3XJ/3684jexJ+36OZMmZO15yvH31PNvXLkatCiZDlhx0HuBIMjPzaMX4fvVm3cIZvHnxhCRJk1GuWj2qN2iut+3Zo3u5cekMA8fOirOcb145z+ZVC1GrgsmUNSfdBo0Kd62ITszs8UNJk9aKjn2GAeDr482ahTN59+YlqqAg/mrdifLV6sRZ3qGuXDjL6iXzUamCyZrdnoH/jCN5BNe6yOIm/jOYD+/f6uI+fXhPgcJFGT9jfpzmefXiWdYsdf52/JwMGDEuwmtydOImOQ7CwtKKXgNHAvDVx5vFc6fx5tULgoOCaNGuC1Vr1fvlXG9fPc+2NYtQqYLJmDUHXQaMirAeRxTjPHkEnz9+L0+3Tx/Ilb8IA8fO4uGd62xaMQ+tRoN5ylS06TaQTNnso53X9cvn2LjCGVWwiszZctJ76JhwZRNZjEajYc3i2dy+dgmNRk3D5u2p2aApAB/evWHRzPH4+HiRNKkZ/UZOIEOmrLp9qoKDmezYnxr1mlCmYjUAvL08WTJ7Ep8+vEWj0VC0ZDnadeuPoeGvDUr6E6/JIdeFBai+XRe6DxodybUj6phZ44eSJq0lnfoMj/Mcb1w+x4YVC1CrVGTOloNeQ8LXmZ/FuLt+YmSfv5m1fBMpU6XRLb99/RLrl81n1rJNcZ73/7t9+/axePFi1Go1HTp0oE2bNnrrHzx4wJgxY1CpVKRLl46ZM2eSMmXKXzrWf2YYobe3Ny4uLlHGXLlyBUVRANiyZQtr165l8eLF7Nmzh40bN7J37162bduWEOlGyN/Hi8MrnGjQdwydpq8ilVU6zm1dqRfj8fEtZ7esoPGQybSfuIRSDVqzd/54AJ5eP8+tY3toOmwaf09ZjloVzI0jO+MlV28vD+ZNG8vIiTNZsmE3tukzsGZp+BuHqOK2rl+JRqPGedVWnFdtJTgokG0bVpEpS3bmr9yi+1e4eCkqVK2VoA0th6w2HFral0bVCiXYMSPj5+PF7iUzaDlwHP3nrCONdXqObVquF+P+4Q1HNi6l/cjp9Jq+nIqN27J59ljd+ttnj7Jy/AC+en5JkJx9vb3YsmAqHYZOZITzRtLapOPAhqXh4j6/e8WScQO4e+mM3vK7l89w/uAOeoydw9C561AFBXFm39Z4zfmrtydr50+m+8ipTFi8BUtbO3atXRQu7uPbV8wZ1ZebF0/pLb93/SLThnbh8/s38Zajj7cnK+dOos8/U5m2bBvWtnZsW70o2jGbls8lSdJkTFm8mdGzVnLvxkVuXz0PgO9Xb9YsmMa/y+bAt+tknOTs5clSpwkMHDOd2at2YJ3Ojk0rF8Q4Zu/WdTy6f1tv2WKn8VhY2TBt8Ub+mb6QtYuc+OL2Oc5yB/Dy9GDW5DGMnjKLlZv3YpvejlWL5sUobvSUWSxeu5XFa7cyYPgYzM1T0HvwP+H2ERvenh7MmToWx0lOLP93D7bpM7B6Sfg8oxO3beNq7t+5pbds9pQxWFrZsGDVFqbMWcrSedNxd/21svbx9mT5nIn0dZzGjOXbsba1Y8vqhdGO6es4jUkLNjJpwUY69XPELHkK2vcahr+fL/MnD6dl575MXvQvHXoPZ8HUf1CpgqOVl7eXJwtmjGPoOCcWrNuFTXo71i93jnbM0f07+PjuDXNXbWXG4g3s3/EvT13uAzB3siM1GjRl/uodtPy7BzPHDdPdjzx+cIcRff7m0f07esdavciJjJmzMWfFVpyWhuzr1JG9MS9w/sxrso+XJ0ucxjNwzAzmrNoZ6bXjZzF7t67l0X39+hxXvL08WTBzPEPHzcR57U5s0mVgw4oI6kwUMaeP7mf0wK54fHHTLQsKCuTfVYuYPXEkGo0mXnJPbAYGBgn270efP39mzpw5/Pvvv+zevZstW7bw7NkzvZjJkyfTr18/9u7dS9asWVm5cmW4/UTXf6axNWnSJFxdXenduzc7duygXr161K9fnxEjRuDn58eyZctwdXWlW7dueHp6snjxYoYOHYq1tTUAKVOmZPr06djbf/8GbOHChfz111/UrFmTO3dCLoIvX76kXbt21K9fnxYtWnD37t04ew+v79/ANpsDaWxDet4KVqmHy6WTugsygJGxCTU6DcQ8dVoAbLPmxM/bE41axYMLxyhaqynJzFNiYGhItQ79yFOmWpzlF9ata5fJmSsv6TNkBqB2w2acOX5IL9efxeUtWIQW7btiaGiIkZER2XLmwu3zR73tH9y5yYUzx+k92DFe3kdkejSvwJpdl9h5LH4u0DHx7O510md3IG26kF7W4tUbcPf8iR/qhSkNuw0hRZqQepE+mwO+Xh6o1Sp8PNxxuXae9iOnJ1jOj+9cJWOOXFilzwhAmZp/cfPcsXD148KhXZSsVo8CpSvpLb9++ggVG7TELEVKDA0Nadp9CMUq1ozXnB/eukrmnLmx+ZZzxdqNuXLmSLicTx/YTrka9Slatore8pP7ttJp0FhSWaSNtxzv37xC1py5sbXLBEDluo25dPqwXo5Rxbx69ogyVWpjaGSEsYkJBYqX5dr5kwBcPXeCNBaWtOjcN05zvnvjMtkc8pDuWz7V6zXhwkn9nH8W8/DODe5cu0S1ut9HDvj6eHPv5lWatO0KQForGybOX415irjttb159RIOufNhlzHkGlavcXNOHj0Yrl5EJ06lUuE0aTQ9BgzF2sY2bvO8dgn7XHl1x6/7VzNOHQt/Tf5Z3N1b17hx9SJ1/mqq2+arjze3rl2mdcfuAFha2zB76QbMf/Fb3vs3r5DNPo+ujlap24RLp8LX45/FqFUqls0aT5vuA0lrZcOn928wMzMnb6ESAKTPmIVkZsl55nIvWnndvn6JHA55SZ8h5Ji1GjTj3An9Mowq5sr5U1Sp1QAjI2PMU6SkbOUanDl+kC9urrx/+4pylUOuYUVKliUwwJ8XTx8BcGDnZtp17UvOXHn18ilZrgq1G7UAwNQ0CRmz5gj3GRldf+I1+e6Ny2TXuy405fzJQ+GuHVHFPLhz/du1o0m85Hjn+iVyOOTR1YeaDZqGqzNRxXi4u3H1wmlGT9NvIN6+domgwAD6Dh8fL3n/v7t48SKlSpUiderUmJmZUbNmTQ4fPqwXo9Vq8fPzAyAgIICkSZP+8vH+M42tUaNGYW1tTb9+/ViyZAnr169n3759JEuWjAULFtCtWzesra1ZtmwZiqLw8eNH8uTJo7eP7NmzU7BgQd3rHDlysHv3btq1a6dr0Q4dOpR27dqxb98+Ro4cSf/+/QkOjt63Zj/j4+FGCgsr3esUFlYEB/gTHOivW5bKypZshUoCIV39p/9dSvbCpTAyNsHz03sCvnqxw+kf1jp25+Lu9SRNHn6IQFxwc/2EpbWN7rWllTX+fr4E+PtFO65I8dK6D3zXTx/Yu30jZStV19t+9ZK5tOvSJ8KhMPFp4PRtbDl8PUGPGRnvL66kSmute50yrRVBAX4EBXyvF2msbXEoUgoIqReH1y/GoWgZjI1NSGlhSavBE7D89iGbELzcXUlt+T3nVGmtCPTXzxmgcdeBFClf/cfNcf/4Fl9vT5ZNHILTwL85snUVSeO5Dni6f8YiTM5pLENyDvwh51Y9hlAigpuM/uPnkiVnnnDL45KH22csrL6fTxaW1gT4+xEY4BetmGz2ebl48hBqtZrAAH9uXDiFt6c7AFXqNKZh6y4YG8ftsKAvbp9JGzYfq5B8wl4roorx+OLG2sWz6DNiIoaGRrqYTx/ekcYiLQd2bGTsgM7807s9L58+JkksPhAj4vb5E5Y233OzsrLB388X/x+vddGIO7xvFxaWVpStGPe99G6un7EM04Cz/Hb88NfkyOO+uLuydN5Mho2eojdU7cO7N1iktWTXlg0M7tmBfl1a8/yJC0mTJvulXL+46Z9rEdXj6MScObqH1GktKVamMgDpMmQiKDCAezcvA/DiyUPev3mBl4d79PJy/az3eZU2gs+1qGK+uH4mrd46G764fcbd7RMWaa30yjRknSsAg0ZPpVDx0uHyKV2hKmksLEPey9NHnDtxiJLlqoSLi44/8Zr843UhbTSuHWkjvHZM+uWhlz/j7vYZS6vv51NIfdDPMaoYC0srho13Iv23e6FQJctVpmOvwREOY/+vSMyeLVdXV6ysvt9vW1tb8/mzfk/9iBEjGDVqFOXKlePixYu0bNnyl9/rf6axFeratWtUrlyZNGlCxry2aNGCy5cv68WEnnRJkiSJcl/VqoX0CuXIkQNPT0/8/Px48+YNNWrUAKBQoUKkSpWKFy9exE3yioJBBE8MRnSRUAUFsH/hJLxcP1Cj0yAAtBo1r+/fpF5vR9qOX0Cg71fOb18TN7n9mKo2slyNYhz37PFDhvftTN1GLSlRpoJuucv923h7eVKxWu04zPzPE1KG4UVUL4IDA9g6dzwen97TsPuQ+E8uEiHf6oXP2iCaH3gatZond67TfvB4BsxYjv/Xrxz6d/nPN4wFrVZLRDnH14f0r1AUJcIPjrDnU1QxLbv0x8DAgLH92jF/4jDyFi6BkbHJb5szgPMUR9p1H0iatJZ6yzUaNa6fPmBmlpzxc1fS75/JrF86mxdPoh5OHlPaSHIz+qFeRCdu15b1tP67a5zmF0rRaqN5TY44TlEUpo8bSde+Q7CwtNJbp1ar+fTxPWbJkzNr8VpGjJvGMmcnnj5++Gu5Ktpo1ImfxxzetYmGLTvpXiczM6f/6Jns27IGx96tOX/iALkLFMM4mnVcq/y8DKOK0f6Ys6JgaGiEolXCXVoURcHQKHrXllvXLjJhWC+69B1G1hwOP98gAn/kNVnRwk/qQGQxEHLtaN99ULhrR1yK6G8LP9TlaMSIhKXV6p+rP34GBQYG4ujoyJo1azh//jytW7dm+PBff97vPzNBRqiQG6bvFEVBrVbrLUudOjUZM2bk/v37FC9eXLf86tWrnD17liFDQm5SjYxCToTQP8CP3e2hy+JqPG0KCys+Pn+ke+3r6U7S5CkwSaL/7aHPF1d2zxmDRfqMNBsxExPTkEajeeq05ChWVjehRp4yVbm0Z0Oc5AawYeUirl4MGcft7+dHlmw5dOu+uLtiniIlSZPp52plY8uTMEM4fow7e+Iwi+dMpXv/EVSqrt+oOnfyKFVq1vutbnYTQ2pLa94/+34D+dXDjWTJU2D6w7fKXu6f2TjDESu7zHQcM1tXLxJDGksb3jz9fiPm/cWdZOYpSBLNb8JTWliSv1QF3cPbRSvW4Ni2NfGRqo6FlS2vnnzP2euLG2YxyDkhpLWy4cXj+7rXnl/cSG6eUi/HqGJ8XT/RvFMf3VC7fVvWYJMuepMAxSbnZ4++5+Ph7kbyH64VkcW8e/0C14/v2bB0DgBenl/QarWogoP5q1VHACrWrA+ArV1GHPIW4vnjB2Szj93kJGuXL+Ty+dBrnS9ZsuXUrXN3C72GmeltY21jy6MH9yKNe/bYBY1GQ4HCxWKVW1jrVyziyoXT3/L0I0v2MHlGek1Ox2OX++Hi3rx6waeP71ixwAkAT48vaDRagoOCadm+CwDV6zQEIH2GTOQtUIgnD++T0yHmvblprWx5/viB7rWne0T1OOqYV88fo9VqyJW/iC5Gq9WSNFky/pm+RLdsaJcm2KSPXh23srbVPWMF8MUtfBlGFWNlbYuH+/fnbjy+uJHWyhpLG1s8v7jr3dB5fnHT65GJzN5tG9i5aTUDR02lYNGS0XofEfkTr8mWVrY/vXZEFvPu9Qs+f3zPer1rhwZVcDDdB42OuxytbXka5vhf3N3C1ZnoxIiEZWtry/Xr30cvubm56R4rAnjy5AlJkiShQIECQEjHzbx54Z+Bja7/zF2ssbExarWaEiVKcPLkSby8vADYunUrJUuGXKCMjIx0DaPOnTszbdo03NxCLoweHh5MmzaNzJkzR7h/AHNzczJkyMDRo0cBuH37Nu7u7uTMmTPSbWIiS/6ifHzuguen9wDcObmf7IX1hxYEB/izdeoQchQtS71ejno31DmLl+fJ1bOogoNQFIVnNy9im/XXvgWLSNvOvXSTVjgtXsfjh/f48O41AIf2bqdk2UrhtilcvHSkcVcvnGHZ/BlMcFoUrqEFcP/ODQoUKRFn+f+pshcoxttnLnz5+A6Aa8f3katYGb2YoAB/Vk8YRJ4S5Wnef3SiNrQA7AsV5/WTh7h9CJkx7NLRPeQrXi7a2xcoXYk7F0+hCgqpy/evniNj9lzxlS4AeQqX4MXj+3z+lvPZQ7soWLLCT7ZKWPmKlOT54/t8+jYJx6mDOylcqny0Y04d2smuDcsA8Pb8wtkjeyhVKX6fuyhQtBRPXe7z8Vs+x/fvoFjpCtGKsc9TgIX/HmDakn+ZtuRfqtVtQumK1ek2aBTW6ezImiMXZ48dAEJupp48vBvrhhZAh669dRNazFu2nkcP7vL+bcg17MDubZQuXyncNkVLlI4y7u7tGxQqWiJOf8izXZdeLFi9lQWrtzJ7qX6eB3dvp1S58HkW+SHP0Ljc+QqybscR3f5qN2xKhao1GDBiLLbp7chhn5sTh/YBIQ0xl/t3yJnr14bN5i9SkuePvtfRkwd3UqRUhRjFPLp3kzwFiumVp4GBAbPGDuTFty9NLp859u1Zp+h9RhcsVponLvf48C7kmEf37aB4mYrRjilephInD+1Bo1Hj5/uV86eOULJcZSytbEhnl5ELp0LuHW5du4iBgSGZs+YgKod2b+HQ7q1MW7A2Vg0t+DOvyQWKluJZuOtCxWjF2OcpwKJ/DzB9yb9MX/Iv1eo2pnTF6nHa0AIoVKwUTx6GrQ/bw9WZ6MT8P0rMYYRlypTh0qVLeHh4EBAQwNGjR6lQ4fv1JXPmzHz69Ek3cu3EiRPkz5//l9/rf6ZnK23atKRPn57JkyfTvXt32rVrh0qlIm/evIwfH/KAYaVKlejWrRsrVqygVatWqNVqOnXqhIGBAYqi0KJFC5o1axblcWbOnMm4ceNwdnbGxMQEZ2dnTE3j5hkHs5RpqNllCPsWTESjVpHaOj21ug3l08snHF01m/YTl3Dr+B583F15dvMCz25e0G3bbPgMClWtT6DvVzaM7Y2i1WKdOQfVO3aLk9x+lDqNBf1HjGPqmKGoVWps7TIw6J+JADx99ADnmROYv3JLlHGrFs9BURScZ07Q7Td3vkL0/DbV8Id3b7CxTR8v+f9JzFOloVGPoWyeMw6NWo2FTXoa9x7B++eP2bPMiV7Tl3PlyG683D7jcu08LtfO67b9e5QTZnE8YUB0pEiVhpa9R7DWaQwatYq0tna07uvI22eP2Lp4BoNnrYpy+7I1/8Lf14c5w7qg1Wqxy2pPgx694zXnlKkt6NB/FMum/YNarcLK1o6OA8fw6qkL6xdMZfS8dfF6/Ojm2HnAaBZOHYlapcY6nR1dB4/l5VMXVs2bzMQFGyKNAajbrAPLZo3DsVcrFEWhUdtuZLOP3+fMUqWxoMeQMcydOAK1SoVN+gz0GjqO508esnz2JKYt+TfSmJ8ZNG4mq52nc2z/dhStQuM2XcjukPen28VEaou0DHacwETHIahVKtLZZWDomMkAPHF5wJxp41m8dmuUcQAf3sbv9Sx1GgsGjhzPlNFDUatV2KbPwJBRk0LyfPSA+dPHs2D11ijjojJqymwWzZ7Kgd1bURSFVn93xz53vl/KNWVqC7oOHI3zlBGo1Wqsbe3oPmQcL548ZNX8yUxasDHSmFCf37/F0iad3n4NDAzoOWwiq+ZPQaNWkcrCkv6jZ0a7gZs6jQV9ho5j5rjvZdNvxESePX7IIqcJzF6+OdIYgFoNm/Lpw1sGdWmJWq2ier0m5C1YFICBo6ayeNZEtm1YgampKUPGTo9y1IZKpWL9cmfMzJIzY+z3IeFlKlajadsu0S1qnT/xmhx6XZgzcbjuutB76HieP3nIstmTmB7m2vFjTEJJlcaC3sPG4jR+WEh9SJeBviMm8OzxQxbPmsisZZsijRGJx8bGhoEDB9K+fXtUKhVNmzalQIECdO3alX79+pE/f36mTp3KgAEDUBSFtGnTMmXKlF8+noES0dg4EWeWXX6d2CnEWKUsVj8P+o0UrD0ssVOIsTWrRiZ2CjGW3OTP+m7G3CR+n0WKD0mi+QzH7ySJyZ+Vs4V5/P4uUHzQaP68j2n3r3EzcVRCMU/6Z13fAF56+iZ2CjFml8Ls50G/EROjP++Xd/NlSNgJxX5V2vYJ99thX9a1+nlQPPqzPiWFEEIIIYQQ4g/x532VI4QQQgghhPhz/Xmdhr9MeraEEEIIIYQQIh5Iz5YQQgghhBAiwcTlzKy/O+nZEkIIIYQQQoh4ID1bQgghhBBCiAQjPVtCCCGEEEIIIWJFeraEEEIIIYQQCUZ6toQQQgghhBBCxIr0bAkhhBBCCCESzv9Px5b0bAkhhBBCCCFEfJCeLSGEEEIIIUSCkWe2hBBCCCGEEELEivRsCSGEEEIIIRLM/1PPljS24tmdj/6JnUKM1XEwSuwUYmTNqpGJnUKM/d1pamKnEGNmBcomdgoxMqBd8cROIcbyWZsndgoxZm7yZ32MpEhqktgpxFhqsz8v55MvXRM7hRgpbJ0msVOIsb4rryd2CjG2tmfpxE4hRoz+jxoEIv7IMEIhhBBCCCGEiAd/1leSQgghhBBCiD/a/9MwQunZEkIIIYQQQoh4ID1bQgghhBBCiAQjPVtCCCGEEEIIIWJFeraEEEIIIYQQCef/p2NLeraEEEIIIYQQIj5Iz5YQQgghhBAiwcgzW0IIIYQQQgghYkV6toQQQgghhBAJRnq2hBBCCCGEEELEivRsCSGEEEIIIRLM/1PPljS2IuHg4ECuXLkAUKlUFC5cmDFjxpAkSRKcnZ3ZvHkzlpaWAAQGBlKrVi0GDhwY6+PmtTGnYV4rjA0NeO8TxMabHwlUa/ViKmZLQ/msaVBQcPdTsfHmR3yDNZiZGNKyUDoypEpCkEbh8msvzrzwjHVOkbl84SwrFs1DpQomWw57hjiOJ3ly82jHaTQanJ2mcOfWDQBKlilH976DMTAw4NXL58yZOoGAAH8MDAzo0qs/xUuVjbPcH9+8zPHNK1CrgrHNlI2G3YeS1Cy5Xsydc8c4v28LBgYGmJgmoc7ffbHL7qBb7+3uyrLRvek1fQXJU6aKs9xiY/mEdjx4+oG5608kdipUL5ie0c0KksTYkAdvvei/8gpfA9W69S3KZqFnzVy61ynNTEifxoz8A/fw5WsQM9oXpYyDNQDH7n5g7Obb8Z7zu/tXub1nLRq1ijR2WSjVZgCmycz0Yh6f3seTcwfBwIAUlraUatOPpClSExzgx+UN8/D+/A4ULdlKViVvjWbxmu+jG5c4/O8y1CoV6TJno0nP4eHqMYCiKGxbOBXbTNmo0KAlAFqNhj0r5/Ly4R0AHIqUok67nvH+AXj/+kX2rl+CWhWMXZYctO4zkmSR5Lx+/iTSZ85Otb9ah1u/fNpIUllY0rzb4HjJ89qls6xd6oxKFUyW7DnpP3wcZhFc3yKL8/P9yrzp43n35iWKVqFqrfo0bdMRgK8+3iyZO423r18QHBRE83ZdqFKzXpzmf/H8GZYumEtwcDDZc9ozcvREkpuHzx9CynryuH/IlsOe1u1CcvT1/cq0CaN5/eoliqKlVt2GtP27S5zmGNbz21c4t20VGpUKq4xZqdllEEmS6deLhxeOc+3gdjAAE9OkVGnbC9ts9gAs7NUUcwtLXWzxOs3IU6ZqnOZ468p5tqxeiFoVTMasOek6cFS4OhFVTPfm1bCwtNbF1mvajszZHVg4fZRumVar5d2r5wwYNZ3i5arEaf5hVc5jzbC6DpgaG/Low1eGb76Lb9D363PjYnZ0rpRV9zpFUhNsUyelzLgTuPsGx1teP7p77QI71y1GrVKRIUt2OvRzjPR6sXruROwyZ6dm4za65f6+X5kxsid/93MkS87c8ZLjnWsX2LF2ESqVioxZctCxf/gcI4vx/erN+kUzePPiKUmSJqVctXpUq9+c929esmzmGN32Wq2W96+f0/ufqRQtUzle3oeIPzKMMAp79uxhz549HDhwAG9vb7Zv365b17JlS936Xbt2sWfPHs6dOxer45mbGtGuaDqWX3nHhOMvcPcLpmFea72YjKmTUjWHBU5nXjH5xEtcfYOpn8cKgCYFbAhSa5l4/AVOp1+S18acfLYRf7jGlpenBzMnjWbc1Nms3bqPdOkzsGLh3BjFHTu0n7dvXrFi4w6Wb9jG3Vs3OHvyGADzZ0ymVv2/WLZ+G0McxzPRcSgatTrc/n+Fn48Xu5fMoOXAcfSfs4401uk5tmm5Xoz7hzcc2biU9iOn02v6cio2bsvm2WN162+fPcrK8QP46vklTnKKLYesNhxa2pdG1QoldioApE2RBOcuJfnb+RwlRxzgtZsvY5oX0ovZcuEVlcYcptKYw1QbfwRX70CGr7+Om08gLcpmIYdtSso5HqLC6EOUdbCmQfGM8Zpz4FdvLq2fS4Wu/9Bw7DLMLW25vWe1XsyXN095eGInNYc4UX/UIlJYp+f2vvUA3Nm3HrM0ltQftYjaw+by5NxB3F64xFu+vt5ebFs0jbZDJjJk/gYsbNJzeOPScHGu716xfPxA7l0+o7f85tmjuH14y4BZq+nvtIqXD29z7/LpeMsX4Ku3JxucJ9Nl+GTGLNpMWpv07F23OFzcp7evcB7Tj9sXI87n2M6NPH94N97y9PbyYO7UsYyc6MTSjXuwTZeBNUvnxShuw8pFWFpZs2jtDuYs28jBPVtxuR/SsJ0zZQyWVjbMX7mFSbOXsnTedNxdP8dZ/p6eHkwZP4pJM+ayaecB0ttlYPGC2RHGvnr5nP49O3H6xDG95SsWO2NlY8P6rXtYvm4Lu3ds4f7d23GWY1j+Pl4cXu5Ew75j6DxjFams03F2y0q9GI+PbzmzeQVNhk6mw6QllGrYmj3zx+vWJU2egg6Tluj+xXVDy8fLk2WzJzBg9HScVu7AOp0dW1YviHbMh7evME+RiqmL/tX9K1ulNhkyZ9Nblr9ISUpXqhmvDS2L5KbMaFmAnqtvUHXqGd588WdYvVx6MTuvv6eu03nqOp2n4ewLuH0NYuyOBwna0Prq7cmaeZPpOXIqk5ZswdLWjp1rFoWL+/j2FbNG9eXGhVN6y+9dv8iUIV34/O5NvOXo4+3JqrmT6D1yKlOXbsXKNj3b1yyMdszm5fNIktSMyYs2McppJfeuX+L21fPYZcrKeOf1un95C5egZMUa/62GlkEC/ktk/9nG1qdPn2jbti2NGzemadOmLF68mJYtW+rW79y5k7Fjx/Lo0SOaN29O48aNadWqFa9evQq3L5VKRUBAgK4n60dmZmYUKFCAp0+fxirn3NbJee0ZiJufCoBzL70onjGlXsxbr0DGHXtOoFqLsaEBqZMa4xesASBT6qRcfeuNAmgUuP/Jl8LpU8Qqp8hcv3IJh9z5yJApMwANGjfnxJGDKIoS7TitVkNgQAAqVTCqYBUqlQoTU1MANFoNX318AAjw99MtjwvP7l4nfXYH0qbLAEDx6g24e/6EXu5GxqY07DaEFGnSApA+mwO+Xh6o1Sp8PNxxuXae9iOnx1lOsdWjeQXW7LrEzmO3EjsVACrns+XWiy+8+OwLwKqTz2haOnOk8f3r5sHdJ5C1p58DYGhogFkSI5KYGJLE2AgTY0OCVJp4zfmjy03SZs5JSms7AOzL1+XltdN69SJtppw0HLcc02TJ0aiC8ff6QpLkIedosWbdKdKoMwAB3h5o1CpMkoX/BjauPL17jQzZc2H5rR6XrNGQW+eOhzsHLx3eTYmqdclfqpLeckWrRRUUiFqtQq0KRq1WY2wSd+dZRB7dvkrmHLmxTh/ScC5fqxHXzh4Nl/PZQzsoXa0+hSO4sXhy7yYuty5TrmbDeMvz5tVL5MyVF7uMIXW2zl/NOH3sULg8o4rr1m8YnXsNAsDjixuqYBXJzc356uPN7euXadWxOwCW1jbMXroB85T61/rYuHb5Irnz5CPjt+tuo6YtOXboQLj8AXZu3US9v5pQuVoNveX9h4ykd/+hAHxxd0MVHBxpz1hsvbp/A9tsDqSxDTn3ClWph8ulkz9ck02o0Xkg5qlDrsk2WXPi5+2JRq3i/dOHGBgasmnSINY4dufi7g1otXF7vbh38zLZ7PNga5cJgGp1m3Dh5GG9HKOKeepyF0NDQyYM7sqIHq3YuXE5Wo1+jo/u3+Lq+ZN06jsiTnP/UXkHS+6+9eaVuz8AGy68pmHR9JHG96ianS9fg9h0Kf4aLRF5cOsqWXLmxubb9aJS7cZcOXMkXD0+dWA75avXp2hZ/QbqiX1b6TxoLKks0sZfjjevkDVnbmy+/c0r12nM5dP6OUYV8/rZI8pUroWhkRHGJiYUKF6WGxdO6h3jyf3b3Lhwiva9h8fb+xDx6z87jHD79u1UqlSJLl26cPbsWZ48eYKbmxtv3rwhU6ZM7N69m8GDB7N27Vo6duxI7dq12bVrF7dv3yZLliwANGwY8mH+6dMnbGxsKF26dITHev/+PTdv3qRDhw6xyjm1mQmeASrda68AFclMjEhqbKg3lFCrQIF05rQpnA61VmH/udcAvPIIpETGVDz/4o+JoQGF7FKg0Yb/cI0Lbq6fsLKx1b22srbBz88Xf38/vaGEUcXVrNuQsyeP0qJ+NTQaDcVKlKZM+UoA9BviyJA+XdixeT1enh6MmjgDI+O4qa7eX1xJlfZ7j2HKtFYEBfgRFOCvG4KVxtqWNNYheSuKwuH1i3EoWgZjYxNSWljSavCEOMklrgycvg2AqqVz/SQyYdhZmPHew1/3+oOHPynNTEmR1FhvKCGAhbkpvWrlosrYw7plm869pGHxTNyf+xfGhgacuv+JI7c/xGvOfl5uJE9jpXttltoSVaA/qsAAvaGEhkbGvL1zicsb52NobELBem2BkPHnBkZGnF8zkze3LpCxYGlS2tjFW77e7q6kDjMkKVUE9RigYZcBADy5c11v+6KVanHv0mmmdG+CVqMhZ8Hi5CkWd0N1I+L5Q86pLa0I9PcjMMBfb9hN6NDAR7ev6m3v5eH2P/buOjqKq43j+DdK3A2Cu1NcipVSXAq0uLQUK8Xd3d3d3d2hQHF3grvGE4ivvX9sWLJESMgmgZfnc07OYTfP7P52cufOztw7A1uXzqTzsKmcOrgzxXL6+Xjj4vax33JxdScsNITwsFC9aWOfqzMxNWXK6EGc/u8IZStUwTNTVh7e88LR2YUdG9dw+fwpFAoFDZq21h2wGYK39xvc4up3Q0NjHTD16q+dwnbx3Bm9542MjDA1NWXU0P4c//cQFSr/TOYs2UgJ7/19sXP6uO3ZOrkSFR5GVESYbiqhvasH9q4f++Tj6xaSo1gZTEzN0KhUZClQjApN2qJWqtg2bQjpLKwoXqOhwTL6+3rj5Oque+zk6kZ4WKhem0ioRqVSUbBoKZq07YJKqWTysB5YWllTs8HHKbLrlsyicZu/45yuakjpHS15ExSue/w2OAI7SzNs0pnqTSUEcLQ2o13l7NSdlryZO18i0Ncbxxj9haOLK+Fx9BfNO/UBtAdnMfUYOSPFMwb4+eDk8vFv7ujiFitjQjXZ8hTgzLED5MxfBKUiistnjmFiov9dZ9Py2TRs3THO6ZPfsu/pmq3/25GtsmXLsmzZMnr37k1QUBCtWrWiQYMG7Nq1i9evX+Pv70+RIkWoVKkSo0ePZtCgQdja2lK3bl3da3yYJnj27FlKlSqld03Whg0bqF+/PnXr1uWff/6hU6dOFC9ePFmZjQHiODZSx3E28sabEPrve8Deu350+TEzRsC2W95ogIFVstGhTCbu+oSm2MGWWq2Oc2TW2Ng40XWrli7A3sGJLfuOs2HXYd69e8emtSuJioxkzJC+9Bs6mo27jzB9wXKmTxyNj/dbg2TXqDWJyg4QFRHOphkjCXj7ivod+xjk/b8HxvF0onG1xzaVc7L/ykue+Ybqnuv3a0H830eQt+t2CvbciUP0AVmKUmuIa75BXO0iU5Gy/D5pPYVrN+fonKFo1B9PhpT/oy+/T1xPVFgIN/etT7G4Go06zufjyhuXI5tXYG1nz5DFOxi0YAvhIe84sXujISPGolGr49zBJiazSqlkxdQRNGzbDXunuGcZGIpGE19OkyTX9Rk6jnW7jvP+XTAbVi5EpVLi/eYVVtbWTJ63kn7DJ7Bk9hQe3vMyXH61Ju5cJknf5Q8bPZE9R07x/l0wK5bEnvJpCBqNBuLIaxRXnxwZzu45Ywjyfk31ttqRw8I/1eLn1v9gns4SC2sbStRoxIPLpw2eMe51apKomio1G9Cmc18sLCyxtrGlVsMWXIoxTfa+13XeBwdS7qcaBs0dF2MjiONrBao4nmxWNjOHb73lhX947AVSmDre7evr+eqq0ajjnKYWM2NCNU3/6oaREYzs1prZY/pR4IdSmMY4sfzwzg3eBwdRulL1lIgvUsnX02INrHjx4uzdu5fy5cuzb98+OnXqRIMGDdi7dy979uzRjVrVqFGD7du3U7hwYVasWMHw4cNjvZaxsTG//fYbV65c0T334Zqt3bt3s2PHDlq2bJnszAHhCuwtP25kH6YIRqk+doCu1mbkcLbUPT77NAgnKzOszLUjYDtueTP23yfMPv0cI8A31HDzq5cvmkuHVr/TodXv7N+1DX8/X93v/Hx9sLWzw/KTmwm4uaePt+7U8SPUqPsrZmZm2NjYUq1WPa5duciTxw+JiIygbPlKAOQvWISs2XJw57ZhrtFwcHHTu9bqfYAvlta2mFtY6tUF+XmzeFhXjIxN+HPYNCxT+Gzj/5OXAWF4OHxcn+kdLQkMiSQsKvbUnl9LZ2bdycd6z9UpkZG1Jx6jUKl5H65g46knlM/nFmtZQ7JyciU8+GO7CAvyx9zKBtN0Frrn3vu8xufhbd3jHGV/ITTAl6iwEF57XSYsSLu8mYUlWYtXJODFoxTL6+DizrsY7fhdgF+c7Tg+ty+cpESVWpiamWFhbUOxSjV4fCtlp6E6unoQHOCnexzs74eVjS3pEpH52cO7+L19zbZlsxjfow2nDu7gyqmjrJ0z3iDZ1iydR9e2jenatjEH92wnIEa/5e/ng42tHRaW+jld3dPHW3f5whn8/XwAsLSyolLVGjy8fxen6FH1qrW0+6AMGTOTv/AP3L9zK1n5lyyYzR/NG/JH84bs3rkVP18f3e/i658Tcv7sKd1rWFlZU7V6Le7dNdwBYUx2zq6ExOyTA/2wsLbFPJ3++n7n58P6UT0xMjam8cDJWET3ybdPH8H3+cc+RKPRYGxi2Ik7zq7uBPp//FsH+PlibWOHRYy2m1DNySP7eP7446UGGo1GbwTj3H+HKf9z7VQ5kHgdGIG7XTrdYw97C4JCowiPo3+u80MGtlx4meKZ4uLs6kFQjP4iyN830f1FanF2ddfLGOiv/Zun+6RdxFcTHhbK7392YfS8dfQdOwcNGt00a4ALJ45QrkrNr+oAUyTd/+1fb9KkSezatYsGDRowbNgwvLy88PT0xMPDQzcqBdCjRw9u3rxJ06ZN6d69O15ece9Mzp49S/78+VM08x3vULI6WuJqbQZA+WyO3HjzXq/GzsKUP0t6Ym2uPZtWMpM9r99FEhqlokI2R+rk007FsE1nQrmsDlx88c5g+f7s8A+LVm9m0erNzF6yBq9bN3j5XDuFcff2zZSrEPv6ihKly8ZblytPPv47chAApVLB2ZPHyV+gMJ4ZMxEaEsLt6IuxX798wbOnj8iV2zB3EspRuAQvHt7B/412B3LxyG7yliinVxMZHsbyUb3IX6oCjbsPxcw8XVwvJeJx7OYbiudwIbu79svQn1Vysf/qq1h19lZmZHO35cJDP73nbzwL5NfS2vntpiZG1CjqyeVHKXszkgz5iuH39B7vfLQ5H5zaR8bCZfRqwt8FcGr5RCJCggF4evE49hmykM7GjmdXTnJj3zo0Gg0qhYJnV07hkadwiuXNVaQkLx544Rfdjs8f2kX+komfBpghWy5unNFeUK5SKrlz6TSZcqdsH5fvh1I8vXcbn9cvADh5cDuFSlVI1LLZ8xZkzNLtDJyxkoEzVlK++q8UK1+FFl0GGiRby786M3vZJmYv28TUBau553WDVy+0/da+nVsoU75yrGWKliwbb92po4dYv3whGo0GRVQUJ48eokixknhk8CRH7nz8u383AIEB/ty5dZ2ceZK37tt16sqKddtYsW4bi5av4/atG7yI7nd3bN1IhUpJu+HC0cMHWbZoHhqNhqioKI4ePkjxEqWTlTE+WQoV582jOwS+1W5714/uIUcx/Wn7UeFhbBzfh1wlfqTuP4P1+mS/l085vW0larUKRVQkV4/sIm/pSgbNWKh4GR7evcXbV9rrlv7du5XiZSsmuubls0dsWb0QtUpFVGQEh3dtokylX3TL3rl5hYI/lDRo5vicvOdL0ayOZHXRHnw3L5eZw7di36DFztKULC5WXH6Scnc1Tkj+oqV4fO8W3tH9xX/7t/ND6YqfWSp1FShaWpsx+m9+fN92fihTIdE1x/dvZ8ca7Q26ggP9OXFwF2Uqfbx+8t6tq+QrUiI1PkqqMzIySrWftPZ/e81Wq1at6N27N9u2bcPExISJE7U3M6hVqxaHDh3C3V07f7ZTp04MHjyYuXPnYmZmxogRI3Sv8eGAzMjICFtbW0aNStnrdEKiVKy58pp2pTNiamyEb2gUqy69JrODBS2Kpmf8sSc88g/n4D0/elTIjFoNwRFKFp3Tftk6eN+fNsUzMPjnbBhhxJ47vjwPikiRrI5OzvQbOpqRg3prbzudMRMDho0F4N6d20wdN4JFqzcnWPd3j37MnjKOP5rUw9jYhGIlStOk1Z+YmZkxcuJ05k6fSFRUJCYmpvQcMJwMGQ1zNzobe0cadOrLhukjUCmVOLlnoOE/A3j16B47F02h88TFnD+4gyBfb+5cPMWdi6d0y/4xZApWtl/Hbd6/Zn7vI+m65BzLu5TH3NSYJz4hdF50jh+yOjGjbSkqD9Nen5Xd3RbvoHCUKv3pK4PXXmFi6xKcG18blUbDidtvmbU35e7sB2Bh60DZlj04sWQ8aqUCW9f0lGvdG/9nDzi3dia1B83BLWdBClZvwuEZAzE2NsbS3pnKHbTXvBRv2I7zG+ayZ+w/gHaqYd7KKXcTBxt7R37rPIA1U4ehUipwdvekcZdBvHx0l63zJ9N9ytIEl6/zRxd2LZ3B1O6tMDI2JmehYlSq1yzF8gLYOjjSsusglk4aglKpwMXDk9bdh/Ls4R3WzZnAwBkrU/T9E8vB0YnuA0Yyflhfbb/lmZFeg8cA8ODubWZNGsnsZZsSrPvrn17MnTqWf/74DYCyFapQ7zftLakHj53G/Onj2b9zE2q1hmZtOpI7X0GD5Xd0cmbQsDEM6d8DpUKJZ8ZMDBk5DoC7XreYMGYYK9ZtS/A1uvTsy5Rxo2jd5FcAKv70M783a2WwjDFZ2zlSo30fds0ejUqpwMEtAzU79uXt4/scXDaNNmMWcPXITt75+fDg8mm9KYKN+0+i3K8t+XfVXFYM6ohapSRPqYoUqlzToBntHZzo2GsYM8cMQKlU4JY+I3/3HcHj+14snjGG8fPWxVsD0LBFe1bOm0T/v5uhUiopXeFnfqrxq+71vV+9wMU9vUEzx8c/JIq+668z74/imJka88wvlN7rrlMokz0TmhSi9hTtPi+rizU+7yJRptDlCJ9j5+DEn92HsGD8IJRKBa4envzVaxhPH9xh5ezxDJ+1Kk1yfZqxbfehzB0/CJVSgWv6jLTrNYwnD+6wYtY4Rs5eHW8NQK3fW7Nk2kiGdm6OBg0NWrYnW4yTXt6vX+DiHv/NS8S3wUgT1+2J/k8plUr69etHjRo1qFat2ucXMIB/tqfsF8SUMLBy9rSOkCSnn/p9vugr80dbw0x9Sk1WhVP25gmG1qNV6pwlNqSCbt/eVFUbs2/rnF1Wp2/vInMHK7O0jpBkO7xij2R/zYq6OaZ1hCT7fVbq37QiuVb+HfeNxr5WJl/BqEhS/Zjr22jLWbvvSbX3ejrTsP+PYVL9304j/JRGo6FChQoYGRlRtWrVtI4jhBBCCCGE+D/3bZ2STAYjIyPOnj2b1jGEEEIIIYT4rn0N11Kllu9mZEsIIYQQQgghUtN3M7IlhBBCCCGE+Ap8PwNbMrIlhBBCCCGEEClBRraEEEIIIYQQqUau2RJCCCGEEEIIkSwysiWEEEIIIYRINTKyJYQQQgghhBAiWWRkSwghhBBCCJFqvqOBLRnZEkIIIYQQQoiUICNbQgghhBBCiFQj12wJIYQQQgghhEgWOdgSQgghhBBCiBQg0whTWMWsdmkdIcmilJq0jpAk1mbfXjO2KvxjWkdIsrAbp9M6QpIEhhVN6wjfBUcL87SOkCTBYYq0jpBkNhYmaR0hyb61dmH8DZ56dna2SusISWZj/u3tr0XK+I5mEcrIlhBCCCGEEEKkBDnFIIQQQgghhEg1coMMIYQQQgghhBDJIiNbQgghhBBCiFTzHQ1syciWEEIIIYQQQqQEGdkSQgghhBBCpBpj4+9naEtGtoQQQgghhBAiBcjIlhBCCCGEECLVyDVbQgghhBBCCCGSRUa2hBBCCCGEEKlG/p8tIYQQQgghhBDJIiNbQgghhBBCiFTzHQ1sfX8HWwMGDCBr1qxcvnyZxYsXx1s3e/ZsNmzYgIuLCxqNBo1Gw+DBgylTpgwAefLkIW/evBgZGaFSqbC2tmbkyJHkyZMnWfnuXTnHkQ1LUCqi8Micnfod+2JhZa1Xc/3kYU7t3oiRkRFm5umo9UdXPHN8fN9gPx8WDf2HzhOXYG1nn6w8Cblw5gTLF85CERVFthy56TFwBNbWNkmqa1K7Ei6u7rraRs3bkCNXXiaNHKh7Tq1W8fTxQ4aMncqPlaoaJLvX5bPsW7MQpVJB+iw5aNK5f6z1DKDRaNgwZxwembPzU/1muudPH9jO+SN7UERFkjFHHpp07o+pmblBssXllyIZGPp7EdKZGnP7RRDdl57nfYRS9/smP2bl7+p5dY/trMzI4GhFoZ478X8fyaTWxSmXxw2AwzdeM3zDtRTLmlSLR7Xi9oPXzFj9b1pHIZ+bNbXzu2JqbMTrd5FsvPaWSKVar6Z8VgfKZXVEA/iHRrHp+ltColQYAQ0Lu5PD2QqAO94h7PbyTdG8dy+f5cC6RSgVCtJnyU6jv+Nvx5vnjscjc3Yq1msKgFqlYufSGTzxug5AnmJlqNXq7xSZ2nH1/Ck2Lp+LUhFFpmy5aN9zCFaf9BUJ1XRsXBUnFzddbZ3fWvFjlZrcvn6JdYtmoFKpsLGzp1WnXmTJnvurzfvy2WOWzhxHREQYRkZGNP2zC4VLlE123ricPXWCxfNmoIhSkD1nLvoNGYW1Tez+GbTtY8LIIWTLmYumLf/QPf/+/Tu6d/yDfkNGkzd/gRTJ+cHdK2c5tG4xKoUCjyzZadCpX7xteevcCbhnzkaF6LYcFvKOXYun8+bpQ8wsLCheuSZlazY0eMYr50+xYZn2b545Wy469IrdLhJTM21kXxydXfmzSz8ALp89wfwpI/X2hcOnLcYyjs+fHD/mdKbLT9kxNzXmgXcIo/fcJTRKpVeTw9WafjVyYZPOFJVaw7h997j7NoR0psb0r5GbAhlswciI26/eMfHA/Vj9o6FdOX+KDctjrM84tsWEatr/XhXnmNvi760oX6XmV5Xxg2mj+uLo9LFd3L52iTWLtf2bra09rTv1IkuO5PdvIvV9l9MI3dzcEjzQ+qBp06bs3LmTXbt2MWnSJHr16qX3+507d7Jjxw52795N7dq1GTZsWLJyhb4LYseCSTTtOYLu01fh6JaBw+v1c/q9fs7BtQtpPXAinScuplLDlmyYNlz3+2snDrF0ZA/eB/onK8vnBAUGMG3cMIaMmcqS9bvwyODJ8vkzk1T38vlTbG3tmLtik+6nSrXaZMmWQ++5YiXLUrlqTYMdaIUEB7Fxznja9B3NgNlrcXZPz941C2PVeb98yoIRPbhx9j+952+c+49T+7bSafh0+s5YhSIykv92bzJItrg426ZjdrvS/DH7JKUH7OWZbwjDGv+gV7Px9FMqDztA5WEHqDryID7BEfRffQnfdxE0+TErOT3sKD94PxWH7ufHPG7UK5kpxfImVp5s7uxf2JUGVX9I6ygAWJub0LRoelZcfMWEo08ICFVQJ5+rXk1G+3RUzunMrFPPmHz8Cb6hUdTM6wJAiUz2uFmbM/nYE6Ycf0IOZyuKpLdNsbwhwUFsnjeBln1G02fWGpzcM3Bgbex27PPyKYtH9uTmOf12fOXEIXxfv6DH1OV0n7KMJ17XuHnuuMFzvgsKZNG0UfQYOpEpS7filt6TjcvnJLrm9Yun2NjaM37eOt3Pj1VqEhYawozR/WjWrhsTFqynbdcBzB47EEVU1FeZF2DFnIlUql6P8fPW0aHnMGaNG4hKpYyVIbmCAgOYOHoooyZMZ/WW3WTwzMiiuTPirH325DG9Orfjv6OH9Z4/d/oEnf9swYtnTw2e71Oh74LYNm8izXuPoufM1Ti6ZeDgukWx6nxePmPZqF7cOq/flvetmIu5hSXdp6+g09h53L92nruXzxg047ugQBZOGUXPYROZtkz7N1+/NHa7+FzNrk2ruHvrmt5z971uUOe3lkxYsE73Y+gDLQcrM4bXzUu/LbdoNP88r4LC6VIlh15NOlNj5jYvwqozz2mx5BJLTz1jzK/5AWhbPgsmxkY0XXSRZosukM7MmD9+zGLQjJ96FxTIwqmj6Dl0ItOWbsXNw5P1y+JY5/HUfNgWJ8xfp/sx9IFWcjN+8Gm7CAsNYfrofrRo141J0f3bzHHJ79++JkZGRqn2k9b+7w+2NBoN48ePp3r16rRq1Yrnz58DUKVKFQDu379Pq1ataNSoET/99BPr16+P83Xev3+Ps7NzvO9TunRp7t+/n6ysD29cIkOOPDinzwhAyV/qcePUv2g0Gl2Niak59Tv0wdZRmyVD9jyEBAWgVCp4F+DHnYunaD1wYrJyJMaVi2fJna8gnpm0nW2dBo05dnifXtbP1XndvIaxiQl9Ov/B321+Y+3yBahU+mfZbl2/wqnjR+jSd4jBst+7foFMOfPimkF7wFGu+q9cOXk4VvbT+7dTumodCpetrPf8peMHqVSvKVa2dhgbG/Nbxz6UqFTdYPk+9VNBD64+9uexdwgAy44+5Ley8e/kutfOj9+7CFYefwRo/+NAq3QmpDMzJp2pCWamxkQqVPEun1o6Na7Iiu1n2Xb4alpHASCPqzUvgiLwC1UAcPppEMUy2unVvAyOZNy/j4hQqjE1NsLewkx3ZtjYCMxNjTE1McLUWPujUGtivY+hPLhxkYw58uIS3V+UrlafqyePxGrHZw/soNTPtSlUprLe8xq1GkVkBEqlAqUiCqVSmSKjszevnCN77vx4eGYGoGrtRpw+ekAvZ0I1D+7cwNjYmFG92zOgUzO2rV2MWqXi7avnWFnZULBoKQAyZMqKpZU1D+7c/CrzAqjVakJD3gEQHh6KmXm6ZGWNz8XzZ8ibvwAZM2v7iXqNmnDkwN5YbQNg+5b11K7fkEo//6L3/NaN6xg8ajxOLq6xljG0B9cv4qnXlutxPY62fO7gdkr8XJuCZSrpPf/qyT1+qPgLxsYmmJqakadoGW59cnIhuW5cPkf2PPlJH/03/6VO7HbxuRqv65e5fvEsVWvrj7rd97rB7WsX6d+pOSN6tefOjSsGzQ5QJrsTXq/f8yIwHIAtl19Ts6B7rJqXQeGcfhQAwH/3/Riw7TYAV54HsfTUUzSAWgP33oaQ3j5l2u8HN64kYp0nUHPfS7stjujVnn6dmrF1zcdt8WvJCNHt4pJ+u3jz6jmW1h/7N8/MhunfRNr4v59GePDgQby8vNizZw/v37+nXr16er/fvHkznTt3pmzZsrx48YJ69erRrJl2utiGDRs4cuQIUVFRPHv2jFGjRsX5HhqNhr1791K0aNFkZQ3298He+eNwt52zK5HhoUSGh+mmUzi6eeDo5qF73wOr55OneDlMTc2wc3KhWe+4Mxqan/dbXN0+dtQuru6EhYYQFhaqN5UwoTqVSsUPJUrTtlN3lEolw/t1xcrahgaNW+rql8ydRpsOXeKcnvilgvx8cIgxrcDe2ZWIMP31DNCwfU8A7l27qP/Z37wgJDiQRaP78C7Aj2z5C1On1d8Gy/cpTycrXgWE6R6/DgjDzsocWwtTvamEAE425nSukZcqww/onlt/8gn1S2bm1oxfMTU24tittxy89jrF8iZWz4mbAfi5bN7PVKYOB0tTgsIVusfBEQoszUxIZ2qsN1VGrYGCHjY0LuKBSq3hwD3tVMELz4MpksGW4b/kxNgY7vuE4RV9gJwSguNox5/2FwD12/UA4P71S3rLF69cg5tnjzOuYyPUKhW5ipQkf4kfDZ7T39cbpxjTo5xc3QgPCyU8LFQ3jSahGpVKRcGipWjStgsqpZLJw3pgaWVNpWr1iIwM58blcxQuXoZH927z8vljggL8vsq8NRs0549/+jF2wN/s376ed0EBdB0wFhMTw++Gfbzf4hq9nwBwdXMnNDSEsNDQWFMJe/QdDGgP0GKaPGuBwXPFR7vv+3hQF9e+D6DeXz0A7cFZTJly5ufaicNkyVMIpTKK2+dPYGxq2PXq7+uNcyLaRXw1ERHhrJw/lQFjZ/Hv3m16r21rZ8+PP9WgVIUq3Lt9nanD+zBhwVq910oud7t0eL+L0D32eReJjYUp1uYmuhNGWZyt8A+JYmidPORys+F9pJJZ/2pP2p1/HKhb1sM+Hc1KZWTs3nsGyxcXf19vnF0Ssc7jqfmwLTb7S7stThqq3RZrNWz+1WTUaxf7PraL9J6ZiYz4pH979pjAZPZvIm383x9sXbhwgWrVqmFmZoaTkxMVK1bU+/2AAQM4efIkCxcu5P79+4SFffxS27RpU7p27QrA48ePadGiBdmyZaN48eIA1K9fH4CoqChy5MgR78FYYmnUGuIa7DQ2jj0AGRURzvb5Ewn296VVKoxkfUqt0cR5daPJJ1kTqqtZr5Hecw2atGLnlnW6gy2vm9cIDgqk8i+1DJic6LNJsTMZxbGe46JSKrl//RJtB4zD1Myc9bPHsX/dYn5t282gOT8wjmcIXBXHqEmbyjnZf+Ulz3xDdc/1+7Ug/u8jyNt1OxbmJqzuXoHONfIy78DdFMn7rTIyMiKucai4RgNuvQ3h1tuHlMlsT8cymRj372Oq53EhJFLF8IMPMDMxpm0pTyrlcOK/6LPEhqbRxH2tRFz9RVyObF6BtZ09QxbvQBkVyarJgzmxeyMV6zYxZEw0Gk2c0ziMTUwSVVOlZgO952o1bMHBnRuo2aA5PYdNYfOKeaxfMou8hYqSv0hJTM3Mvsq8P9duxOzxg+jYezjFSlfgwZ2bTB3Ri+x58uPs6hHrtZL1GdTx5fs6J7PEmzeRbblm67/Zv3o+c/q3w9bBiZyFS/Ds3i3DZozvb278+XYBMHvcYFp17Imjs0us3/UaPln377wFfyB3/kLcvHKeytXrxar9Usbx9G+qGP2bqbERP+Z0puPqa9x+/Y5KuV2Y2bQwdWefRaHS1uX1sGHK74XYdOkVpx6m7OUK8bdjk0TV/Fwr9rZ4YOcGgx5sJScjwOzxg2nVKXa7sLK2offwKWxcMY+1i7X9W4EiJTE1TV7/9jX5Gqb3pZb/+4MtIyMjvS9Lpp+c7erRowd2dnb89NNP1KpViz179sT5OtmzZ6dYsWJcu3ZNd7C1c+dOg2Z1cHHj1cM7usfvA3yxtLbF3MJSry7Iz5u1kwbj6pmFP4dNS7GpKJ9atWQu509pp2aEhYaQNUcu3e/8/HywsbXDwtJKbxk3dw/ued2Ms+7fA7vJnjMP2XJqL/jUaDSYxjjLe+Lfg1StUTfRO9zEcnRx5/kDL93jYH8/LG1sSffJeo6PnZMLhcpU1J1xLV6pGoc3rzBoxpheBoRRPMfHKazpHS0JDIkkLCr2dIhfS2dm4JrLes/VKZGRAasvo1CpUYSr2XjqCXVLZpKDrU8EhSvI4mChe2xvYUpYlIoo1cf+w8XaDNt0pjwJ0E7FOf88mN+KeGBpZkyh9LZsv+mNSgMqpZqLL95ROL1tih1sObi48/zBx/7iXYBfnP1FfG5fOEm9tt0wNTPD1MyMYpVqcOvcfwY/2HJ2defh3Y9ffAP8fLG2scMiRs6Eak4e2UeW7LnInF3b32g0GkxMTFGr1VhYWjJk8sfr1Hr/1Qj3DBm/yrwvnz4iMjKCYqUrAJArXyEyZs7Ow7u3DXKwtWzhHE6fOA5o++fsOWP0z74+2NrZYflJ//y1cHBx48XDL2/LkeFh1GjZCSsb7bTf49vW4OzhadCMcf7Nbe2wsPxMu7C14+Wzx/i8ecWahdMBCAr0R61Wo4iKokWH7hzevYX6Tf/QffnUgMFHPN8GR1Aww8drSF3tzAkOVxCh+HjSxjckkid+Ydx+rZ3q+t99P4bUzoOngyVP/cOolt+N/jVzM+nAfQ7e9jFovrg4uyViW0yg5uSRfWTOnoss2T9sC/rfMdI6Y7ztQhFFu+6DsLCwZFiM/q1n20Z4JLN/E2nj6zzNZUBly5Zl//79REVFERwczMmTJ/V+f/r0abp160bVqlU5ceIEQKzrhgDevXuHl5cX+fPnT7GsOQqX4MXDO/i/eQnAxSO7yVuinF5NZHgYy0f1In+pCjTuPjTVDrQAWrf7R3fTiumLVnP39g1evXgGwL4dmylboXKsZYqVKhtv3dPHD1m9dB4qlYrIyAh2b91AxZ8/Xvt089plihQvZfDPkfuHkjy774Xv6xcAnD20k4Ilyyd6+cJlK3P9zDEUkZFoNBpuXThJphwpNxXu2M03FM/hQnZ37ZSEP6vkYv/VV7Hq7K3MyOZuy4WH+tMMbjwL5NfS2rnipiZG1CjqyeVHKXtG8lt0zyeULE6WuFhrzxyWy+rIrbfv9Wps05nSqngGrM21Zy2LZ7Tj7btIwhRqXgZHUMRT+2XG2AgKeNjwLPr6iJSQq0hJXjzwwi+6vzh/aBf5SyZ+GmCGbLm4ceYYoB2tvXPpNJlyG75/K1S8DA/v3uLtK+31sv/u3UrxshUTXfPy2SO2rF6IWqUiKjKCw7s2UabSLxgZGTF5aA8e39eeODn73yHMzMzJnC0XyZFSed0zZCI8NIT70Xd/9H79klfPn5A1xp1kk6Ntxy4sXbuFpWu3MG/ZWrxu3eDlc22/u2vbJn6s+JNB3icl5PykLV84vIt8SWjLFw7t4sjGZQCEBAVw6eheipQ3zA2VPihcvAwP7tziTfTf/MierZT4pF3EV5M7f2Hmrturu/lF1dqNKFvpFzr0GoKlpRWHdm3mwinttvjk4T0e3b1NkZL6+/7kOvc4gIKe9mRy1B4ENCrmyX/39fcVZx4GkMHBgrwe2n1N0cz2aIDXQRFUyOVMn+q56LLueqocaEH0+rwbY33ujWedx1Pz4ukjtqz6uC0ejN4Wv5aMufMXZu7avbqbd1St3YiyFX+hQ88hGBkZMXFoDx596N+OH8LM3Fx3Euf/gZFR6v2ktf/7ka2qVaty8+ZN6tSpg4uLCzly6N99p2vXrjRv3px06dKRN29ePD09eflS2+F/uGbL2NiYyMhIfv/9d8qWTZnb9ALY2DvSoFNfNkwfgUqpxMk9Aw3/GcCrR/fYuWgKnScu5vzBHQT5enPn4inuXDylW/aPIVOwsk2527x/ysHRmZ6DRjF2SB/t7dM9M9JnyFgA7t+9zcwJI5m7YlOCdS3admLetPH83eY3VEolFX76hRp1P14g+urlM9zTG/bsJICtvSNN/xnAyinDUCkVOHt40rzrYF48vMum+ZPoPXVZgsv/WP1XwkLeMb1fO9RqNZ7ZclOv0z8Gz/mB3/tIui45x/Iu5TE3NeaJTwidF53jh6xOzGhbisrDtNdnZXe3xTsoHKVKf7LI4LVXmNi6BOfG10al0XDi9ltm7b0T11t910KiVGy4+oY/SnhiYmyEX6iC9Vdfk9HegiY/eDD1v6c8CQjnyAN/OpfLjFqj4V2EkmUXtQe+O29507CQB/1/yoZGAw/8QjmWgtNsbOwd+a3zANZMjW7H7p407jKIl4/usnX+ZLpPWZrg8nX+6MKupTOY2r0VRsbG5CxUjEr1miW4zJewd3CiY69hzBwzAKVSgVv6jPzddwSP73uxeMYYxs9bF28NQMMW7Vk5bxL9/26GSqmkdIWf+anGrxgZGfFP/9EsmTkWpUKBg5MLvYZPTvbUlJTM22PYZFbPn0qUIgoTExP+6j4o2SNxcXF0cqb/0NEMH9ALhVJBBs9MDBoxDoC7XreZPHY4S9duMfj7fikbe0ca/d2f9dOGo1IqcHLPwG/RbXn7gsl0nZxwW67UoAWbZ49lZu8/QANVG/9JxpyGPQFm7+hEpz7DmDF6AEqFAvcMGencdwSP7nuxeNoYJixYF29NQoxNTOg9cgor505hy6qFmJiY0G3wOOzsHQyaPzBMwajdd5j4W0HMTIx4GRjO8J13yJfeliG189BiySX8Q6Pos/kmA2rmwdLMmCiVhr5bbhGlUtOjak6MgCG1P54cuP4ymEkHHhg0Z0z2Dk506h29PpUK3NPHWOfTxzBh/rp4awAatWzP8rmT6Nfp47ZYpeavX1XG+BgZGdFlwGgWz9D2b45OLvQ2QP8m0oaRJq4LEoTBbIxjBOJrVzJj/Hdd/Bp5eQendYQkazP5aFpHSLKwG6fTOkKS/D2yS1pHSLIKWR3SOkKSZbL9Oqem/T/xdLL4fNFX5vTTb2v0PLuDYW+1nho6rL78+aKvzKKWxdM6wv+9YlntPl/0FSg6MvW+B10dXiXV3isu//fTCIUQQgghhBAiLfzfTyMUQgghhBBCfD2+pxmRMrIlhBBCCCGEEClARraEEEIIIYQQqeZ7utmHjGwJIYQQQgghRAqQkS0hhBBCCCFEqvmOBrZkZEsIIYQQQgghUoKMbAkhhBBCCCFSjVyzJYQQQgghhBAiWeRgSwghhBBCCJFqjIxS7ycuu3fvplatWlSrVo21a9fG+v3jx49p1aoV9erV46+//iI4OPiLP6scbAkhhBBCCCG+C97e3kyfPp1169axY8cONm7cyMOHD3W/12g0/P3337Rv355du3aRL18+Fi1a9MXvJwdbQgghhBBCiO/CmTNnKFOmDA4ODlhZWVG9enUOHDig+/3t27exsrKiYsWKAHTq1IkWLVp88fvJDTKEEEIIIYQQqSYtb5Dh4+ODq6ur7rGbmxs3btzQPX7+/DkuLi4MGjSIO3fukD17doYOHfrF7ycjW0IIIYQQQojvglqt1jvY02g0eo+VSiUXLlygWbNmbN++nUyZMjFhwoQvfj8Z2UphThbp0jpCkpmbflvH4DZmZmkdIcl6tCqZ1hGSLDCsaFpHSJL5w+ekdYQka7Z1bFpHSDKlWp3WEf7vWZl/e7tqDyuLtI6QJCbG395tqJuUz5LWEZIsSvlt9RdKjSatI/zfSss7v3t4eHDp0iXdY19fX9zc3HSPXV1dyZIlC4UKFQKgTp06dOvW7Yvf79v6Vi2EEEIIIYQQX6hcuXKcPXuWgIAAwsPDOXTokO76LICiRYsSEBDA3bt3ATh69CgFChT44vf79k6XCSGEEEIIIb5ZaXnNlru7Oz179qR169YoFAp+++03ChcuTPv27enWrRuFChVi7ty5DBkyhPDwcDw8PJg0adIXv58cbAkhhBBCCCG+G3Xr1qVu3bp6zy1evFj37yJFirBlyxaDvJccbAkhhBBCCCFSTVpes5Xa5JotIYQQQgghhEgBMrIlhBBCCCGESDVpec1WapORLSGEEEIIIYRIATKyJYQQQgghhEg139HAloxsCSGEEEIIIURKkJEtIYQQQgghRKqRa7aEEEIIIYQQQiSLjGwJIYQQQgghUo2MbAkhhBBCCCGESBYZ2Yp2/vx5OnXqRObMmdFoNCgUCpo2bUqbNm1o1aoVXl5enD17FnNzc90y9evXx87OjtWrV7Nt2zYuXLjAhAkTkpXj1qUz7Fq9AKUiCs+sOWneZSCWVtax6jQaDatnjSFDlhxU/bV5rN8vnjAQeycXGnfonaw8CTl3+gRL5s1AoVCQPWcu+gwehbW1TaLr3gUHM3PSaB4+uIeFhSU16tSnQeMWANz1usW86ROJiAhHrVbRpGVbfqlZ12DZb148zfZV81EqFXhmyUHrboPjXc8rZozGM2sOqjVooXs+LOQ9Uwb+Tetug8maK5/BcsXn5a0LXNu5EpVSgaNnVsq06IG5pZVezb3ju7l/ch8YGWHr4kGZFt2wsHUgKjyUc2tmEuz9EjRqspf+mQLVfk/xzPncrKmd3xVTYyNev4tk47W3RCrVejXlszpQLqsjGsA/NIpN198SEqXCCGhY2J0cztrPeMc7hN1evimeObEWj2rF7QevmbH631R/76sXTrFp+TwUiigyZ8tJux5DsPpku0uo5vCeLRw/sBNFVCRZc+alfY8hmJmb8+rZY5bOGk9ERBhGGNGk7T8ULl7WIJmvXTjF5hXzUSqiyJQtJ3/1GIyllU2iatQqFavmT+HezSsAFC5ZjqZ/dcPIyIjH971Yu3A6UZHhqFVqav3eih+r1Pzu8sbl1InjzJs9naioKHLmysOQEWOwsYndP4O2nxs5dCA5c+WmZZu2AAzo050Xz5/ral6/fkmx4iWZOnNeiuSN6frF02xbOQ+FQkHGrDn5s3v8/fOy6dr+uUbDFnG8kmFdOXeKdUvnoFBEkSV7Ljr1Hhpr24uvJioygiWzJvLo3m00GsiZtwDtuvXHPJ2FblmfN6/o37kVQybMIUee/Cn6WZ7fvMDF7ctRKxU4eWajQusemFvqr+Pbx3Zx57+9GBkZYeuangotu2Np55Ciua5dOMXmldHbVdYEtr04atQqFasWxNj2Snzc9kLeB7NmwVRePX+CIiqSuk3+4McqtVL0s8DX25ZF6pKRrRgKFizIzp072bVrF5s3b2bZsmU8fPgQABsbG06dOqWrffz4MT4+PgZ9//fBgayZPZZ2/ccybN4GnN0zsGvV/Fh1b188Zfawblw7czzO1zm8bS2PvG4YNNunggIDmDxmKCPGT2flpt2kz5CRJXNnJKlu3sxJWFhZsWz9DuYsXcuFs6c4e+o/7Y5/YE/atO/MotVbGD99PgtmTeHl82cGyf4+OJCVs8bSceB4Rs3fiIuHJ9tXxv4C8ebFU6YP6cqVM8f0nr956QwT+rbD+9XzWMukhIj3wZxdPYOK7QdRf/gibFw8uLZzuV6N//MHeP27jep9plB3yDxs3TJwbfdqAK7vXo2Vowt1h8yjZr8Z3D+5D9/Hd1I0s7W5CU2LpmfFxVdMOPqEgFAFdfK56tVktE9H5ZzOzDr1jMnHn+AbGkXNvC4AlMhkj5u1OZOPPWHK8SfkcLaiSHrbFM2cGHmyubN/YVcaVP0hTd7/XVAgi6eNpvuQCUxZsgU3D082Lp+b6JqLp49xeNcmBo6fw4QFG1BERbJ/x3oAls+dRKVqdRk3dy3tew5l9rhBqFTK5GcODmTJ9DF0HTyeiYs34+rhyabl8xJdc/roft6+fMbYeesYPXct925e5eKpo2g0GmaPHUDDlu0ZPWcNvUdPZ/3imbxN5nb5reWNS2BAAKOHD2bClJls2bkfz4wZmTtzapy1Tx4/onOHPzl65JDe8xOmzGTtpu2s3bSdwcNGYWtrS7+BQw2e9VPvgwNZPmMMnQeOZ9zCTbh6ZGDLirmx6l6/eMKUwV24dPpoimcC7XY1b8pIeg+fxMwV23BL78m6JXMSXbNt7TLUKhWTF21gyqL1REVFsn39Ct2yUVGRzJ4wFKVCkeKfJfx9ECdWTqNqxyH8PmoJti4eXNyuv0/xe/aAm4e3Uq//NBoNX4C9WwYu71qVorneBQeyZMYYug4az8RFCWx78dTotr256xg9Zy33bmm3PYDF00bj6OzG6Nmr6Td2NmsWTCPAzztFP8/X2pa/FkZGqfeT1uRgKx6RkZGYmJhga6v9gletWjUOHjyo+/2+ffuoXr26Qd/z7rULZMmZD7cMmQCoUKMBF08cQqPR6NWd2L+VslXrUrTcT7Fe4/7NK9y5eo7y1esbNNunLp0/Q558BciYOQsA9Ro24d+De2NlTajuwV0vfqlRFxMTE8zMzCj9Y0VOHD2EIiqKVn/9TfFS2rPqrm4e2Ds44utrmI7R6+oFsuTKh3v0eq5UsyHn/zsYK/vxvVsoX60uxX+sovf80d2baNtrOPZOzgbJ8zlv7lzBOUsu7Nw8AchdoTZPLh7Xy+ucORf1RyzG3NIalSKKsCB/0lnbAVDi944Ua/AXAOHBAaiUCswsY59ZM6Q8rta8CIrAL1T7xeH00yCKZbTTq3kZHMm4fx8RoVRjamyEvYUZoVEqAIyNwNzUGFMTI0yNtT8KtSbW+6S2To0rsmL7WbYdvpom73/zynmy5c6Ph2dmAH6u04gzxw7otYWEak79u5eaDZtjY2uPsbExf3YZQPnokRW1WkVoyHsAIsJDMTNPZ5DMt66cJ3vufLo8VWo35OwnmROqUavVREZEoFAoUCqiUCoVmJmbo1BE8WvzdhQoWgoAJxd3bO0dCPRL3kmwby1vXM6fPU3+AgXJnCUrAI1+b8aB/Xti9XEAWzauo36D3/j5l7j3ZwpFFCOHDaRn34G4e6Q3eNZP3b5ynqy58uEevW5/qtWQ88dj98/H9mylQrV6lChfJa6XMbjrl8+RI3d+0mfU5qpW9zdO/rtfL1dCNfkKF6Nhy78wNjbG2MSEbDnz4Ov9Rrfs0lkTqVStLnb2Din+WV55XcE1S27s3bX7lHyV6vDw/DG9z+KSJReNRy/F3NIapSKK0Bj7lJRy68p5suf6ZLs6Hse2F09NfNteyPtgbl+7wK/N2wHabW/49GVY29in6Of5WtuySH0yjTCGW7duUb9+fdRqNc+fP6dmzZq4ubkBULFiRYYNG4ZCocDMzIzjx4/TtWtXHj16ZLD3D/TzwcHFTffYwcWViLBQIsLD9IadP0wNvHvtgt7yQQG+bF06k87DpnLq4E6D5YqLr89bXN09dI9d3dwJDQ0hLCxUbyphQnV5CxTi8IHdFCzyA4ooBSePHcHU1BTzdOmoVa+hbpk9OzYTHhZK/gKFDZI90M8bpxjr2TGe9dysUx9Ae3AWU/eRMwySI7FCg3yxdvw4KmTl4IIiIgxFRLjeVEJjE1NeXD/LubWzMDY1o0idloD2IlQjExNOrZjM86unyVSkLHbRO9mU4mBpSlD4xzO0wREKLM1MSGdqrDeVUK2Bgh42NC7igUqt4cA97VTBC8+DKZLBluG/5MTYGO77hOHlHZKimROj58TNAPxcNm+avL+/nzfOrh/brpOLG+FhoYSHheqmMyVU8+blC7LnDmTikG4E+fuRp+APNP2rKwB//NOPcQM6s3/7et4FB9BlwFhMTJK/iwjw9cbJxT1WnojwUN30oIRqKlStzcVT/9KjdR3UKhUFi5aiaOkKAFSqXk+3zLH924kIDyNH3oLfVd64eHu/xS3GgZGbuzuhISGEhobGmkrYN3q06vzZ03G+1s7tW3FxdeWnKr8YPGdcAvx89Nato27d6vfPLf7W9s+3r55PlVz+Pt44u33M5ewax7aXQE2REmV0z/t6v2HftvV06DkYgH/37UClVFK1dgO2r1uW4p8lNNAPa6eP+xRrxw/7lDC9qYTGJqY8vXaGk6tmYmJmRvG6rVI0V4CvN06uidj24qnR2/bUH7e9R/du4+DozIEd67hx6SxKRRQ1G7bQHbCl2Of5Stvy10JukPGd+jCNcPfu3Zw+fZqnT5+yaNEiAMzNzSlevDhnzpzh/v37ZMqUCQsLi8+8YtJo1Oo4G5+x8ef/TCqlkhVTR9CwbTfsnVwMmisuarUGIz6fNaG6v7v1wQgjOrZuzLB+3SheqiympmZ6detXLWHl4nmMmTKHdAZa32q1GhKR/auh1pDYvJmKlOX3SespXLs5R+cMRaP+eGBT/o++/D5xPVFhIdzctz4lE2NkZERc41BxnVm/9TaEYQcfcvCeHx3LZMIIqJ7HhZBIFcMPPmDUoUdYmRtTKYdTimb+FmjU6ri3JxOTRNWoVEpuXb1A14HjGD1rJSHv37F5xXyioiKZM34wHXsNY/aaPQydtJBls8bjb4DRZI1GE+c8DmNjk0TV7Fi3BFs7B2av3c/0VbsJCXnH/m1r9er2bFrJ9jWL6Tl8it41MN9D3rio1eo4p86YmCS9j1u/ZiVt2/1tgFSJo9HEnT2t+2e1Jp7tKka7SEzN4/t3GNajHdXrN6Z4mQo8fnCXw3u20r7HoJQJHoeY+4WYjGLk/CDrD+VoNW0jxeq04MCsIfEua5Bchtj27KO3vZW7CXmv3fZUKiW+3q+xtLJm6JTFdO4/hnWLZ/DkQcpOp/9a27JIffIXj4eNjQ01a9bkypUruudq1KjBwYMH2b9/P7VqGf7CSkdXD4ID/HSPg/39sLKxJZ2F5WeXffbwLn5vX7Nt2SzG92jDqYM7uHLqKGvnjDdYvuWL5tCh1W90aPUb+3dtxT/G9Bc/Xx9s7eyw/OSmDW7uHvHWhYaG0qFLL5au287kOUvQaDR4ZtJO7YuKimLM0H4cPbSf2YvXkCNXHoN9DqdP1nOQv2+i13NasHJyJTzYX/c4LMgfcysbTGN8SXvv8xqfh7d1j3OU/YXQAF+iwkJ47XWZsCDt8mYWlmQtXpGAF4YbkY1LULgC+3QfR0XsLUwJi1IRpYoxTcXajGxOH9f5+efBOFqZYWlmTKH0tlx4HoxKAxFKNRdfvCOns37b+h45u3kQGKPtBvr5Ym1jh0WMtptQjaOTCyXLVcbK2gZTMzN+rFKDh3dv8vLpIyIjI3QjMDnzFcIzS3Ye3b2V7MxOru4EBXy8ucmHPDG3t4RqLp05TsVqdTE1M8PK2obyP9fmzvXLgHaK27yJQzj33yGGTltC5uy5v7u8HyycN4sWjRvQonEDdm7fgp/vx3y+Pt7Y2dnH6p8/595dL1QqFcVKlDRYzs/RrtsY7dffF6tP1n9acHHzIND/4zoN8PPF2tYOC0vLRNecPnaQ0f3/oUW7rjRsrr0RyYnDewkPDWVI97b07dicAH9fZo0fwqUz/6XYZ7F2ciMsOED3ODTIj3RWNpjF2KcE+7zm7cOP23/uH6sR4u9DZFjKzTBwcnUnKMb6C/SPZ9uLp+bS2eNU/OWTbe/GZRyjR/EqVK0DgHuGTOTOX4TH971S7LPosn6FbflrIddsCVQqFRcuXCB//o93BKpYsSLnz5/nxIkTVKxY0eDvme+HUjy9dxuf1y8AOHlwO4VKVUjUstnzFmTM0u0MnLGSgTNWUr76rxQrX4UWXQYaLN+fHbqwaPUWFq3ewuwla/G6dUN304rd2zdRrkLsa8hKlC4Xb93u7ZtYsVh78XCAvx/7d22lSrXaAIwfMYCw0BBmLV6NRwbDTnnLX7QUj+/dwjt6PZ/Yv50ipQ3/9zSUDPmK4ff0Hu98XgHw4NQ+MhYuo1cT/i6AU8snEhESDMDTi8exz5CFdDZ2PLtykhv71qHRaFApFDy7cgqPPIaZkhmfez6hZHGyxMVaO1JZLqsjt96+16uxTWdKq+IZsDbXnrUsntGOt+8iCVOoeRkcQRFP7fWSxkZQwMOGZ4HhKZr5W1CoWGke3r2lu6nCv/u2UaxsxUTXlCpfhXMnjxAVGYFGo+Hy2f/Injs/7hkyER4awv3oG+t4v37J6+dPyJIj+Sc5ChUrzaMYeY7u20bRMhUSXZMlRx7On9Te9VGpVHL1/End1LuFk4cTERbK0KlLcHXPkOys32LeDzp27qa7ocWy1Ru4deM6z589BWDblo1UrJz060GuXLpIiVKlU3W6T4GipbX9c/S6/W/f9ljrPy0UKV6GB3du8ealNtfh3VspWa5SomsunT3B8rlTGDJhDuV/rqFb5o/OvZm5chuTF65j8sJ1ODm70m3gGEp88tqGlDF/MXwe3yXYW7tPuXtiH5mL6N95NDw4gKOLJ+j2KY/OH8PRMwsWNil33VahYqV5dC8R2148NVly5OH8qdjbnqtHBrLkyMOpf/cBEBzoz4O7N8mWwncS/lrbskh9cs1WDB+u2TIyMkKpVJInTx7at2/PpUuXAO1UwmLFigGQLp1hLh6PydbBkZZdB7F00hCUSgUuHp607j6UZw/vsG7OBAbOWGnw9/xSjk7O9Bs6mpGDeqFUKEifMRMDho0D4N6d20wdN5xFq7ckWNe8dTvGjxzIX80boNFoaNP+H/LmL8jtm9c4cfQwGTNnpXuH1rr3bP9PT0qW+THZ2e0cnGjTfQiLJgxCqVTg6uHJnz2H8fTBHVbPGc/QmSl7x6WksrB1oGzLHpxYMh61UoGta3rKte6N/7MHnFs7k9qD5uCWsyAFqzfh8IyBGBsbY2nvTOUOQwAo3rAd5zfMZc/YfwDtVMO8lVP2BiohUSo2XH3DHyU8MTE2wi9Uwfqrr8lob0GTHzyY+t9TngSEc+SBP53LZUat0fAuQsmyi9qd/85b3jQs5EH/n7Kh0cADv1COPfT/zLv+/7N3cKJDz6HMGjsApVKJW3pPOvUZweP7XiyZOZZxc9fGWwNQtc5vhIS8Y0jXNqjVKrLmzEvzdt2xsrahx9BJrF4wFYUiChNjE9p2G4h7hozJzmzn4ES7nkOZM26gNo+HJx36DOfJ/TssmzWW0XPWxFsD0KJDT1bNn8yADo0xMjamwA8lqf1bKx7eucnFU0fx8MzMmD7tde/X+M8uFCpeJr44/3d54+Lk5MzQkWMZ0LcHSoUCz4yZGDFG+9+SeN2+xdiRQ1m7aftnX+fF82ekN/DJrs+xc3Diz+5DmTd+ECqlAtf0Gfmrl7Z/XjFrHCNmr07VPB/YOzrxd99hTBvVH6VSgXv6jHTpP5JH97xYMG0Mkxeui7cGYPXCGWg0GhZMG6N7zTwFitCuW/9U/yyWdg5UatOTfxeNRaVUYueankp/9sH36X1Orp5Jw6Fz8chVkB9qNWXv1P4YGZtg5eDEL38PS9Fcdg5OtOsxlDnjB6JUaPuuDr2H8+TBHZbNjLHtxVED0KJ99LbXMXrbK1KS2o2015l1HzKJVfMnc3TfVjRqDb82a0v23Cl7e/2vtS1/Lb6na7aMNHFdRCEM5vAdv88XfWXyeaTsHYcM7aFP2t84IalOvgj4fNFXJjAs+bcBT03zh8/5fNFX5sTWsWkdIclUsgtJcfkyfFt9MsDNl8FpHSFJbC2+vXPPhx59Pf/3YGJVyPhtXXur/Ab7t/K5HNM6QqJUmXU21d7raDfD/J+RX+rb612EEEIIIYQQ36zvaGBLrtkSQgghhBBCiJQgI1tCCCGEEEKIVGP8HQ1tyciWEEIIIYQQQqQAGdkSQgghhBBCpJrvaGBLRraEEEIIIYQQIiXIyJYQQgghhBAi1XxP/8+WjGwJIYQQQgghRAqQgy0hhBBCCCGESAEyjVAIIYQQQgiRaoy/n1mEMrIlhBBCCCGEEClBRraEEEIIIYQQqUZukCGEEEIIIYQQIllkZEsIIYQQQgiRar6jgS052EppGR0s0zpCkr0ODE/rCEmSzuTbG6At6GaT1hH+7zXbOjatIyRZxUaD0zpCkh3bPCatIyRJVjfrtI6QZPffvk/rCElmb2mW1hGSxOwb3I8UcrVN6whJZm76ba3nb6sVi6+VHGwJIYQQQgghUo0R38/Q1rd1ikEIIYQQQgghvhEysiWEEEIIIYRINfL/bAkhhBBCCCGESBYZ2RJCCCGEEEKkGvl/toQQQgghhBBCJIuMbAkhhBBCCCFSzXc0sCUjW0IIIYQQQgiREmRkSwghhBBCCJFqjL+joS0Z2RJCCCGEEEKIFCAHW0IIIYQQQgiRAmQaoRBCCCGEECLVfEezCL/Og63z588zZ84cVq9ebdDXbdWqle41q1SpgoWFBWZmZgC8f/+eggULMmHCBKysrOJ9jVmzZlGuXDlKlChh0GyXzp5k9eLZKBQKsmbPRZd+w7Cytklyna/PW/p3bsOMJRuwc3AE4ObVi6yYPwOVSom5eTradetH7nwFk5X32oVTbFo+D4UiikzZctK+xxAsP8kbX82sMQPwfvPiY+a3r8lbqBi9RkzVPefz9hXDurah39hZZM+dP1lZP2TZsnI+SkUUGbPm5K8eg7G0ip03rpqQ98GsmjuJ54/vk87CkvJV6/BLvcZ6y544tIvLZ/+j5/CppIS7l89yYN0ilAoF6bNkp9Hf/bGwso5Vp9Fo2Dx3PB6Zs1OxXlMA1CoVO5fO4InXdQDyFCtDrVZ/p/j/cfEtZL4ao41mzpaTdj2GxNruEqo5vGcLxw/sRBEVSdaceWnfYwhm5ua8evaYpbPGExERhhFGNGn7D4WLlzVo9qRYPKoVtx+8Zsbqf9Pk/a9dOMXm6G0rUwLbX1w1apWKVQumcO/mFQAKlyhH07+68frFExZMGqZbXq1W8/LZI7oOmkCJH38yaP6zp/5j0dwZKKIUZM+Vm/5DRmFtE7t/Bm17Hj9yMNlz5KJpqz8BiIyIYPqkMdy9fQuNRkO+goXo2W8I6SwsDJbx6vlP2mnPONpyAjWHd3/Slntq2/Kje16sWTiNyIhw1Go1dX5vTfmfayY77+VzJ1m7ZA5KhYLM2XPSuU/sfd7navx83jKoyx9MWbweO3vt/u7SmRPMmTQcFzcPXd3oGUuwjKPv+RKXzp5k1eLZKBRRZM2ei679hse7r06oztfnLf06t2bmko26ffXzp4+YN2UMEeFhYGRE6w7dKFaqnEFyA9y+dIbdaxeiUkSRIUsOmv0zMN4+ee3ssWTInJ0qvzbXPT+oTW0cnF11j6vUb06JStUMlg/gyvlTbFg+F6UiiszZctEhjnacmJppo/ri6OTKn136AXD72iXWLJ6BSqXC1tae1p16kSVHboNkvhojT6Z48iRU0+H3qji7uOlqa//eivJVPm5jPm9fMfif1gwcP9sg34dE6vuuphFeuHBB7/GiRYvYuXMnO3fu5MCBA7x+/ZodO3Yk+BoXL15EpVIZNFdwUCCzJ46g/6gpzFu9HfcMnqxaNDvJdccO7mFwt3YE+PnqnlMoFEwZOYB/+g5lxtKN/N6qHTPGDU1W3ndBgSyaNppuQyYweckW3Dw82bh8bqJrug2ZwNi5axk7dy1/dRuMlY0tbf7pp1s2KiqSBZOHo1QqkpVTlyU4kKUzxtBl0HgmLNqMm4cnm5fPS3TN+sUzSGdhybj5Gxg6dSk3L5/h2oVTAIS8D2bFnAmsWzQdNBqD5P1USHAQm+dNoGWf0fSZtQYn9wwcWLswVp3Py6csHtmTm+f+03v+yolD+L5+QY+py+k+ZRlPvK5x89zxFMn6LWV+FxTI4mmj6T5kAlMSaMfx1Vw8fYzDuzYxcPwcJizYgCIqkv071gOwfO4kKlWry7i5a2nfcyizxw1CpVIaNH9i5Mnmzv6FXWlQ9YdUf+8P3gUHsmTGGLoOGs/ERZtx9fBkUxzbX3w1p4/u5+3LZ4ydu47Rc9Zy79ZVLp46imfm7Iyes0b3U7BYacpUqmbwA62gwAAmjBrK6IkzWLN1Dxk8M7JwzvQ4a58+eUTPzn/x37+H9Z5fvXwRKpWKZeu3sWz9NiIjI1mzYonBMura6dAJTFm6Bbf0CbTlOGounopuyxPmMGFhdFvevh6NRsOsMf1p1LID4+atpe/oGaxbNIO3r54nK29wUCBzJ4+k74jJzFq5Dff0GVm7ZHaSao4f2sOwnu0J8PfVW+6e13Xq/t6KKYvW634MdaAVHBTArInDGTBqMvNX78AjQ0ZWLZqV5LqjB3czqNtfevtqgIXTx1O1Vn1mLN1It/4jmDyyPyqlYfqNkOBA1s0ZR9u+Yxg8Zz3O7hnYtXp+rLq3L58yd3h3rp89rve896vnWNnY0m/aCt2PoQ+03gUFsnDqKHoOnci0pVtx8/Bk/bI5Sa7ZtWkVd29d0z0OCw1h+uh+tGjXjUkL1tO26wBmjhuIIirKYJl7DJ3I1KVbcffwZEM8meOqef3iKTa29oyfv073E/NAKyoqknkThxns+9DXxMjIKNV+0tpXe7AVEBBA+/btqV69Op06dSIqKoodO3bQoEED6tevz6BBg4iMjARgzZo1/P7779SpU4cGDRrw+PFjQDt61aNHD6pXr86IESMA+P333+N8v/fv3/P+/XscHBzifc0dO3Zw69YthgwZwr1793j27Bl//vknDRo0oFmzZnh5eX3RZ7128Sw58xYgQ8bMANSo9zsnjuxH88mX94TqAvx8OX/qGMMn6+9gzczMWLrlANlz5UWj0eD95hW2dvZflPODm1fOkz13fjw8tTl+rtOIM8cO6OVNTI1SoWDh1JG07NATZ1d33fMr506iQtU62No5JCvnB7eunCdbrny6LD/VbsjZ4/pZEqp5+vAu5arUxNjEBFMzMwqX/JGLp44CcOHkvzg6udDkr64GyRqXBzcukjFHXlzSZwSgdLX6XD15JFb7OHtgB6V+rk2hMpX1nteo1SgiI1AqFSgVUSiVSkzNzFMs77eS+eaV82RLRDuOr+bUv3up2bA5Nrb2GBsb82eXAbqdpFqtIjTkPQAR4aGYmaczaPbE6tS4Iiu2n2Xb4atp8v6g3bayx9i2qsSz/cVXo1ariYyIQKH40BYUmJnrt4UPB2B/dOlv8PwXz50hb/4CZMycBYD6jZpw5MDeWG0ZYMfmDdSu34jKP+t/CS1StDit23bE2NgYExMTcuXJh/fb1wbLGKud1m7EmaOfacsxamK15a4DKP9zTRSKKBq0aEfBYqUAcHZ1x9begQA/n2TlvX7pLDnz5Cd99L6ser3fOPmv/j4voZoAP18unD7OkAlzYr32vds3uHXtIr3bN2VI97/wunElWVljunrxXPQ+WNsWatT7nf/i2FcnVOfv58P5U8cZMXlerNdXq9WEvH8HQHhYaKx2nhx3r10kc858uGXIBMCPNRpw+eThWNlP7d9Gmap1+KGc/kmLJ3dvYmxswszBnZnQsw0HNi1HbeATzzeunCN7nvykj26jv9RpxOlP2vHnaryuX+b6pbNUrd1Qt8ybV8+xtLahYFFtO/bMnBVLK2se3Llp8MxVE5E5Zs19rxsYGxszsld7+ndqxrY1i/XW64o5k6j4Sx1s7R2SnVWkna9yGiHA69evWbBgAZ6enjRu3JjNmzezd+9eNmzYQLp06Zg6dSpLly6ldevWHDlyhNWrV2NhYcHMmTNZu3YtQ4dqR28qVqzIjBkzAFi/fj2bN2/WvUeHDh0wMTHB398fDw8PWrZsSc2aNQkJCYn3Nbdu3UqXLl3IkycPTZs2ZdiwYeTPn5+HDx/yzz//cPDgwSR/Vj8fb1xiHGy4uLoRFhpCeFjoJ1Mm4q9zcnFlwOi4p7CZmpoRFOBPrw7NeRccRJ9hE5KcMaYAP2+cXT8OeTu5uBEeFkpEWKhuKmFiao4f3Imjs4vemejjB3agUin5qeav7NqwPFk5dXl9vXGKsd50WcJDdVOZEqrJnrsAZ47uJ1f+IigVUVw+fQwTU+2mU6WWtkM/eXiPQbLGJdjPB4cYUwzsnV2JDA8lMjxMbwpI/XY9ALh//ZLe8sUr1+Dm2eOM69gItUpFriIlyV/ixxTL+61k9o+njcbc7hKqefPyBdlzBzJxSDeC/P3IU/AHmkYfdP/xTz/GDejM/u3reRccQJcBYzExSf3utudEbX/3c9m8qf7eHyR3+6tQtTYXT/1Lj9Z1UKtVFCxaiqKlK+i9x8Zls2nUulOsqYmG4OP9Fjf3j1PSXN3cCQ0NISw0NNZUwh79BgNw6dwZvedLlvnYdt++ec2W9avpM2i4wTL6+37STl3jaMsJ1Lx59YLswYFMHByjLbfrirl5OirXqK9b5ui+7USEh5Ezb/KmoWuzfFynzq5uhIXGlTfuGicXV/qNnBLna9vY2VOhSg3KVPyZu7euMXFob6YuXq93Qu9L+fm8TeS+Ov46Zxc3Bsazr+7YYwBDenZk1+a1BAcF0GfYBN2+JrkC/b31+mQHZ1ciwmL3yb+17wXAvesX9ZZXq1XkLlyCuq06oVIpWTSmHxaW1lSuqz+lPjn8fb1xdonRD8TXjuOpiYgIZ+X8qQwYO4t/923T1aT3zExkRDg3Lp+jcPEyPLp3m5fPHhMY4JfszAGJyJxQjVql7dOa/tUFlVLJ5KE9sLSypmbD5hzbvwOlUkmVWg3YYaDvQ1+Tr2DAKdV8tQdbefPmJVMm7RmYHDlyEBgYyLNnz2jcWLthKxQK8ufPj42NDVOnTmXv3r08ffqUkydPki9fPt3rFClSJN73WLRoERkzZuTgwYNMmDCBGjVqYGRk9NnXBAgNDeXWrVsMHDhQ91xYWBiBgYE4Ojom6bOqNeo4hzmNjU2+qC4uDk7OLNtykEf37zCsVycyZc2OZ6YsScr5gUatBmLnMDIxSVLNwR3radttkO7x04d3ObpvG4MnLfqiXPHm1Wg+u94Sqmnarjsbl85ieLdW2Ds4U6BoKYOcEUssjUYd5/PGxokbmD6yeQXWdvYMWbwDZVQkqyYP5sTujVSs28SQMfV8C5k1ajVGcbRR40/acXw1KpWSW1cv0HPYZMzN07Fg6kg2r5hPk7b/MGf8YDr2GkbR0hV4eOcmU0f0Jnvu/Ab5wvet0Wg0ce5VP93+4qvZsW4JtvYOzF67n6ioSGaO7sv+bWup2bAFAA+8bvAuOIiylaunSH61Rh13NpOkTwy5d+c2Q/p2p0HjZpSrUNkA6bQ08e0bYrblBGpUSiW3rlyg5/DotjxF25Zbdeqlq9u1cSUHd2yg39iZmKdL3rVmarUmzi9aMdtEYmriEvMgLF+houQpUJjrl89TpUa9L877QWL2JUmpiykqMpLJIwfQfcBISparyL3bNxgzqDs58xbANcb1Z1+cXR13JqNE9snlftFff5XrNeHE3i0GPdiKL6N+nxx3DcDs8YNp1aknjs4ues9bWdvQe/gUNq6Yx9rFs8hbqCgFipTE1NQs2ZnV6nj6LhOTRNVUqdVA77laDVtwYOcG8hYqxpG92xg2xbDfh0Ta+GoPtkxjnM0xMjLC1taWmjVrMmTIEEB7sKNSqXjz5g2tWrWiZcuWVKxYERcXF+7cuaNbNl26z0/fqV69OqdPn2bQoEEsXrz4s68J2uF+c3Nzdu7cqXvu7du3ummIn7Nu2XwunNZepxIeFkqW7Dl1v/P388HG1g4LS0u9ZVzdPHhw59Zn62IKDXnPzasXKVOhCgA5cucja47cPHv88IsPtpzdPHh077bucaCfL9Y2dlhYWCa65unDe6hUKvIWKqarOXVkH+FhoYzq/Zd2mQBf5k8aRrN23ShWpuIXZQXt1JfH9z6ut0B/bZZ0MfMmUBPi85bGbbtgY6udfrl74wrco6fHpQYHF3eeP/jY/t4F+GFpbYu5Rfx/95huXzhJvbbdMDUzw9TMjGKVanDr3H8perD1LWRObjt2dHKhZLnKurOXP1apwY51S3n59BGRkRG60Zec+QrhmSU7j+7e+i4Ptpxc3Xn0me0voZpLZ4/TqmNvXVso/3NtLp4+qjvYOn/yMD/+XCvRB/KJsXTBHM6cOAZo9zXZc+bS/c7P1wdbOzssLeO/kVJc/j20j+kTx9C972B+qVHbYFkBnF09eHT3M205gRpHZxdK/hi7LQMooqJYOHUUr58/ZsT0pbh6ZEh2Xlc3Dx7c/fj3DvDzjbUvS0zNp0JD3nNg52YaNv9T94Vco9FgmoxR5bXL5nExel8dloR99f0YJ+QSs69+9uQhkZHhlCyn3dflKVCYzFlzcN/rpkEOthxd3Xn24OOlDsH+fljZ2Opthwm5ePwAGbLmxDNr9OfXaDAx/fyJ3qRwdnPn4Sd/89h9ctw1L589xufNK9Ys1F5PGRToj1qtRqGIol33QVhYWDJs8sfrhnu2bYRHhuTvx13c3Hn0mcwJ1Zw8so8s2XORObu2j9GgwcTElJNH9hIeFsqInm0BbZ84d+JQmrfrRvGylZKd+2sg/6nxV+rw4cP4+/uj0WgYMWIEK1eu5ObNm2TJkoU//viDQoUKceTIkXhvYGFiYoIynotNu3fvzuXLlzl+/HiCr2liYhJ9NxtbsmbNqjvYOn36NC1atEj0Z2ne9m9mLN3AjKUbmDhvJfe8bvL6pfai44O7tlLqx9gb0w8lyyaqLiZjYxNmTxzJnZvXAHj+5BGvnj9N1t0ICxYrzcO7t3QXSf+7bxvFylZMUs3dm1fIX6SE3hmqlp16MXnJVt3NMxydXPm736hkHWh9yPLo3scsx/Zto2iZComuObZ/G9vXaM8uBQf6c+LgTsqk0Fn0uOQqUpIXD7zwe/MSgPOHdpG/ZOKn1GXIlosbZ7RfHFVKJXcunSZTCt/R6FvIXCgR7TihmlLlq3Du5BGiIiPQaDRcPvsf2XPnxz1DJsJDQ7jvdQMA79cvef38CVly5DFo/m9FoU+2raNxbH8J1WTJkYfzp7R3UVQqlVw9f5IcMaax3bt5lQJFDHt32L86dWHpuq0sXbeV+cvX4nXrOi+fPwNg19aN/FixSpJe7/SJ48yaMoEpsxcZ/EALoFDxT9rp3jjacgI1pcpX4dyJ2G0ZYP6kYYSHhTLMQAdaAEVKlOGB103eRO/LDu3eQslylZJc8ykLSysO7tzE+ZPaa2ofP7jLw3u3+aHUl98JtEXbzsxYupEZSzcyad6q6H2wti0c2LWFUj9WjrXMx311wnUxpffMTFhICHeib+zw5tULXjx7TPZchpkCnLdIKZ7ev43Pa+2dgE8f2kHBkhU+s9RHb54/Zv+GpahVKqIiIzm5fytFf/zZINk+KFy8DA/u3uJNdBs9sncrJT5px/HV5M5fmLlr9zJh/jomzF9H1dqNKFvxFzr0HIKRkRETh/bg0X3twebZ44cwMzfXHeAkR6FP8vy7dyvFY2178de8fPqIzasWRq/XCA7t2kTZSr/Q+u/eTFu2VXfTDEdnV/7pP/r/5kDre/PVjmx9ytbWli5dutCmTRvUajX58uWjQ4cOKJVK1q9fT61atdBoNJQsWZIHDx7E+Ro///wz9evXZ9u2bbF+5+zsTPv27Zk0aRKbN2+O9zUrVKjA8OHDmThxIpMnT2bEiBEsWbIEMzMzpk+f/kV3PXFwdKJr/xFMGt4XpUKBR4aMdB80GoCHd72YM3kUM5ZuSLAuPpZWVgwcM42lc6agVCoxMzen19CxuLh9+Rl2ewcn2vccyqyxA1Aplbil96RjnxE8vu/F0pljGTt3bbw1H7x9/QIX9/RfnCEp7Byc+KvHUOaOH4hSoc3Svvdwnjy4w7KZYxk9Z028NQC1f2/DoqkjGNy5GRqNhgYtO6Tq7Vdt7B35rfMA1kwdhkqpwNndk8ZdBvHy0V22zp9M9ylLE1y+zh9d2LV0BlO7t8LI2JichYpRqV6z7z6zvYMTHaLbqDK6jXaKbsdLZo5lXHQ7jqsGoGqd3wgJeceQrm1Qq1VkzZmX5u26Y2VtQ4+hk1i9YCoKRRQmxia07TYQdwOcRf0W2Tk40a7HUObE2LY6xLH9xVUD0KJ9T1bNn8yAjo0xMjamQJGS1G7USvf6Kd2XODo5M2DYGIYN6IlCocAzYyYGjRgPwF2vW0weM5yl67Ym+BrzZ05Bo9EweczH67QKFilKz/5DDJLR3sGJDr2GMmtMjHbaN7otzxjLuHlr462B6Lb8Protq6LbcvvuPPC6wYVTR/HwzMyoXu1079e0bRcKl/jyAxh7Ryf+6TecKSP7oVQqcE+fka4DRvHwnhcLpo5myqL18dYkxMTEhH6jp7Fs9iQ2rlyIiYkJvYaM190WPrkcHJ3o1n8EE4f3RalQ4pEhIz2i98EP7t5m7uRRzFi6McG6+NjY2jJgzDSWzJ6MIioKYxMTOvceSnrPTAbJbuvgSPMug1g+eQgqpRJnD09adhvC84d32TBvAv2mrUhw+RpN2rJl8TQm9GyDSqXkh7I/UbZqXYNk+8DewYlOvYcxY/QA3d+8c98RPLrvxeLpY5gwf128NQkxMjKiy4DRLJ4xFqVCgaOTC72HTzbIXersHZzo2HsYM2Pk+Tt621s8fQzjozPHVQPQsGV7VsydRP9OzVAqlZSu8DM/1fw12bm+Bd/PuBYYaeK6pZIwmDtvQtM6QpK9D0/9W1Qnh0r97TXht2ERaR3h/15Gm8RNj/maVGw0OK0jJNmxzWPSOkKSZHUzzG3AU9ML/7C0jpBkFmaGnWKW0sy+4Bq8tPY04Nv7fuFmnTZ3Zv1S3963Cyie1S6tIyRK05Wpd5fcDW2Kptp7xeWbGdkSQgghhBBCfPu+hv//KrV8e6dyhBBCCCGEEOIbICNbQgghhBBCiFRj/P0MbMnIlhBCCCGEEEKkBBnZEkIIIYQQQqQauWZLCCGEEEIIIUSyyMGWEEIIIYQQQqQAmUYohBBCCCGESDXf0SxCGdkSQgghhBBCiJQgI1tCCCGEEEKIVCM3yBBCCCGEEEIIkSwysiWEEEIIIYRINfKfGgshhBBCCCGESBYZ2RJCCCGEEEKkmu/pmi052Eph3u8i0zpCkmV2skrrCEkSFBaV1hGSzMbs29v0HC3M0zpCkijV6rSOkGTHNo9J6whJ9tPvQ9I6QpJc3D0hrSMkmbNNurSOkGRBod9Wv6zRpHWCpHOwMEvrCEnWce2VtI6QJMvalEjrCOL/wLf3jU8IIYQQQgjxzfp+xrXkmi0hhBBCCCGESBEysiWEEEIIIYRINcbf0TVbMrIlhBBCCCGEEClARraEEEIIIYQQqeY7GtiSkS0hhBBCCCGESAkysiWEEEIIIYRINd/T/7MlI1tCCCGEEEIIkQLkYEsIIYQQQgghUoBMIxRCCCGEEEKkmu9oFqGMbAkhhBBCCCG+H7t376ZWrVpUq1aNtWvXxlt3/PhxqlSpkqz3kpEtIYQQQgghRKpJy//U2Nvbm+nTp7Nt2zbMzc1p2rQppUuXJmfOnHp1fn5+TJw4Mdnv9393sPXy5Utat27N0aNH0zrKF7l58TTbV81HqVTgmSUHrbsNxtLKOladRqNhxYzReGbNQbUGLQCIioxg/YIpPH1wB41GQ7bc+WnWqQ/m6SxSJOuFMydYvnAWiqgosuXITY+BI7C2tklSXZPalXBxddfVNmrehhy58jJp5EDdc2q1iqePHzJk7FR+rFT1i7JeOX+KDcvmolREkTlbLjr0GoLVJ1kTUzNtZF8cnV35s0s/AELeBbNi7mRePn+CIjKSX5u3pULVWl+UMSG3Lp1h1+oFKBVReGbNSfMuA+NtF6tnjSFDlhxU/bV5rN8vnjAQeycXGnfobfCMAFfPn2Ljcu06zJQtF+17xl6HCdV0bFwVJxc3XW2d31rxY5Wa3L5+iXWLZqBSqbCxs6dVp15kyZ472XmvXTjF5hXzo7Pk5K8eg7G0sklUjVqlYtX8Kdy7eQWAwiXL0fSvbhgZGfH4vhdrF04nKjIctUpNrd+1n8MQrl04xeaV0XmyJpA5jhq1SsWqBTEyl9Bmfv3iCQsmDdMtr1arefnsEV0HTaDEjz8ZJHdSLR7VitsPXjNj9b9p8v4xXT53kjVL5qBUKMiSPSed+wyL1a4/V+Pn85aBXf5g6uL12Nk7pkjOlOqTq1SrzblTx5k6dihu7ul1v5s8bzlWcfRDiXHl/Ck2LI/R38bRVySmZtqovjg6feyTb1+7xJrF2r7C1tae1p16kSVH8vsK0P6N1y2dgyL6b/x377jbQUI1fj5vGdT1D6Ys+tgObl27yKoF07WZ7ez5o3Mfshooc0r1cR/4vn3N8G5t6DtmFtly5zNI5ph+zOnEP5WzY25qzAOfEMbsuUdolEqvJoerNX2r58ImnQkqDYzfd4+7b0N0v3e3TceyP4vRfPElgsMVBs94+dxJ1kZv+5kT6B8SqvHzecugLn8wJUb/8OLpYxZOH0NEeDgYGdGyXRd+KFnO4Pm/R2fOnKFMmTI4ODgAUL16dQ4cOECXLl306oYMGUKXLl2YOnVqst5PphF+Rd4HB7Jy1lg6DhzPqPkbcfHwZPvKebHq3rx4yvQhXbly5pje8/s2r0StVjF01mqGzVqNIiqKA1tWpUjWoMAApo0bxpAxU1myfhceGTxZPn9mkupePn+Kra0dc1ds0v1UqVabLNly6D1XrGRZKlet+cUHWu+CAlk4ZRQ9h01k2rKtuKX3ZP3SOUmu2bVpFXdvXdN7bv6UkTi5ujNh/loGTZzLynlT8Pf1/qKc8XkfHMia2WNp138sw+ZtwNk9A7tWzY9V9/bFU2YP68a1M8fjfJ3D29byyOuGQbPF9C4okEXTRtFj6ESmLNWuw43LY6/n+Gpev3iKja094+et0/38WKUmYaEhzBjdj2btujFhwXradh3A7LEDUURFJS9vcCBLpo+h6+DxTFy8GVcPTzYtn5fomtNH9/P25TPGzlvH6LlruXfzKhdPHUWj0TB77AAatmzP6Dlr6D16OusXz+Ttq+fJyqvLM2MMXQeNZ+KiBDLHU6PLPHcdo+es5d4tbWbPzNkZPWeN7qdgsdKUqVQtTQ608mRzZ//CrjSo+kOqv3dcgoMCmTN5JH1HTGb2ym24p8/ImiWzk1Rz/NAehvZsT4C/b4rlTMk+GeDOres0atZG73dfeqD1LiiQhVNH0XPoRKYt3Yqbhyfrl8XRJ3+m5tM+OSw0hOmj+9GiXTcmRfcVM8clv68A7d943pSR9Bk+mVkrtH/jtXG0g4Rq/ju0h2G92hMYox2Ehrxnyoi+tOrQg6mLN9K++0CmjR5gkMwp1cd9EBUVyYLJw1EqDX8AA+BgZcawOnnpv/U2vy24wKvACLpUya5Xk87UmDnNC7Pq7HNaLr3M0lNPGV0/v+73tQq5s7D1D7jZpkuRjMFBgcyN3vZnrYy/XSRUc/zQHobF0T8snjWBn2rUZ8qi9XTuM4xpowegUilT5HOkBSOj1Pv5lI+PD66urrrHbm5ueHvrf3dbtWoV+fPnp0iRIsn+rN/8wdbUqVOpVq0aTZo0oUuXLly4cEH3uwEDBrBt2zbd4zx58gAQFBTEP//8Q82aNalfvz5nz54F4NixY9SvX5+6devSuXNn/Pz8AJg4cSL16tXj119/Zc4cbWcfGhpK//79adiwIfXr12fPnj3J/ixeVy+QJVc+3DNkAqBSzYac/+8gGo1Gr+743i2Ur1aX4j/qzyHNXeAHajX+E2NjY4xNTMiUPTf+Pm+TnSsuVy6eJXe+gnhmygJAnQaNOXZ4X6ysCdV53byGsYkJfTr/wd9tfmPt8gWoVPpnrG5dv8Kp40fo0nfIF2e9cfkc2fPkJ71nZgB+qdOI00cP6GX9XI3X9ctcv3iWqrUb6pYJeRfMzSsXaNSyPQDOru6MnrUcG1v7L84al7vXLpAlZz7cottFhRoNuHjiUKx1fWL/VspWrUvRcrG/IN+/eYU7V89Rvnp9g2aL6eaVc2TPnR+P6HVYtXbs9ZxQzYM7NzA2NmZU7/YM6NSMbWsXo1apePvqOVZWNhQsWgqADJmyYmllzYM7N5OV99aV82TPnU+XpUrthpw9pp83oRq1Wk1kRAQKhQKlIgqlUoGZuTkKRRS/Nm9Hgei8Ti7u2No7EOjnk6y8ujy5PslzPI7M8dTElzmmDwdgf3Tpn+y8X6JT44qs2H6WbYevpsn7f+r6pbPkzJOfDBm167N6vd84+e9+vXWeUE2Any8XTh9n6IQ5cb6+oaR0n+x16zrXL1+gc5vf6dP5D25eu/zFWW9cSUSf/Jkar+uXuX5Jv09+8+o5ltYf+wrPzIbpKwBuXD5Ljtz5SR/9N65WN3Y7SKgmwM+XC2eOM+STdvD21QusrG0oVOxD5mxYWVlz3wAnxlKqj/tg9bzJVPilNrZ2DsnOGpcy2RzxevOeF4HhAGy98poaBdz1a7I78TIwgjOPAgA4cd+fgdtvA+BiY07l3C50W59yJxk/bPvpE9E/xFXzoX/4tF0AqFUqQt+/AyAiPAwzs5Q5YPweqdVqvRFajUaj9/j+/fscOnSIzp07G+T9vumDraNHj3L58mX27NnDokWL8PLyStRyM2fOJHPmzOzfv59JkyYxY8YM/P39GTZsGHPnzmX37t0UK1aMUaNG8erVK06cOMGuXbtYv349Dx8+JDIykvnz51OgQAG2bdvG2rVrWbBgAS9evEjW5wn089abQuXo4kpEWCgR4WF6dc069aFUpeqxls9ftDTu0R2mv88b/t29keLlk3dRX3z8vN/i6vax03NxdScsNISwsNBE16lUKn4oUZoxU+cxec4yrlw4y66t6/WWXzJ3Gm06dIlzKkxi+ft64xxjWoyTqxvhYaGEx8iaUE2Avy8r50+ly4DRGBub6Grevn6Jo5Mze7euZXiPvxj0T2uePLhHOgvDTtsM9PPBIUa7cIinXTTu0JuSlarFWj4owJetS2fSpudwjGLkNzR/X2+cErGe46tRqVQULFqKfmNnMXTKIm5cPsfBXRvx8MxMZGQ4Ny6fA+DRvdu8fP6YoAC/ZOUN8PXGySVGFhdtlojw0ETVVKhaG2tbW3q0rkP3lrVxT5+RoqUrYG6ejkrV6+mWObZ/OxHhYeTIWzBZeXV5XBOROZ6aClVrY20TnbnVx8wxbVw2m0atO8WaapRaek7czMYDl9LkvePi5+uNi6uH7rGzqxthofrtOqEaJxdX+o2cQobog5sUy5nCfbKdnT21fv2duSs28UfHbowe1BNfny8bxff39cbZJRF9cjw1uj65v36fnN4zM5ERn/QVzx4TmMy+AsDPxxsXN/2/8aeZE6pxcnGl74gpZMio3w7SZ8xMREQ41y9pT/o+vHubF88eGSRzSvVxAMcP7ESpVFK5xq/JzhkfdzsLvN9F6h77vIvExsIUa/OPf/PMTpb4h0QxpHYeVrYtztzmRTAx1n5p9guJot/W2zwPCE+xjNrvDgn3DwnVJNQ/tOs2gO3rl9OhSU1G9f2b9j0GYmLy/3P1j5GRUar9fMrDwwNf348jib6+vri5ffyedeDAAXx9fWnUqBEdOnTAx8eH5s1jX5qRWN/0wdaZM2eoWbMm5ubm2NvbU7Vq4qaZXbx4kfr1tWf48+TJw8aNG7lx4waFCxcmY8aMADRp0oRz587h7u5OunTpaNq0KatWraJPnz6kS5eOM2fOsGHDBurXr0+LFi0ICwvjwYMHyfo8arUaiN0ojI2T9md69vAukwf8TeVajShcsnyyMsVHrdHEOTZr8knWhOpq1mtE554DsbC0wsbWjgZNWnHmxMcpCl43rxEcFEjlX5J3DdSnZyw+iLmTjq8GYPa4wbTq2BNHZxe951UqJT5vX2NlZc3IGUvpNmgsqxdO4/H9O8nKGyv/J2dgPub/fLtQKZWsmDqChm27Ye/k8tn65Ih3PZt8fj0bm5hQpWYD2nTui4WFJdY2ttRq2IJLZ45jZW1Dz2FT2LVhOQP/bs6pf/eRv0hJTM3Mkp03rrb5abuIr2bHuiXY2jkwe+1+pq/aTUjIO/Zv07+j0Z5NK9m+ZjE9h08xyLWTBslsH5155W5C3utnfuB1g3fBQZStHPtkzvdKo9bE1S3rr/NE1KS0lO6Th46bToWffsHIyIiCRYqRr2ARrl48+0VZNepE9BXx1ADMHj+YVp1i98lW1jb0Hj6FHRuW079Tc04c2UeBIiUxNU1eXwHEGiHUZf502/tMzaesrG3oN3Iq29Ytp0+Hpvx3eC8FfzBg5hTo454+vMuxfdv4o8uAZGdMiJFR3OtUFeM5UxMjfszpxParr2mz7DIbL71kZpPCmJmkzs0X1GpNnNPUYq7jxNR8KioqkuljBvBPvxEs2rifUdOXsGj6WPxSaLbS96ZcuXKcPXuWgIAAwsPDOXToEBUrVtT9vlu3bhw8eJCdO3eyaNEi3NzcWLdu3Re/3zd9iGxsbBx9gBI3IyMj3YaqUHycU2xqaqrXiT969CjW62g0GpRKJaampmzevJkLFy5w4sQJmjZtyurVq1Gr1UyePJkCBQoA2juW2Nsnb/qYk6sHT+9/HJ0L8vfFysaWdBaWiX6NiycOs27BZJp17B3n6FdyrFoyl/On/gO0c+Oz5sil+52fnw82tnZYWFrpLePm7sE9r5tx1v17YDfZc+YhW07thcAajQbTGGdtTvx7kKo16ib5YPNTzq7uPLx7S/c4wM8Xa1s7LCwtP1vz8tljfN68Ys3C6QAEBfqjVqtRREXxa7M/AahUvS4AHp6ZyFPgBx7du012A14o7OjqwdMHH9tFsL9fotvFs4d38Xv7mm3LZgHwLigATXT+Fl0GfmbppIlzHdrYYWHxmfUcXXPyyD6yZM9F5uzadqXRaDAxMUWtVmNhacmQyQt1y/X+qxHuGTImK6+TqzuP7n3MEhidJeZ6Tajm0pnjtOrUG1MzM0zNzCj/c20unjpKzYYtUCiiWDxtFK+fP2HotCW4umdIVtZ48/gnInOMmktnj9Oq4yeZT2szA5w/eZgff66V7G3u/4mLmwcPYrRZfz/f6D7MMkk1KSG1+uSQ9+/Ys30TTVr9FWPfqcHU9Mu+Qji7JaKviKcm3j5ZEUW77oOwsLBkWIy+omfbRngks6+A6L/xnYT3I4mp+ZS2f7Ni5LRFuue6tWmAh2emZGdOqT4uwNeb8LBQxvRpp10mwJcFk4fR5K+uFCvz8Qtrcnm/i6Sgp53usautOcHhCiIUH7+v+b2P4olfGLdfvwe00wiH1AJPB0ue+ofFek1Dc/1k2w+IY9tPTM2nnj95RGREBCXKatdn7vyFyJg1Bw/u3NIbPf2WpeVext3dnZ49e9K6dWsUCgW//fYbhQsXpn379nTr1o1ChQoZ9P2+6T1quXLlOHToEFFRUYSEhHD8+HFev36t+72DgwMPHz4E4MiRI7rnS5Qowd69ewHtgVb79u0pUqQI169f5+XLlwBs3LiR0qVL4+XlRcuWLSlZsiT9+/cnR44cPHnyhDJlyrB+vXZ6hY+PD/Xq1ePNmzfJ+jz5i5bi8b1beL/WTkc8sX87RUonvuO6fuEkGxdPp/vImQY/0AJo3e4f3YXR0xet5u7tG7x68QyAfTs2U7ZC5VjLFCtVNt66p48fsnrpPFQqFZGREezeuoGKP3/MffPaZYoUL5Xs3IWLl+HBnVu8ib5BwZE9W3Ud2OdqcucvzNx1e5mwYB0TFqyjau1GlK30Cx16DcEtvSfZcublxGFtWwoK9Oe+1w2DHmgB5PuhFE/v3cYnul2cPLidQqUqfGYprex5CzJm6XYGzljJwBkrKV/9V4qVr2LwAy2AQsXL8PDuLd2NIP7du5Xin6znhGpePnvEltULUatUREVGcHjXJspU0p5Jnzy0B4+jT0Sc/e8QZmbmZM6Wi+QoVKw0j2JkObpvG0XLVEh0TZYceTh/UnunPKVSydXzJ3VTBRdOHk5EWChDpxruQEuX514iMsdTkyVHHs6fijszwL2bVylQpITB8v4/+KFEGe573eT1S+36PLR7CyXLVUpyTUpIrT7Z0sqaPds2cPo/bdt5eP8O97xuUbz0j1+Uu3DxMjy4G6O/3RtPnxxHTe78hZm7di8T5q9jwvzoPrniL3ToOQQjIyMmDu3Bow99xfFDmJmb607gJEeR4mV4cOcmbxL4Gyem5lNGRkaMG9SNR/e0mU8f02bOYoDMKdXHtejYi0lLtuhuqOPo5EqnvqMMeqAFcO5xAAUz2JHJUXtQ0qhYBk7c159eeeZRABkcLMjroZ32XDSTPRrgdVCEQbPEp0iJMjzw+ky7SETNp9J7ZiIsNIS7t68D8Pb1C14+e0y2XHlS4FN8n+rWrcuePXs4ePAg7dtrr71fvHhxrAOtjBkzJvsO50aa+Ma9vxHTp0/nyJEj2NvbY2xsTKVKlVi/fj1Hjx7l+fPn9OjRA4VCQZkyZdi/fz+nTp3i3bt3DBkyhKdPn2JqasqgQYMoUaIER48eZdasWSgUCjJkyMDYsWNxc3Nj4sSJHDt2DEtLS4oVK8bAgQOJiIhgxIgR3L17F5VKRYcOHWjQoEGsfMfvBSTp89y8dIYd0bd+d/Xw5M+ew/B9+5rVc8YzdKb+nQVXzBhNhizZdbd+H/Z3E0Lfv8PB+eMdVnLkK0TzTn2TlCGzk9Xni4ALZ0+yYsEslEoF6T0z0mfIWGzt7Ll/9zYzJ4xk7opNCdZFRIQzb9p47nrdRKVUUuGnX2jToavuzOmvVUuzeN0uvesL4hIU9vm7Nl29cDr6tu4K3DNkpHPfEXi/fcXiaWOYsGBdvDU2dvqjlVtWLeL9uyDdbYb9fN6yfPZEvN++QqPWULNBM6rWaRjr/T/ln4jMMd2+dIZdaxaiVCpw8fCkdfeh+Hm/Yt2cCQycsVKvdvXMMaTPkj3OW7/vXb+U0PdBX3Trd0cL88/WXLtwWntbd6UCt/QZ+bvvCHzevGLxjDGMn7cu3hobW3siIyJYOW8SD+7eQqVUUrrCzzT+ozNGRkbcuXGZ1QunoVQocHByoV33QbilT/hstTKBUe8Prl88zeYV81Aqlbh5eNKhz3B837xm2ayxjJ6zJt4aG1t7Qt4Fs2r+ZJ4/uo+RsTEFfihJ07+68fThXUb3boeHZ2bM0328oLnxn10oVLxMwoES0Rtfv3iazSvnoVQocUvvSYfew/F9+5plMz/J/EmNXubH0ZmLaDN/mJLZvmElJi7apHcNx+f89PuX37wmIYtGtsTr4RuD3/r94u4JSV7m8vlT2ts2KxV4pM9I1wGj8H7zivlTRzN10fp4a2w/6T8a/Vyc5duOJPnW71bpEjeClJJ98v27t5k/fQLhYaGYmJjSoVsfihSL/2RYUGjCfZyuv1UqcE8fo0+ePoYJ89fFWxOrT169iPfBH/tkrxuXWbVA21c4OrnQrscg3D/TVwCYmnz+3POV86dYt3SOLk+X/qPwefOK+dNGM2Xh+nhrPm0Hv1ctztKtH9vB7euXWTFvKkqlNnPHnoMTNXIfFvX5O9OlRB/36RTu3n/8SpdB4xN16/euG659tiamcjmc+Oen7JiZGPEyMIIRu+7g6WjJkNp5aLFEe21n0Uz2dPs5B5ZmJkSp1Ew99JDrL4P1Xufi4MpUnXY6ybd+X9bm8yefrsTY9t1j9A8Lpo5myqL18dZ82i5++7k4y2L0D7euXmT14lkooiIxNjGlcav2lCr/+TvEFsqYNtfbJlW3HXdT7b1m/Zo31d4rLt/0wdbVq1d5+vQpDRo0QKFQ0KRJE8aNG0fevGm7UmNK6sHW1yCxB1tfi8QcbH1tknqw9TVIzMHW1yQxB1tfnW+wN06pg62U8iUHW2ktsQdbX5PPHWx9bRJzsPW1SczB1tcmqQdbaS0xB1tfGznYii2tD7a+vR48hmzZsjFnzhyWL1+ORqPh119//aoOtIQQQgghhBD6jFPnHiZfhW/6YMvBwYGlS5emdQwhhBBCCCGEiOWbPtgSQgghhBBCfFu+p5Gtb2+SshBCCCGEEEJ8A2RkSwghhBBCCJFq4vtPy/8fyciWEEIIIYQQQqQAOdgSQgghhBBCiBQg0wiFEEIIIYQQqUZukCGEEEIIIYQQIllkZEsIIYQQQgiRar6j+2PIyJYQQgghhBBCpAQZ2RJCCCGEEEKkGuPvaGhLRraEEEIIIYQQIgXIyJYQQgghhBAi1XxPoz1ysJXCMjhYpHWEJNtw41VaR0iS5j94pnWEJLO1MEvrCEkWHKZI6wj/97K6Wad1hCS7uHtCWkdIkpJ1B6R1hCRbtXxQWkdIsmKejmkdIUkiFeq0jpBkNhbf3le4ZW1KpHWEJDH5nu5PLlLMt7elCiGEEEIIIb5Z39ElW9/VKJ4QQgghhBBCpBoZ2RJCCCGEEEKkGrkboRBCCCGEEEKIZJGRLSGEEEIIIUSq+Y4GtmRkSwghhBBCCCFSgoxsCSGEEEIIIVLN93RXfRnZEkIIIYQQQogUIAdbQgghhBBCCJECZBqhEEIIIYQQItXIrd+FEEIIIYQQQiSLjGwJIYQQQgghUs13NLAlB1ufc/78eebMmcPq1atT9H0unj3JqoWzUSiiyJojF936D8fK2ibRdZGRESyYPoH7d26h0WjIk78QnXoOIF06C25cucjSudNQq1TY2tvTvmsfsuXMY7DsL29e4MrOFaiUChw9s1GuZQ/MLa30au4c3829k3sxwghb1/SUbdENS1sHlFGRnN84D7+n99GgwTVrHko36YypeTqD5YvP+dMnWL5gFgpFFNly5KbnoBFYx7HO46sbPag3r1+90NW9ff2KwkWLM3LSLINlvHj2BCtj/L279x8RT7uIuy405D0zJ47k5fMnaNQafq5Rl99a/AnA+3fBLJgxgRfPHhMVGUnjVu2oUr1OsvJePX+KjcvnolREkSlbLtr3HBIrb0I1HRtXxcnFTVdb57dW/FilJi+fPWbpzHFERIRhZGRE0z+7ULhE2WRlBbh24RSbV8yPzpKTv3oMxtLKJlE1apWKVfOncO/mFQAKlyxH07+6YWRkxOP7XqxdOJ2oyHDUKjW1ftd+jpRw9tR/LJo7A0WUguy5ctN/yCisbWK3EQCNRsP4kYPJniMXTVtp20FkRATTJ43h7m1t35GvYCF69htCOguLFMl7+dxJ1iyZg1KhIEv2nHTuMyxWG/lcjZ/PWwZ2+YOpi9djZ++YIjm/xOJRrbj94DUzVv+b1lF07l05y6H1S1ApFLhnzk6DTn2xsLLWq7l28jCndm0AIyPM0llQ54+ueOYw3D4iPhfOnGDFwtkooqLIliMXPQbG3b8lVNe0dmVcXD/2GY2at+GnarW5f+cWC2dNJjI8HJVaze8t/qRK9dpflPPS2ZOsWTIbhUJBluy56NI3dptNqE6lUrFi/jSuXjiLSqWkfpPW1Kj3m96y3m9e0adjC4ZPnkfOPPkBmDisD08f3ccien9aqGgJ+uzCcQAA9GlJREFU2v7TJ8Gsum0nKnrbiSNrfDUqlYqV86dz9eIZ1CoV9Rq3onp0zotnTjBn4nBc3Dx0rzNm5hIsLK3YsHw+504eBSBnnvx06DGQdBaWSVzLH7Otjd72MyfQPyRU4+fzlkFd/mBKjP7h/btgls6ZxMtnT4iKjKBRi7+o9MuXtYcPUrJdPLh7m2VzphAREY5araZBszZU/qU2Go2G9cvnc/aEto/JmacAnXp++foWqUOmEX4FgoMCmDl+OANHT2bB2h14pM/IioWxv7AnVLdp1VJUKiWzl29i9vJNREVGsHnNMkJD3jNuSG/adu7B7BWb+LvXICYO748iKsog2SPeB3N69XQqdxhMgxGLsXXx4MqO5Xo1/s8fcPvIVmr1mUr9ofOxdc3Atd3ag9cbBzZoO/XBc6k3WPsF/ObBTQbJlpCgwACmjh3G0HFTWbphFx4ZPFk2b2aS6oaOm8r8lZuYv3ITPfoPw8bGln96DzJYxuCgAGaMH87A0VNYuHZn9N87dsaE6tYsnYeLqxvzVm5l+qK17Nu5iTu3rgMwfdwwXFzdmbV0I2OmLWThzIn4+Xh/cd53QYEsmjaKHkMnMmXpVtzSe7Jx+ZxE17x+8RQbW3vGz1un+/lwgLJizkQqVa/H+Hnr6NBzGLPGDUSlUn5xVoB3wYEsmT6GroPHM3HxZlw9PNm0fF6ia04f3c/bl88YO28do+eu5d7Nq1w8dRSNRsPssQNo2LI9o+esoffo6axfPJO3r54nK29cggIDmDBqKKMnzmDN1j1k8MzIwjnT46x9+uQRPTv/xX//HtZ7fvXyRahUKpat38ay9duIjIxkzYolBs8KEBwUyJzJI+k7YjKzV27DPX1G1iyZnaSa44f2MLRnewL8fVMk45fIk82d/Qu70qDqD2kdRU/ouyC2zZ9Es14j6TFjFU7u6Tm0bpFeje/r5xxYs4A2gybRZdISKjdsybqpw1I8W3BgANPHDWfwmCksXr8TjwwZWT4/jv4tgbqXz59iY2vHnBWbdD8/VdN+IR07uA8t2/7NnBWbGD1lLotnT+HVi2dJzxkUyOxJI+g3cgpzV23HI70nqxfNTlLdod1bef3yOTOXb2LygjXs2bKO+3du6ZaNiopkxtghKBUKvde853WDsTOXMn3JBqYv2fDZA63goEDmTIredlZtwz1DRtYsjmP7iqfm8B5tzhnLNjFx/mr2bF3Hg+ic925fp17jVkxdvF73Y2llzfmTx7h28RxTFq1nxrLNREZEsHfb+iSv5w/Z5kZv+7Oit/21cfQPCdUcP7SHYXH0D3MnjcDZxZ0pC9cxfPJ8ls2ZjL/vl+/vUrJdaDQaJg3vS9M/OzF9yQaGTpzN8nnTeP3yOedOHuXqxbNMW7yBWcu3EBkZwZ6tX7a+05qxUer9pLX/u4OtqVOnUq1aNZo0aUKXLl3Ytm0bO3bsoEGDBtSvX59BgwYRGRkJQPny5Rk9ejS//vorjRo14sUL7SjFqVOnqF27Ng0bNmTTpo9f/J89e8aff/5JgwYNaNasGV5eXgAMGDCATp06UbNmTY4ePZrkzFcvnCNX3gJkyJQFgJq//s5/h/ej0WgSXVegSDGatG6PsbExJiYmZM+VF9+3b3j98jnWNjYUKV4agExZsmFpbc3d2zeSnDMur+9cwTlLbuzcPAHIU7E2jy8e08vunDkXDUcuwdzSGpUiirBgf9JZ2wLgnrMQhWs2xcjYGGNjE5wzZic0wMcg2RJy5cJZ8uQriGf0uqzTsDFHD+2Ltc4TU6dQKJgyZiidevTFzd0DQ7ly4Sy58hbQvXetX3/neBztIqG6Dt368VfnXgAE+PuiiFJgbWPD+3fBXLt0jmZ/dgTAxc2daQvXYGNn98V5b145R/bc+fHwzAxA1dqNOH30gF7ehGoe3LmBsbExo3q3Z0CnZmxbuxi1SgWAWq0mNOQdAOHhoZgZYOTz1pXzZM+dT5elSu2GnD2mnzehGrVaTWREBAqFAqUiCqVSgZm5OQpFFL82b0eBoqUAcHJxx9begUA/w7fri+fOkDd/ATJm1v7t6zdqwpEDe2O1EYAdmzdQu34jKv9cTe/5IkWL07ptR13fkStPPrzfvjZ4VoDrl86SM09+MmTUrs/q9X7j5L/6bTqhmgA/Xy6cPs7QCXPifP200qlxRVZsP8u2w1fTOoqeB9cv4pkjDy7pMwJQ6pf6XD/1r976NjU1p0HHPtg6OgPgmT0PIUEBKJWKOF/TUK5cPEvufB/7rdoNfudYXP1bAnVeN69hYmJC385/0rnN76xbvhCVSoUiKormbTtStGQZQNu/2Ts44ueb9G3w2sWz5MpTQNcea9T/nRP/xs6ZUN35U8eoUqMeJiam2NjaUb5KNU4c3qdbdtGMCfxUoy629g6657zfvCI8LIx5U0bTvW1jZk8czvt3wQlmTe72df7UcarUqPsx50/VOXFEm/Pe7RvcvHqRXu2aMqT7X9y+rh3RL1OxCmNnL8XMzIzwsFCCgwKxsXPgS3zIlj4R+eOq+dA/DPmkf3j/Lpgbl8/TuHV7AJxd3Rk/ZyU2tl++v0vJdqFQRNGkdQfd9zYXV3fs7R3x9/WmbMWfGT972cf1HRiArZ39F38OkTr+rw62jh49yuXLl9mzZw+LFi3Cy8uL8PBwNm3axIYNG9i5cyfOzs4sXboUAF9fX8qWLcuOHTsoWbIka9euJSoqigEDBjBr1iy2bduGRYypNP3796dv375s376d0aNH07NnT93vHBwc2L9/P1WqVElybl+ft7i4ueseu7i6ERYaQnhYaKLripUqq9sZ+bx9za7Na/nxp1/wzJSFiPBwrlw4C8D9O7d5/uSxwc4Khwb6Yu3oonts5eCCIiIMRUS4Xp2xiSnPr51h86DWeD+4Rc6yvwDgmb8Y9u7aLwIh/t54HdtJlmLlDZItIb7eb3Fx/7guXV3dCQsNIezTdZ6IugO7t+Pk4sqPlX42aEY/H2+9KRsu0e/9abtIqM7IyAgTU1OmjB7EP3/8RqGiJfDMlJXXL5/j6OzCjo1r6Nu5DT3aN+fh/TtYJGMqgr+vN06uH9eVk6sb4WGhenkTqlGpVBQsWop+Y2cxdMoiblw+x8FdGwH4459+7Nq4gi4tazN+4D+07dIfE5PkzYIO8PXGySVGFhdtlojw0ETVVKhaG2tbW3q0rkP3lrVxT5+RoqUrYG6ejkrV6+mWObZ/OxHhYeTIWzBZeePi4/1W7wDf1c2d0NAQwkJDY9X26DeYX2rEnjZTssyPZMqSFYC3b16zZf3qWAdkhuLn642L68e8zq5uhIXqt5GEapxcXOk3coruhNPXoufEzWw8cCmtY8QS7O+LvfPHKXZ2zq5EhocSGR6me87RzYM8xbRTcjUaDftXzSNviXKYmpqlaDZf78T1bwnVqVUqfihRmtFT5zFpzlIuXzjD7q3rMU+Xjup1GuiW2b9zC+FhYeQtUCjJOf18vXGOsd91jmf/nFCdto+O+Tt3/Py0oyqH925HpVRSrU5DvdcLDgygSPHSdOo1iGmL12NhacWcSSMTzvrJviDO7SuBGj+ft7F+5x99gGprZ0/1uo2Yung9Ldp1YdLwPrqRIVNTM/Zt30jHprV5FxxE6fI/JZgzPv6+3jh/pn9IqCa+/uHt6xc4OLuwe8taBndrS7+/W/L4wd1kTb1LyXZhbp6OqrV/1T1/aPdWwsPD/sfeXcdFla4BHP8RoiBgkIrdutba3Wu3rrq6dnesLTYmYoHdrajYa3d3IYrdioColDB1/xgdGQlp9O7zvR8/d2fmmTnPHN4473nfc4Z8hbTlV7u/N9O9dX0CP36gbOW4H3f+DAyS8X8p7f9qsHXu3Dnq1auHiYkJ6dKlo1atWmg0Gp49e0arVq1o0qQJR48e5fHjx7r3VK5cGYC8efPy8eNHvL29sbW1JXfu3AA0a6ZtsIODg/H09GTUqFE0adKEf/75h5CQEAICAgAoWrRovPPWaDQYRHGloKGhUZzjHnp7MaJfVxo0b0OZClUwS2vOmKlz2Lp+Bf07t+L4wT0ULVE60TpSjUYT5VWOBoaRi1a24hVo47yZ4g3acdh1LBq1Wvea//MHHJg9nAJVG5G1SNlEyS0m6mj2pdF3eccmbseWdbTt1D3Rc9Ro1LEsFz+OGzp2Kht3nyDw00c2r1mCSqXE580rzNKmxXnhGoaPn85y11k89PZKQL7RlE8jo1jF1KjXjI59hpEmjSlpzS2o37wdV86dIDw8DNdpo+n5z3jc1u9jrPNSVrhOw9/3bbxz/ZpLVGU34n6LKWbnxuVYWKbHdcN+5qzdQ1DQJ/Z7bNCL2+u+hh3rlzF4/CxMUif+NVBqjTrq/Izi3rR7371D/+4daNbqLypUrpYI2UWmUWuIqt/T2+exiBGxE33bELl8hH8OZfOcifi/fUXTnsNSMLfYt291G7eg9+CRpDE1xdzCkmat23Pu1HG9OPd1K1m/cjHjZ8wjdTzqoEYdyzxjiFNr1HoHfBqNBkNDIx7dv8vB3dvoNSTy8vN8hYowcrIL1rb2GBkZ0bpjT65eOINCEf2MY1Qz2t/nGlOMtr3T/7yvZWX4pFmUr1oLAwMDChb5nfyFinLzykVdbP1mrVm7+wRlK1Vn1oTh0eYYE7VaE+VNEyLmH5uY76mUSt69eYWpWVqmzF/JYMdprF7kwqP7d+OVJyRtuYho+8ZVbF69hNFT5uqV3/rN2rB+z0nKVq7OzPFJX19Fwvxf3SDD0NAQdYQDeACVSkW9evVwdHQEtIMm1ZelSQCpU2uXIxkYGOgOBCM2RkZfDhTVajUmJibs2rVL99rbt29Jnz49gN4MWGysX7GQS2dPAhASHEyOXHl0r/n7vcPcwpI0pvpnXWzs7LnvdTvauFNHD7Bo9jR6DhpJtT/q6fI2NTVl2vxv12D0bNuEzFmyxinf6KTNYIPfU2/d45APfpiYmZMqQqPw6d1rQj8FYJfnNwDyVPiDC5vcCAsJIo25JU+unOTC5gWUbd2bXKXjd0YsNtYsW8CFM1/3eRA5cuXVvebn+3Vf6t/Yw9bOnnt3bkcb99D7LiqViqK/l0qUHNevWMjFsye+5Bisl2P05SIT3l6eUcZdvXSOHLnyYGVti6mZGVVr1eXsyaPUrNsEgFr1tf+fOUs2ChUtzv27nrqLs+PKysaOh/e+5fHez5e05pZ6s2UxxZw+8i/Zc+Ul25fvrNFoMDIy5uXTR4SFfaZE2S8nRgoWIUu2XDy8d0fvDGdcZbSx45H3t1wCvuQS8WxnTDFXzp2gfa9/ME6VCuNUqahUswGXzxyjXvN2KBThLJs9idfPnzB29nJs7DLHO8/vrVjspjugDA4OJlce/XJsYWmJ6Xfl+EeOHvqXOTOcGDgs6tmvxGJta8+DexHLqm+kMh2bGBE76a3tePnw2wHlp/e+mKa1wOS7M/of/HxYP2M0Ng7Z6Tp+TqIs043KuuULuXjmBPClfcsdoezGsn2LGHf0wF5y5clHzjz5tC9qNBh/mfFWhIcze8o4nj99zOzFa7DL5BDrPDeuXMTlc9q+IjQkmGw5I/TPvlHnaW1nr3cdVsQ4G1t7vdUkAf6+WNvYcuLQXkJCghnZr7Pu+TlTxtCx5yDMLSwICgykTMWqX96lwcDQIMqBsi4HW3vdNVbaHKKpX9HEWNvaE+AXMU8/rGzsCA4K5MCurTRv2znCwEGDkbExTx/dR61WkytvAQwMDKjVoGm8r9my+a7uv4+i7scm5nsZrGwAqFFXu+Igk0NWChQuzsN7nuTOVzDW+SVXuQBt+Z0/Yzwvnz5m+oLV2Npr+5AnD++j0Xzb3380aPZLX7P1X/F/NbNVoUIFDh06RHh4OEFBQZw4cYLAwEAOHz6Mv78/Go2GCRMmsGbNmmg/I3/+/Pj5+XHv3j0A9u3bB4CFhQU5cuTQDbbOnj1Lu3bt4p3r3137MH/lFuav3MKsxWvx9rrN6y8X7+7ftY2ylapFes/vpctHG3fp7EmWzpvJJJeFuoEWaAeRE4b358G9OwCcPnoQE5PU5MidL965R5S5UAl8n9zj07tXAHif/pesRcvpxYR+es+pldP5HKRdb/7k0gnSZ85OGnNLXty6yCX3xfzR3ylJB1oAHbv31d3QYt7Sddy7c0t3wfS+nVspH8XZ/JJlyscYd+vGVYqXLBPlmav4+LtrH1xXuuO60h2Xxevw9vq27X93baNctOUi6rgzxw6xadUSNBoNivBwTh87RLESpbHP7EDufAU5un8PAAHv/bnreTPeAy2AIiXL8fCep+5GEEf3badk+Sqxjnn57BHb1i1BrVIRHvaZw7vdKVf1D+wyZyU0OIj7Xtobe/i8fsmr50/IkcC7pRUpUZZHEXI59q8Hv5erHOuY7Lnzc/G09o5QSqWS6xdP65YKLnEez+eQYMa6JO5AC6Brr36s2LidFRu3s2jVBrw8b/LyufZvv3v7FipWiduSkrOnTjB/1nRmuS5N0oEWQPFS5bjvdZvXL7X789CebZSuUDXOMSJ28hQtxYsHd/F78xKAy4f3UKBURb2YsNAQVkwcTKEyVWg9aFySDbQA2nfro7uRxezv2uB/d26jXBRtcInv2uCIcc8eP2TdioWoVCrCwj6zZ/tmqnxZAus8aTQhIUG4xHGgBdC2S2/dTSmmL1jD/bvfyuPBPdsjDIC+KV6qfLRxZSpW4+j+XahUSoKDAjl97CBlKlana79hLFy3U7etDFY2DB4zhTIVqxIaGspy1xm667R2bl5LhSq1dCeAo1K8VDm9HKKtX9HElKlQlaP7d+vyPHP8IGUqVSONqRkHdrrr7jj4+ME9Hty7w+9lyvP00QMWzJxI2JdLB04c2kuR30vHaX9/VaxUOR543eZNDPnHJuZ7dpkcyJW3ACcO7QXgw3t/7t+5Re58cevvkqtcAMyZ6khocDDT3L4NtACePb6P64wJuv19/GD897dIPgaa6OaUf1Fz5szhyJEjpEuXDkNDQ9q2bUtwcDBr1qxBrVZTsGBBpk6dSurUqcmfPz/e3tpZGQ8PDy5dusT06dO5fPkykyZNwtjYmEKFCvH8+XPWrVvHo0ePmDBhAh8+fCBVqlRMmDCBokWLMnLkSMqUKUPz5s0j5XPfJyTSc1G5cv40a5a6olQosXfIwpAxk7GwTMeDe3dwnTmJ+Su3xBjXq11TAj99xCrCLXALFi5O7yGjuH3jCstdZ6FQKMhoZU2/YWOxz5wl2ly2eb6Jyy7npedlru1ajVqpxMLGnkodhxLo94ZzG+bTeLT2QtV7p/bhfXIvBkZGmKXLSNnWfbCwtmfHhO6EhQRilv7bdV+2uQpSrk3fWG+/bfG4daRfXTp3mpWL56NUKMjkkIVh46ZgaZmO+3fvMGf6RBatcY8xDsBt1lQyWlnTtnOPOG1boYxdtbus+3trtz1kjJOuXMyfORHXle4xxgUFfmKByxSePXkIQPnKNWjXpTeGhoa883nDojnT8Hn9ErVaQ5M/21GvSctoc/kY8uML5m9cOqu9rbtSgW2mLPQeNoF3b16xbK4T0xZujDbG3CIdYZ8/s2bhTB7c80SlVFK2ck1adeqDgYEBd25eYfPy+YQrwjEyMqJ5u+6UqlAtxlyU381yR+Xm5bNsXb0QpVKJrb0DPYaOx/fNa1bOn8Jkt/XRxphbpCPo00fWLnLm+aP7GBga8lvx0rTpOoCnD+8x+Z9u2DtkwyT1twPXVp37UaRkuehSASCHTdoYX4/KhbOntLd+VyhwyJKV0ROmYZkuHfe8PHF2Gs+Kjdv14qdNGEPO3Hl0t37/u0VDPn36iE2EtqNwsd8ZPMIxVtv3+xQWp3yvXjyjvW2zUoF9piz0HzkJnzevWOQyGZelm6KN+f4i8BY1S7LK40icb/1eutHIOMXHxdKJf+P18E2i3/p97ar43+XU+/oFDm9chkqpJKN9Zlr0HUWAzxt2LHGm38zlnNyxgSNbVmKXLafe+7qMdcHMIv4X3pdw+PHf5fL506xe7Kr9OztkYaijtt26f+8O86dPxG21e4xxnz+Hsmj2dO553UalVFCp+h907NGfe3du8U+vjjhkza5bvQLQufcgSpatEGUuYYro24urF86wfpkrCqUC+8xZGDhK2+8+9PZigfMk5izfHGOcSqVk9aI53LxyEaVSQe1GLWjaukOk7fRo04DhE511J712ua/j8L4daDQasufMQ5+hY/Vu6qCO4vDt6oUIdSdzhPo1azIuyzZFG/M1zzWL5nLz6pc8GzanyZc8H3p7scJ1JqEhIRgZGdGpzxDdQf7m1Ys5f/IIhkZGZM2em24DhkVbL390xHktQt23i9A+LHaZzKwv7UNUMd+3Dy1rlmRlhPbB1+cNy+fPwOfNKzQaNQ2at6V2oxYxJwMYxTD9klTl4t6dm4zq15nMWbNjEuHkR4ceA/i9TAU2rVrEuZNHMDIyImuO3HQfMFxvfxfKHPd+JCXMPP4o2bY1vHruZNtWVP6vBlvXr1/n6dOnNGvWDIVCQevWrZk6dSoFChRIsZxiO9j6mcR1sJXS4jvYSkmxHWz9TGIz2PqZxGaw9bOJz2ArpcV1sJXSknKwlVQSMthKKbEZbP1MYhps/ayiGmz97H61lGMabP2sZLAVWUoPtv6vrtnKmTMnbm5urFq1Co1GQ9OmTVN0oCWEEEIIIYTQl1iXX/wK/q8GW+nTp9fd1l0IIYQQQgghUtL/1WBLCCGEEEII8XP7BVdoxtv/1d0IhRBCCCGEEOJnIYMtIYQQQgghhEgCsoxQCCGEEEIIkWz+Q/fHkJktIYQQQgghhEgKMrMlhBBCCCGESDaG/6GpLZnZEkIIIYQQQogkIDNbQgghhBBCiGQjt34XQgghhBBCCJEgMrMlhBBCCCGESDb/oUu2ZGZLCCGEEEIIIZKCzGwJIYQQQgghko0h/52pLRlsJbFsVmYpnUKczdt0LaVTiJPWRTKndApxlt4sVUqnEGfmaYxSOoU4MTP59Zq3+28DUzqFOLMyT53SKcTJ2lWjUzqFOOvQeWpKpxBnnoecUzqFODE2+vUO/MxT/3r9SGi4KqVTiJNfLV/xc/r1jkaEEEIIIYQQvyy5ZksIIYQQQgghRILIzJYQQgghhBAi2cjvbAkhhBBCCCGESBCZ2RJCCCGEEEIkG8P/0EVbMrMlhBBCCCGEEElABltCCCGEEEIIkQRkGaEQQgghhBAi2fyHVhHKzJYQQgghhBBCJAWZ2RJCCCGEEEIkG7lBhhBCCCGEEEKIBJGZLSGEEEIIIUSy+Q9NbMnMlhBCCCGEEEIkhV9qZmv+/PlUqFCBUqVK8enTJyZOnMj9+/cBsLW1ZezYseTIkSPB28mfPz/e3t4J/pz4OnXyBPPnuhAeHk6+fPmZMHkq5ubmkeL27tnFmpUrMDAwII2pKSNGjeG3wkV0r79984a/27Ziq8cuMmTImGT51ipiz5gWRTAxNsLr5QcGr75C0Gel7vU/y2en1x/5dI8tTVORKYMpvw/fi++nMDpVy027yjlJY2LErWcBDF59hXClOtHzvHTuFKuXuKJQhJMzd14GjZyAWdrI+zU2cU5jhpDR2oY+g0cBEPjpI4vmTuf508eEh4XRun03atZtmKj5nztzkiVucwkPDyd33nyMGjuZtFGUCwCNRsOUCaPJlScfbdt3BiAoKJDpk8by7OkTNBo1dRs04e9O3RI1x++dP3OKZQvnoghXkCtPXoY7Toox5+kTHcmZJy9t/u6kez4w8BMDe3ZiuONkChT6LUnzPXPqBAtd5xAeHk6evPlxnOAUZd37mu/EsaPIkzcff3fsAsDIoQN58fy5Lub165eUKFkal3kLEy3H6xfP4L5qIQpFONly5qHbYMdI5TOmmMN7tnHiwC4U4WHkyFOA7oMdSWViwiNvL9YvmU3Y51DUajUN/+xApZr1EiXnS+dOsWrJfBTh4eTMnY9BoyaQNpq6F11c6wZVsbax08W2aNuRGrUbcOHMCVymjMXWLpPuNeeFqzAzS5souX/P+9p5Dm1ajkqhwC5bLpr1Gkaa77Z14/RhzuzeDAYGpEqdhoad+uOQO3+S5JMQyya1586D18xddzRFtq9ra8O/tLWjftAmxxDnNPpLmzxE2yY/f/KI+TMn8zk0BAwM6NxrICXLVkhwzpfPn2btl/4hR+68DBgxPsqco4sLDgpk/oyJvHz+FI1aTY26jWjZTttG37p2mVWL5qBUKkmdOg09BgwnX6HCCc45OufPnGL5om/t87AxP2ifJzmSK3deWkdon5NCUvbVX719/YoB3f7CafYi8hVIWL9y9cJp1i93Q6lQkD1XHvoMHRcpjx/F+L17y6h+nXBZtgnLdBkAuH39MuuWzkOpVGKSOjVd+w0jb4GkKw/J7b802/NLfdfLly+jUqkAcHFxIV++fOzZs4c9e/bQrFkzBg8enMIZJtz79+8Z5zgKl7mu7N53EIcsWZk3e1akuKdPHjNnljMLly7H3WMX3Xv2ZsjA/rrX9+zaSeeO7fB99y5J87UyN2Fe59J0WXieio4HeOYbjGOLInoxW88/o+akw9ScdJg6U47w7tNnRm28ju+nMOqXcKBrzTz8OfskVcYdJE0qI3r+kTfR8/wY8J4508YzxmkWyzbuwj5zFlYtnhevuK0bVuF587rec7OnjsPaxg63lVuYOmcJS+bNwO+dT6LlHxDwnqkTHXGaOZdNHvvI7JCFRW6zo4x9+uQRA3t34cTRw3rPL1/kio2dHevcd7Fs7RZ2bt+C560biZbj9z4EvGfG5LFMmj6Hddv2kNkhC0sXzI0y9tmTxwzp042Tx/RzvnD2FH06t+PFs6dJludXAe/fM3n8GKbPmse2XftxyJKFBfNcoox98vgRfXp05tiRQ3rPT581jw3uO9jgvoMx4yZhYWHB8FFjEy3HTx8CWDZ7MgPHTmfWim3YZnJgy6oFsY65fOY4h3e7M2q6G9OXbEYRHsb+HZvQaDTMdxpBi797MHXhBoZNnsvGpXN5++p5VGnEyYeA98yeOg5HJxeWb9qNfWYHVi2KXPdiinv5/CkWFpYsWO2u+1ejdgMA7nrepMVfHfVeS6qBVvCnD3gsmslfQyYyaO5aMtpl4tDGpXoxvq+fc2D9YjqOnkm/mcup1vxvNrqMS5J84it/Tjv2L+lPs1rFUyyHjwHvmTP1S1u76UtbG0W5iE3c1g2r8Lyl3yYvcJlK7QZNcVvtzuBRE5k2bjgqpZKE+PjhPfOmjWfUZGcWb9iJfaYsrF4yP05x61csxNrGjgVrtjF76Qb279rKPc+bKBQKZk4YQb9h43Bd5U6rDt2YPcUxQfnG5EPAe2Y6jWXitDms3bqHTA5ZWLpwbpSxz5485p++3Tj1XfucFJK6rwYIDwvDefJolEpFwvP9EICb80SGTXDGdY0HdpmysH65a5xiThzay9jB3Xnv76t7TqFQMNtpFL2GODJ72WZatuvK/Gk/VzsiYi/Ogy2NRoOzszN16tShfv36rFmzhvbt23Px4kUAXr58SY0aNQAYOXIkvXr1ol69ehw7dowaNWowaNAg6tSpg7+/Pzt37qRZs2Y0adKE0aNHExYWBkClSpWYPHkyTZs2pUWLFrx48YKdO3fi6emJo6Mj3t7e+Pn5ERYWhlqtnQGpX78+/ftrBxseHh4MGDCADh06ULduXVavXs2UKVNo1KgR7du3121n+/btNGzYkEaNGjFy5EiCg4P1vuu1a9eoXbs2z549Izg4mBEjRtC8eXOaNGnC3r17ddtq3749jRo1YvbsqA9+4+L8uTMULlyE7NlzANCqzV/8u28PGo1GLy6ViQnjJzlhY2MLQKHfCuPn54ciPJx373w4duwIi5auSHA+P1LtN3uuPw3gybsgANaceESLstmjje9ftwB+nz6z7tRjAFqVz87iQ/f5EKxAo4Hh666y9fyzRM/z2uXz5CvwGw5Ztbk1aPonxw/vj7RffxR36/plrl46R/2mLXXvCfz0keuXL9C2c08ArG3tmL1kPeaWlomW/+UL5yhYqDBZs2nzatayDYf374uUP4CH+yYaNm1B9Vq19Z4fOHQUfQcOA8DfzxdFeHi0ZzETJeeL5yhQ6DeyfMm5cYvWHDkQdc47tm2iQZPmVK35h97z27dsZMykaWS0tkmyPL+6eP4shX4rTLYvda/Fn39xYP/eKPPdtmUjTZq1pOYfdaL8LIUinInjRjF42Cjs7DNFGRMft69dJGe+Qtg7ZAOgZoMWnDt2QC/HmGLOHN1HveZtMbdIh6GhIZ37j6RSzXooFOE0a9eNwiXKAGBlY4dFuvS890v4yZprl8+Tr2BhXZ1q2KwVxw//G3XdiybO6/YNDI2MGNqnE707tmTDqsW6E29enje5efUSfTr+ydA+nbh942qCc47Og5uXccidH+tMWQAo80cTbp45qvddjI1NaNZzKBYZrABwyJWfoA/vE+XALrH0alWF1TvO43E48oFoctH+vSO0tc1iaJNjiLt17TJXL56jfpOWeu9Tq9UEBX4CICQkGBMTkwTnfP3SBfIW+I3MX3Kp1/RPTkaRc0xxPQYMp0sf7Ynh9/6+KMIVmJmbkypVKlZ7HCR3vgJoNBrevn6JhWW6BOccncsXz5G/4Lf2uUnz1hyNpn3euW0T9aNon5NCUvbVXy2cM40/6jXGMl36BOd788p58uQvROYs2va2TuOWnD6qn29MMe/9fLl09gRjp7vpfW6qVKlYtmU/ufJqy4PPm1dJWh5SgoGBQbL9S2lxHmwdOHCAa9eusWfPHrZu3YqHhwe+vr7RxqdPn579+/frBmBVqlTh4MGDvH//Hnd3dzZv3syuXbuwsrJixQrt4MDX15fy5cuzc+dOSpcuzYYNG2jatCmFCxfGycmJ/Pnz07t3b7Zv306FChUYNGgQ27dvp2LFirrt3r59m4ULF7JixQqmTZtGlSpV2LNnDwCnT5/G29ubxYsXs27dOvbs2YOpqSlubt8K+7179xgzZgyLFy8me/bsLFq0iN9++w0PDw82bNjA4sWLefHiBQA+Pj7s2LGDIUOGxHV3RvL2zVvs7O11j+3s7AkKCoo0EHRwyEKVqtUA7QB41sxpVKteg1QmJtja2jFnnhs5cuRMcD4/kjmjKa/fh+gevw4IxdIsFeZpIq9QzWhuQq/a+Ri35abuuVx2FlhbpGbToMocn/AHQxv/xqeQxD8o8X3ng7Xdt/1qbWNHSHAQoSHBsY7z93vHknnODB87FUPDb1Xn9cvnZLSyZseW9fzTuyMDurXl0f27pEljmmj5+/i8wTZCXja2dgQHBxHyXbkAGDLCkdpRLGE0MDDA2NiYSWNH0KF1U4qXLE227ElXRt75vMXGNnY5Dxo2hlp1G0R63nn+Ygok4TKaiHx83mIbYWBka2dHcBR1D2DYqLHUrR/9MtFdO7ZjbWND9RqJe3Di7+uD1ZcTLAAZbWwJDQnWK8cxxbx59YJPHwOYMWYAo3q1xWP9MszMLTAxSU21uk107zn27w4+h4aQJxGWrPj5vMXG9tvyv691KuS7uhdTnEqlonipsji5LMTZbSXXLp1n9/ZNAFhapqN+0z9ZsNqdTj0HMHn0YHwTcVY5oo/+vqSz+rZvLa1sCAsNJiz0WxuYwdae/CXKA9q2ef/ahRQoVQFj41RJklN8DJ6xlS0HrqRoDr4+PljbxqJNjiFO1yaP02+TAfoMGYX7+pW0b1abMYN60nfoGIyME3blhO+7t1jrlVHbaPqR6OMMDAwwMjbGZfIY+nX6kyK/l8Qhaw4AjI1TEfDen04t6rBq0Vyat+2UoHxj/C4+b2PdpwwcNoZadSK3z0mSVxL21QAH9nigVCqp27hFouTr5+uDtc23PKxsbAkJ1m+TY4rJaG3D8ImzdAPziIyNU/HhvT89Wtdj7dJ5NGndIVFyFskvzoOty5cvU69ePUxMTEibNi27du3Cxib6s85FixbVe1ysWDEALl68yLNnz2jVqhVNmjTh6NGjPH78WBdXuXJlAPLmzcvHjx8jfW7hwoU5evQo8+fPJ0eOHKxcuZK2bdui/LJMoESJEpibm+Pg4ABA+fLazs/BwYFPnz5x+fJlqlevToYM2rWxrVu35sKFC7rP79q1KxUqVCBXrlwAnDt3js2bN9OkSRPatWtHSEgIDx48AKBQoUIYJ7AR/0qjUUc5Cv++wfgqJCSEYUO014mMn+SUKDnEhaGBAZHPg4FaHfnZ9lVyceDGa575fWuEUhkZULWQHd0Xn6f25CNkSGvCqGaJf3CtUasxIKr9ahSrOI1Gw4wJo+jef2ikWRalUsnbN68wS5sWl0VrGDlhOktdZ/HA2ysR89dEXS6M4r4SeNzkGew9cobATx9ZvXxRYqQXpcTMOTmo1eoo745kFI98N61fQ5duvRMhK33Rtg9GRrGKUSmVeF67RP/RU5nsuoagwE9sXa1fBnZvWcP2dUsZMtEFk9RpEpyzWqOJ8rZTRt+1aTHF1Wvcgj6DR5HG1AxzC0uatW7PuVPHABg7dQ6Vq/+BgYEBhYuVoGDhYly/fD7BeUclLu1z+OdQNs+ZiP/bVzTtOSxJ8vmVRb8vjWIVp2uTB0Ruk8PDwpg+fgSDR09i3Y5DzHRbiauzE74+bxOYczRtWqScfxz3z9gpbNh9nMBPn9i85ttS1AwZrVjjcQjnhWuYN208r14k/koP0Na3n7F9Tsq++qH3Xf7dtY1+Q8ckYr4aokhDL9/YxEQnfUYrlrkfYNr8VSxwnsjrJCoPKcEgGf+ltDiPEIyNjfUq6MuXLwF0U6bK79ZEp0mj31mnTp0aAJVKRb169XB01K5JDg4O1i0LiRhnYGAQafpYo9EwYcIERo8eTZkyZShTpgx9+/alTp06eHlpD3BTpdI/i/j9YOjr8sOInxkx91mzZjF8+HD+/PNPChQogFqtxtnZmd9+015I6efnR7p06dizZ0+k7xhXC1zncfK49sAhKDiIvHm/3Uzi3TsfLC3TYWZmFul9b16/ZkDfXuTMnZvlq9YmOI/4ePk+hBI5v918I1N6UwKCwwkJV0WKbVI6K2M26S9befvhM/uuvdLdUGPbhWf806hQouS2bvlCLp49AUBIcDA5cn+7FszP7x3mFpakMdWffbKxy4T3Xc9Icc+fPubtm5csd9NePxfw3h+VSk14WDhtOmhvMvFHfe3MQOYs2fitaHHue3mSN3/8v8vyxa6cOXUc0NaP3BHz932HhaUlpqaRy0V0Lp4/Q+48+bC2scXMLC216tTnRCKvwV+5xI2zp04AEBIcRK48Ccs5qS1ZOJ9TJ77u4yDyRKh7vl/qXlzz9b7nhUqlokSp0omaK4CVjT2P7t3RPQ7w8yWtuaXeLGpMMRmsrCldsZruwuyKNeqyc6N2RYEiPJwlLpN4/fwxE+aswMY+c7zzXLt8ARfPnAS05SDquqe/X23t7PH2uh1l3NEDe8iVJz8582j/PhqNBmMjY4ICP7F3hzut23eN0C9pEu3k1/fSW9vx8uFd3eNP730xTWuByXez2B/8fFg/YzQ2DtnpOn4OqUxSJ0k+v5p1yxdy8cwJII5tslc0bfLrlyx3jdAmq9WEh4dTv2lLPn/+TNmKVQAoULgo2XPkwtvrNjYRZkNiY/2KhVw6+7UsB5MjVx7da/7R5mzP/QhlOWLctUvnyJ4rD1bWtpiamVGlVl3OnTxKcFAgt65dpnwV7SqgPPkLkjNPPp4+eqBbKpdQK5e4ce70iS/fJYicEfa/bwq2z8nVV5uamRISHMTQ3h0BeO/ni/Ok0XTtM5hylarFK3drW3se3PuWh7+fb6R8YxPzveCgQDxvXKZsJW15yJWvIDly5+PZk4dRzoKJn1ucT2GULl2aQ4cOoVAoCA0NpVu3blhaWvLw4UMAjhw5EqvPKVu2LIcPH8bf3183eFqzZk2M7zEyMkKlUmFgYMCjR49YsWKFbtD08uVLlEol2bJli9X2y5Qpw7Fjx/jw4QMA7u7ulC1bVvd6+fLl+eeff3B0dEStVlOuXDk2bdIuW3n37h2NGzfmzZs3sdrWj/TtPxB3j124e+xi3UZ3bt26ybMvNwTYumUz1WrUjPSe4OAgunZuT80/ajNz1pwUGWgBnLzjQ8ncVuS01R68dayWiwM3XkWKS2eWipy25lx+5K/3/N6rL2lcKgtpUmmLYr3fHbj+NCBRcmvfrQ9uq9xxW+XO7CXruHfnlu4s4b87t0XZuJYoUz7KuIKFi7F2+0Hd59Vr0pIqNWszaOR47DM7kCdfQY7u1y5TDXjvz13Pm+QtkLBBY7de/Vm90YPVGz1Yumojdzxv8eK5Nq+d27dQuWqNOH3escMHWbl0IRqNhvDwcI4dPkjJUmV//MY46NKzHys2bGPFhm0sXLkBL89bvPyS824PdypWqZ6o20uonn0G6G5osXLdZjxv3eT5l7rnsW0LVarFbR8DXLtymVJlyibJOvEiJcvy8J6n7sYVR/d5UKJ8lVjHlKlUgwunjhAe9hmNRsPV8yfJlU9bThfNHEdoSDDjEjjQAujQra/uZhVzln5f97ZSvnK1SO+JXPe+xT19/JB1KxaiUqkIC/vMnu2bqVKzDqZmadnrsZmzJ7V303t4/y7eXp6ULFsx0ucnhjxFS/HiwV383mhPMl4+vIcCpfS3FRYawoqJgylUpgqtB42TgVYE7bv1wW21O26r3ZkdqVxso1ysyoU2rmDhYqz1OKj7vHpNWlKlhrZNzuyQlZDgQLxu3wDgzasXPH/6mNz5CsQ557+79mH+yi3MX7mFWYvX4u11Wze7sH/XNspG0Y/8Xrp8tHFnjh1i06qlaDQaFOHhnDl2iKIlSmNoaMS86RN0OT978oiXz5+Sv1CRSJ8fX1169mP5+m0sX7+NBSs2cDdC+7zHw52KlVOmfU6uvrrngOEs37Rb91pGaxuGjZsa74EWQPFS5bjvdZvXL7Xt7aE92yhdoWqcY75naGTEAudJ3PO8AcDzp4949fwp+Qr+H92N0MAg2f6ltDif/vvjjz/w9PSkefPmqNVqOnToQOHChRk5ciTbt2+nZs3IA4OoFChQgH79+tGxY0fUajUFCxakR48eMb6ncuXKjB8/nhkzZjB79mymTZtGzZo1MTU1xcLCAhcXF9KnTx/r7ffs2ZP27dujUCj47bffmDhxol5M06ZN8fDwYN26dfTr148JEybQsGFDVCoVw4YNI1u2bFy5krjr3q2srJjkNI2hgwagUCrIkjUbU6bOAOCO520mjnPE3WMXmzdu4M3r1xw7cphjR77NTixduZr06TMkak4x8QsMY+Cqy6zoXZ5UxoY8exdEv5WXKJY9A7M7lqLmJG1uOW3N8fn4GaVKf5Zy1fGHpE9rwqGxf2BkaMDtZwGMd0/8C9zTZ8jI4FETmTp2GEqlAvvMWRjqqF12ef/eHebPmIjbKvcY42LiOHU2C2dPY99OdzQaDX916pmojWKGjFaMHueE44hBKBVKHLJkxXHiVADueXky3Wkcqzd6xPgZ/QYPY9bUSXRo3RSAKtVr8udf7RMtx6hyHjF2MuNHDkGhVJDZISujJ3zN+Q7OU8azYsO2JNt+XGXMaMXYiVMYOWwQSoUChyxZmeA0HQCvO55MmTiWDe47fvg5L54/I1NmhyTJMV36jPQYMpb5TiNRKpXYZnKg17AJPL7vxfK5U5i6cEO0MQC1GrYkKPATjv07olapyJGnAG27D+SB1y0unTmGvUM2Jg359nMAbbr0o2ip8gnKOX0GKwaPnsQUx6EolQoyOWRhqOMUQFv35k2fyILV7jHGtevSi4Wzp9G7Y0tUSiWVq/9B3UbNMTAwYNz0eSyaM531KxZiZGTMqEkzSZdEbaB5ugw07z2czbPHo1IqyWifmRZ9R/HqkTc7ljjTb+ZyLhzYwQdfH7wun8br8mnde7uMdcHM4v/rAveESJ8hI4NHT2Sq45e21uG7Nnn6RNxWu8cYFx1zC0scp85hybyZhIeHY2RkRP/hY8nkkDXBOQ8cOYFp44ahVCixd8jCkDGTAXhw7w6uMycxf+WWGOO69P2HhS5O9Ov0JwDlK1enccu2GBoaMmbqbJa5OqNSKkmVyoShY6fqXfuVmDJktGL42MmMHzUE5Zf2edR4bfvsfVfbPi9fn/ztc1L31YktXYaM9B0+nlkTh2vzyJSF/iMn8dDbi0Uuk3FZuinamJiYmpoxYpILKxe6fCkPqRg0xgkrm6QpDyJpGWiiuvWMSDSfE3an2RSRvdfWlE4hTs5NTdzfs0oOlqY/z8XysaVUJ/5vnyUlM5Nf6mcEAbj/NjClU4gzK/Nfa+bm6qv3KZ1CnHXoPDWlU4gzz0POKZ1CnKiiuM74Z2ee+tdr40KjuMTgZ/ar5QtQOEvS3WU4MW24+jLZttWuZJZk21ZUfs4r1YUQQgghhBDiFyeDLSGEEEIIIYRIAr/eHLQQQgghhBDil/UT3Lci2cjMlhBCCCGEEEIkAZnZEkIIIYQQQiSbpPh5lJ+VzGwJIYQQQgghRBKQwZYQQgghhBAi2Rgm47+o7Nmzh/r161O7dm02bNgQ6fUjR47QpEkTGjduTJ8+ffj48WOCvqsQQgghhBBC/N/z8fFhzpw5bNy4kZ07d7JlyxYePnyoez0oKIgJEyawdOlSdu/eTf78+XF1dY339mSwJYQQQgghhEg2BgYGyfbve+fOnaNcuXKkT58eMzMz6tSpw4EDB3SvKxQKxo8fj52dHQD58+fnzZs38f6uMtgSQgghhBBC/Ce8e/cOGxsb3WNbW1t8fHx0jzNkyMAff/wBwOfPn1m6dCm1atWK9/bkboRCCCGEEEKIZJOS9yJUq9V6M14ajSbKGbDAwED69u1LgQIFaNasWby3JzNbQgghhBBCiP8Ee3t7fH19dY99fX2xtbXVi3n37h1t27Ylf/78TJkyJUHbk8GWEEIIIYQQItmk5DVbFSpU4Pz587x//57Q0FAOHTpElSpVdK+rVCp69epFvXr1GDNmTIJ/E0yWEQohhBBCCCH+E+zs7Bg8eDAdOnRAoVDQsmVLihYtSvfu3RkwYABv377Fy8sLlUrFwYMHAShcuHC8Z7gMNBqNJjG/gNB33Ns/pVOIs2wZzFI6hTjxCwxP6RTi7Jbfh5ROIc4ypDFJ6RTixN4sTUqnEGfpTFOldApxplCqUzqFOEmX9tfbx7+iwrWHpXQKcbJ/86SUTiHO7gcEpnQKcVbKPkNKpxAnJsa/3gKwwlnMUzqFWPG4Gf+7+8VV82KZkm1bUfn1SpEQQgghhBBC/AJkGaEQQgghhBAi2ST0OqhficxsCSGEEEIIIUQSkMGWEEIIIYQQQiQBWUYohBBCCCGESDb/nUWEMrMlhBBCCCGEEElCZraEEEIIIYQQyeY/dH8MmdkSQgghhBBCiKQgM1tCCCGEEEKIZGP4H7pqS2a2hBBCCCGEECIJyMyWEEIIIYQQItnINVtCCCGEEEIIIRLkl5vZunjxIr169SJbtmxoNBoUCgVt2rShY8eOtG/fnrdv32JmZoZGo0Gj0dC7d2/q16+Ph4cHo0aNwsXFhYYNG+o+b/Xq1UybNo2jR4+SJUuWWOXg6uoKQP/+/RP9+92+fJadaxejVCpwyJ6b9gNGY2qWNlKcRqNhzVwnMufITe1mbQEIDwtj8+JZPH3ghUYDOfMVok2voZikTp3oeQJcOneK1UtcUSjCyZk7L4NGTsAsrXm84pzGDCGjtQ19Bo8C4OLZk7hMGYutnb0uZuaCVZhFsS9i48alM2xdvRCFIpysOfPQbZAjpmbmsYpxnTISnzcvdHG+b19ToEgJBo93wevmFTYtn4dapcLcMh3tegwmW6588coxJo9uXOT01pWoFApssuakTrchpDbV3xdeZ49w+d9tYACpTNJQ4+8+2H/JZUGflphntNbFlq7/J4Uq1Ez0PCO6d+08hzYuQ6VQYJ89F816DSdNNGV5+4Lp2GXLSeXGbQAICfrE7mVzePP0IanSpKFktXqUr9c8SfP93s3LZ/FYsxCFQkGWHHnoPHBMtHVx5ZzJOOTITd3m7ZI8r6sXTrNhuRtKhYJsufLQZ+i4SPXpRzF+794yul8nZi3bhGW6DABcOXcKt5njsbb9Vucmz10e5XeOq2sXz7B51QKUinCy5cxLj8GOkXKOTczsScPIkNGGzv2GA3DnxhXWL5uLSqXCwiIdHXoNIXvuxKl/unYr/Eu7NeoH7VsUcW0aVMPaxlYX26JtR6rXbsD9u54sme9MWGgoKrWaP9t1pkadBj9Fzl85jf7SJg/RtsnPnzxi/szJfA4NAQMDOvcaSMmyFRKcc1wtm9SeOw9eM3fd0WTf9vduXz7LjrWLdP11hwHRtxGr52rbiNrNvrURIUGBzBrVmw4DxpAjb8Ekz/fx135Eqe1HaneNuh+5sl/bjxh/7UdyauvUjaO7uX3yAMrwMOxy5KV21yEYpzJJ1BwT2lZ0/7MWVtbf6lzDP9tTqUY93ePjB3dz5exxhk2ak2g5X71wmvVf2tvsMbTJMcX4vXvLqH6dcInQJj+8d4eVC10I+xyKWq2iaetOVP2jfqLlndIM5Jqtn1vhwoXZtWsXu3fvZuvWraxcuZKHDx8C4OTkpHtt1qxZjBgxgsDAQADs7e05ePCg3mcdPnwYS0vLZP8OUQn8GMDa+VPoMWoqExdtxto+MzvWLIwU9+bFU+Y69ufaueN6z+/fuhqVWoXj/HWMnb+W8PAwDmxbmyS5fgx4z5xp4xnjNItlG3dhnzkLqxbPi1fc1g2r8Lx5Xe85r9s3adGmA26r3HX/4jvQ+vQxgGVzJtN/zHRmLtuGrb0DW1YtiHVM/zHTcXLbgJPbBroMGINZWgs69BlOSHAQ86eMoE3X/kxZuJGOfUfgNm00CkV4vPKMTsinDxxYNosm/cfRdeZK0tlm4tSWFXox79+84OTm5bQYNoWOTosp16Qtu+ZP1L2WJq0FHZ0W6/4l9UAr+NMHPBbOoO0/kxg8bx0ZbDNzcOPSSHHvXj5j5aQheF48qff8v6sXYJLGlIFzVtNrykLu37jIvavnkjTniAI/BrBqrhN9Rk1j6hJ3bOwzs231gkhxr188YdaYflw5eyxZ8vr4IYAFzhMZNsGZ+Ws8sMuUhQ3LXeMUc+LQXsYN7s57f1+993l73aTRn+2ZtXST7l9iDLQ+fQhgicskBo+dwewV27G1d2DTSrc4x+x2X8s9zxu6xyHBQcyZPJx23QYwc/EmuvQfybypo1CEJ7z+fQx4z5ypX9qtTV/arUXRtG/RxL18/hRzC0vcVrvr/lWv3QCNRsOUMUP5u0tv3Fa7M3nWApa5zuLVi2cpnvNXWzeswvOWfpu8wGUqtRs0xW21O4NHTWTauOGolMoE5RwX+XPasX9Jf5rVKp5s24xJ4McA1syfQs9R05i0aAvW9g7R9tdzouivb185x/Rh3fB59TxZ8g359IEDy2fRuP84usxYSTqbTJx2j9yPnNqynOZDp9Bh8mLKNW7L7i/9yIMrZ7h+eBcth0+n09RlKBXhXD3okag5JrSteP3iKeYW6Zi+aKPu39eBVtCnjyyfN421i1zQaBIv548fAnD70t66fmlv10fRJscUc+LQXsZ+1yZrNBqcJw6jdceeuCzdhOM0V1Yvns3rl8lTXkTi+iUHWxGFhYVhZGSEhYVFpNfy58+PmZkZz55pO7HSpUvj6elJSEgIAK9fvyZt2rR67126dCnNmjWjcePGzJw5E82XWrl8+XJq165N69atuXXrFgAKhYJhw4bRtGlTmjZtiru7e4K+i9f1S2TPWxC7zFkBqFKvOZdOHtLl8NWJfdupWLsxJSrW0Hs+72/Fqd+qE4aGhhgaGZE1Vz7ev3uboJyic+3yefIV+A2HrNkBaND0T44f3h8p1x/F3bp+mauXzlG/aUu99931vMnNa5fp26kVw/p25vaNq/HO1fPaRXLlK4S9QzYAajRowfnjB/RyjU2MUqFgqctE2vUcjJWNHW9fPcfMzJzfipcBIHPWHJiapeXh3dvxzjUqTz2vYp8rPxnsHQAoXqMhd88f08vNyDgVtbsOxjy9FQB2OfMS/DEAlVLBqwdeGBgasslpCKvH9OTczvWo1apEzfF7D25exiF3AawzaWeLy9ZuzM3TRyKVjwsHd1CqZgMKl6uq9/yrJ94Ur/IHhoZGGBunIv/v5fC8oD8gS0p3rl0kR96C2H0pD9XrN+fiiYOR8j++dzuVazemVKUaUX1Mort55Tx58hciUxZtXnUat+T0Uf16F1PMez9fLp09geN0t0if7X3nFp43LvNP9zY4DuyK161riZLzrWsXyJW/EJm+7Ms/Grbg7DH9uvWjGK+bV7l55Ty1Gnyb3Xzz6jmmac0p/Lu2/jlk09a/B4lQ/65dPk++ghHarWYxtG/RxHndvoGRkRHD+nSmT8c/2bhqCSqVCkV4OG279OT30uUAsLa1I136DPj5vkvxnAFuXbvM1YvnqN9Ev01Wq9UEBX4CICQkGBOTxJ3R+JFeraqwesd5PA5f/3FwMvi+v65arzkXT0ZuI07s20al2o0o+V1/fWyPO12GjCddRqtkyffZd/1Isej6kS7f+hH7CP3InbOHKVm3JabmlhgYGlKr4wAKVaiVqDkmtK2473ULQ0NDJgzpzvBef7F9/TLUKm1fd/7UETJYWdOu+8BEzflre5s5Fm1yVDFf2+Sx37XJCkU4f7bvQbGSZQGwsrHDMl0G/H19EjX/lGRgkHz/UtovOdjy9PSkSZMmNGrUiBo1alCmTBlsbW0jxZ0+fRqAnDlzAmBsbEylSpU4eVJ70Pbvv/9Sr9636eVTp07h6enJtm3b2LlzJz4+PuzevZvbt2+zfft2duzYwapVq3j7VjuAuX79Oh8/fmTnzp0sWbKEK1euJOh7Bfj5kMHaTvc4g7UNn0OCtcs2Ivir1z+UqVo70vsL/V5Wd3Do/+4Nx/a4UyKJDgJ93/lgHWGJn7WNHSHBQYSGBMc6zt/vHUvmOTN87FQMDfWLomW6dNRv0hK3VVvo1HMATmOG4Pcufo2Mv68PGSMsK8hobUtoSDCfQ4PjFHPy0C7SW1lTqkJ1ADJlyUbY51BuX7sAwOP7Xrx6/pgP7/3ilWd0Av19scxoo3tskdGG8NAQwj9/KxfpbOzJXVzbKGs0Gk5sXELuEuUwMk6FRqUi+28laDFsCm1Gu/D09hWuH9qVqDl+76P/O9JZfcvZ0sqGsNBgwr4ry427DqJYpcgddtY8hbhx6jAqpZKwzyHcuXiKwA/vkzTniN77vSOjXl38Wh7082/XeyjlqtVJtrz8fX2wsvlWn6xsbAkJDtardzHFZLS2YfjEWWT+cqAdkbllOmo3bMGspZto160fM8cNTZSO3d/XB6sI+zKjjXZfRso5mpj3/r6sWeRCvxGTMTQ00sVkctDWv1tXtfXvkfcdXj57TEAi1D9fHx+95ZTRtm8xxKlVKoqXKstkl4XMdFvB1Uvn2LN9EyapU1OnYTPde/bv2kZoSAgFfiuS4jnr2uRxkdvkPkNG4b5+Je2b1WbMoJ70HToGI+PkuxJh8IytbDmQsD42MQX46fcZ0ffXQylTNXIbMXDiXHLkLZTkeX716b0vFrHoR3J934/8ru1HAt6+IjTwA9tnjWbNmJ6c27mONGkTPvMdUULbCpVKReHfyzBy6nzGz1rKrasXOLBrC6AdlLX4uzupUqVK1Jz9fH2w/kGbHFNMdG2yiUlqatVvqnt8aK8Hn0ODyVcoYe2ESBm/3DVboF1GuG7dOgCCgoLo1q0bS5dqlyg5OjpiZmaGSqUiXbp0zJ07l7QRGoR69erh7u5OvXr1OHLkCMuWLdNdg3X+/Hlu3bpF8+bas6efP38mc+bM+Pn5UbVqVd3n1K1bF7VaTd68eXny5Aldu3alSpUqDB8+PEHfS6PWRLmG9ftO70eePbzH4qmjqFa/BUVLV0xQTtHRqNXR5GoUqziNRsOMCaPo3n8oGa1tIr3uOGW27r9/K/o7BQsX49rl89Ru0DTuuWrUGERxaiNirrGJObBjE10GjNY9NjUzZ+BYZ7atXcTmFfPJX/h3ChYthbFx4jbmGo0mylMzBlGUi/CwUA4snUXge19aDJ0KQNHqEdZ4p4ZSdVtw7dBOStZNumugNGpNNPszdmW5Xofe7F+3CLcR3bBIn5E8RUvxzNszsdOMlrY8RH4+rnUxsanVmmjyMopTTFSGT5yl+++CRX4n/29FuXn1IjXqNo53vhBDWTAy+mEMgOu0MbTvNZgMVtZ6z5ulNeef8bPYsnohG5bNp0CR3/mtWOlEqX+xaQ9+FFe3cYsIz5jSrHV7dm/bRNNWf+uedV+3kl3bNjJ51gJSp06Tojnr2uQBkdvk8LAwpo8fweDRkyhbsQr3PG8xYeRA8hX4DZsIJ9P+S9RqNSRCf51sNLE/vlCEhXJgmbYfaf6Pth9Rq5Q887xGk0ETME5lwv6lzpzZtprq7XonXooJaCsMjYyoWb+Z3nP1m7fjwK7N1G/eNtFy/J5GrYmqGOgfX8QiJiYem1axz2MTY6e7Jbid+Jn8l35n65ccbEVkbm5OvXr1OHdOez2Hk5MTZcuWjTa+bNmyjB07lvv375MhQwa9JYQqlYqOHTvSuXNnAD59+oSRkRFbtmzRmxI2NjYmPDycDBkysG/fPs6ePcvJkydp1qwZ+/bti/c1YBlt7Hhy/47u8Qd/X8zMLUidxjTWn3H51GE2LZ5Fm55Rz34lxLrlC7l49gQAIcHB5MidV/ean987zC0sSWOqn6uNXSa873pGinv+9DFv37xkuZv2AC/gvT8qlZrwsHC69R3Mvh3utGrfVdeoajSaeB9EWdnY88j7234N8PMlrbml3n79UczTR96o1SoKFCmhi1Gr1aQxNWX0jMW654Z1a4Fd5tjdaCW2LK1sePPonu5xYIAfadJaYJJaf19/8nvHjjnjyJg5K61GOZPKRHtjlDtnj2CbNRc22XIB2n1paJS0VT+9tS0vHt79ltt7P0zTWmASy7IcFhpC3b97YWaurUsnPNZj9WX5S3LIaGPH44jlwd8Xs+/KTEqwsbXnwb1v9em9n2+kehebmO8FBwVyYNdWmrftrF/nEqGcWNna8fC7fNKaW5ImYv2LJubls8e8e/OK9Uu0F7N/CPBHrVajUITTbeBo0qQxZZzzEt37BndpgX0869+65Qu5eOYEEMf2zSty+5bG1JSjB/aSK08+cub5csOOCPtTER7O7CnjeP70MbMXr8EuU/zKdmLm/PzpY96+fsly1whtslpNeHg49Zu25PPnz5StWAWAAoWLkj1HLry9bv9nB1sZbex5et9L9zg+/XVyssio348EfelHUn3fj/i/Y+eXfuTPkd/6EfP0VuQpVVF3Q41CFWpyftf6RM0xIW1FmjSmnD7yL9ly5SV7rq/1IHHasJhYf9fe+kfR3sYmJiqK8HBcZ07g5bPHTHNdja195sT/AiJZ/KSnYGJPpVJx6dIlChWK3XS8kZERFStWZNy4cdSvr39Xl3LlyrFr1y6Cg4NRKpX07duXgwcPUr58eY4fP05gYCBhYWEcPnwYgKNHjzJs2DCqVaumm1F78+ZNvL9Lwd/L8MT7Dj6vtXe+O7V/J8XKVo71+29dOoP7sjkMnDg30QdaAO279dHdrGL2knXcu3NLd1H3vzu3Ua5StUjvKVGmfJRxBQsXY+32g7rPq9ekJVVq1mbQyPGYmqVl744tnD2pvdvUo/v3uH/XM953vipSoiyP7nny9suFyMf+9aBEuSpxirl3+xqFipbSO6NmYGCAy/jBPP7S4V44eRgTk9RkzZmXxJS9SEnePLpLwNtXANw8tpfcJcrrxYSHhrBl2lDylqpIo75jdB0kgN/Lp5z1WINarUIRHsb1I7spUFb/GqnElqdYaV488MLvzUsALh3eTcE4zLJeOrSbI1tWAhD04T1Xju2LcrlhUvnt97I89vbUXbx+8t8d/F4u9nUxqRQrVY4HXrd58+Ui6UN7tlG6QtU4x3wvjakZB3e5c/G09kYfjx/c46H3HYqXKR/j+2KjaMlyPLjnyZsv+/LIvu2UKl8lVjH5ChVlwYZ9uovdazVoQfkqf9BjsCMGBgbMGDuIR1/q3/kTh0hlYkK2XPGrf+279dHdyGL20ijat8rVIr0nyvbtS9yzxw9Zt2IhKpWKsLDP7Nm+mSo1te2y86TRhIQE4ZKAgVZi51ywcDHWehzUfV69Ji2pUkPbJmd2yEpIcCBet28A8ObVC54/fUzufAXinfuvrtDvZbRthK6/3kGxslV+8K6UkyOqfuT3yP2I+7Sh5ClZkYZ99PuRvKUrc//SKRThYWg0Gh5eO4d9zvyJmmNC2gqAF08fsW3tEtQqFeFhnzm4251yVf9I1By/V7xUOe573dbduCKq9jY2MVGZN82R0JAgps5f9X850PovXbP1S85sfb1my8DAAKVSSf78+enevXusr5mqV68eu3btokYN/euZatSowb1792jVqhUqlYrKlSvTrFkzDAwM6NixIy1btsTS0pLMmbWFvkqVKhw6dIgGDRqQOnVqGjduTP788W98LNNnpMPAMSydPkZ7a1Z7BzoNHsezB3dZ5zYdx3lrYnz/9lVuaDSwzm267rncBYvwV6+h8c4pOukzZGTwqIlMHTsMpVKBfeYsDHV0AuD+vTvMnzERt1XuMcZFx8jIiLHT5rJ47gw2rFyEkZERIyfOJF36DPHK1TJ9RroPHovr1JEolUps7R3oOXQCj+97sXL+FJzcNkQb85XPqxdY22XS+1wDAwN6D5/MyvlTUSkVpMtozcCxztEuh4qvtJYZqNt9KLtdJ6NSKkhvm5l6PYfx9vF9Dq6cTUenxVw/sotPfu94cPUsD66e1b231YiZVGj6N0fXLmD16J6oVUryl6lCkWr1Ythiwpmny0CL3iPYNHs8KqWCjHaZadlvNC8f3WPHYmf6O6+I8f1Vm7Vjq+sU5v3TCTRQq1VnsuRJvgM7y/QZ6TxwLAunjdbWxUxZ6DpkHE8f3GX1/KlMcF2XbLlElC5DRvoOH8+sicNRKhXYZcpC/5GTeOjtxWKXycxauinamJgYGRkxfPJsVrrOZMuaJRgZGTHEcZruFsQJyjl9Rnr9M465k0fq8ukzbAKP7nuxbI4T0xdtjDYmJgYGBvQbOZllc6egVCjIkNGaf8YnTv1LnyEjg0dPZKrjl3bL4bv2bfpE3Fa7xxjXtktPFs2eTp+Of6JSKqhU/Q/qNGrOXc+bnDlxBIes2Rnau6Num517D0rQrdQTI+fomFtY4jh1DkvmzSQ8PBwjIyP6Dx9LJoes8c73V2eZPiMdBzqydPpolF/6686DtW3EOrdpjJ2XNHcCji8zywzU6TaUPW7f+pG6PYbx9sl9Dq2cTYfJ3/qRh9fO8vDat37kzxEzKV6zEZ+DAlk/vi8atRrb7Hn4o3OPRM0xoW1Fi7+7s2rBTIb3+guVUknZyjWpUa9pouYYKefv2lv7CG3yIpfJuETRJtvHok32vnOL86eOkjlLdsYM7KJ7/u/u/fm9dPL/5IJIGAPN97fOEYnquLd/SqcQZ9kymKV0CnHiF5i4t1pPDrf8PqR0CnGWIU3y3n0soezNfr217elME/d6v+SgUKpTOoU4SZf219vHv6LCtYeldApxsn9zzAe/P6P7AYEpnUKclbJP+Amc5GRi/OstACucJfJv6/2MDnr5/jgokdQpFPneAMnpl5zZEkIIIYQQQvyafoblfcnl1xuyCyGEEEIIIcQvQGa2hBBCCCGEEMkmqp8i+H8lM1tCCCGEEEIIkQRkZksIIYQQQgiRbAz/OxNbMrMlhBBCCCGEEElBZraEEEIIIYQQyUau2RJCCCGEEEIIkSAysyWEEEIIIYRINvI7W0IIIYQQQgghEkRmtoQQQgghhBDJRq7ZEkIIIYQQQgiRIDKzJYQQQgghhEg28jtbQgghhBBCCCESRGa2kpiFSaqUTiHOVBpNSqcQJ+Zpfr1i/LtthpROIc4Mf7FTM0a/4GmzVEa/2E4GfrHmgjCFOqVTiDNjo1+vLO/fPCmlU4iTem3GpXQKcXZy+5SUTiHOTFL9Wm2cSv2LNXC/ELlmSwghhBBCCCFEgshgSwghhBBCCCGSwK+3/koIIYQQQgjxy5IfNRZCCCGEEEIIkSAysyWEEEIIIYRINv+hiS2Z2RJCCCGEEEKIpCAzW0IIIYQQQohkY/gfumhLZraEEEIIIYQQIgnIzJYQQgghhBAi2fx35rVkZksIIYQQQgghkoTMbAkhhBBCCCGSz39oaktmtoQQQgghhBAiCfxUM1sjR46kTJkyNG/ePM7vnT9/PhUqVKBUqVJ8+vSJiRMncv/+fQBsbW0ZO3YsOXLk4MWLFyxatIipU6fG+rM9PDy4dOkS06dPj3NesXH94hm2rFqAUhFO1px56T7YEbO05rGO6dmqFhmtbXWxDVu2p2KNerx89pgV86by+XMIBgYGtOncj6Klyida3pfPn2btElcUinBy5M7LgBHjI+UdU1xwUCDzZ0zk5fOnaNRqatRtRMt2nQG4f/cOy12d+fw5FLVKTYt2naheu8EPc7py4TQblruiCFeQPVde+g4bFymn6GJUKhWrF83mxuXzqFRKmrTqQJ3GLQF4/fI5C50n8unTB9KkMWPAqElkyZZT95mK8HCmjBlI7YYtqFC1FgAfPwSweLYTb1+/QKVSUbJsJdr3GIihYezOcSRFucieOz8LZjjqnlOr1bx8+ohBjjMoXalGrPKKybWLZ9i8UptPtpx56TEkcs6xiZk9cRgZrGzo3G84AFfPn2LRrIlY29jpYsbPXoapWdqE5XvhDBtXuKFQhJM9V156/TM2cr7RxISHfWb5/Bk88r6DRgN5CvxGtwEjMEmdRvfed29eMaJPexynu5E7f6EE5RrRlfOnWbvsS53KlZf+w6Ouez+K8333luF9OjBv+RYs02cA4PnTRyyc5cTn0BAwMKBDjwGUKFMhQflevXD6yz5UkD1XHnr/E7le/ijG791bRvfvxKylm7BMp83V88Zl1i6eg0qlwsIyHZ36DCVH7nzxzvPK+dOsX+76JYe89Iui/Ygp7msbcv3SlzakdQfqfmlDvvJ584qhPdsx3nkheb6UiRnjhvL00X3SmJoBUOT3UnTpOzTO+Sdlm3zr2mVWLZqDUqkkdeo09BgwnHyFCsc5x+jcvnyWHWsXoVQqcMiemw4DxkRZvzUaDavnTsYhR25qN2unez4kKJBZo3rTYcAYcuQtmGh5JYZlk9pz58Fr5q47muzbvnHpDO6rFqJQhJM1Zx66D3LE9LsyEV3MfKeR+Lx5oYvzffuaAkVKMGSCC9cunGapy0SsbL+1yY7OS+PVJl+9cJr1y91Qhmvrfp8o6l10MSqVijWL5nD98jnUKhWNW7XX9duBnz6ywnUmL589ISzsMy3adaVa7QZoNBo2rVzE2ROHSJPGlPy/FaVTnyGYmKSOc+6QNP3Iu7evmTc1Ql+tUvHi6SP+GT+TspUT3lf/DAz+Q1Nb/zczW5cvX0alUgHg4uJCvnz52LNnD3v27KFZs2YMHjwYgNevX/PixYuYPipZffoQwNLZkxg0dgazVmzHNpMDW1a5xTrm9YunmFukY9rCjbp/FWvUA2C12wyq1mnMtIUb6TF4HPOnjkKlUiZK3h8/vGfetPGMmuzM4g07sc+UhdVL5scpbv2KhVjb2LFgzTZmL93A/l1bued5E41Gw7SxQ2nbpRfzV25hgrMbK9xceP3i2Q9yCsBt5gSGTZiF29od2GV2YN0y11jHHNq7nTcvnzN3pTszF61n7/aNPLjrCcDcKWOo3bgl81dtp02nXjhPGI5GowHA+85NRvbrxD3Pm3rbWrVwFlmz52LOcndmLdF+1vGDu2O1f5OqXGTJnkvvuSIlylK+Wp1EGWh9+hDAklmTGDxuBrNXavPZtCJyzj+K2e2+lnueN/Seu+91i4Yt/2b64o26fwkdaH36EMDCWRP5Z/xM5q32wDaTAxuXR843uhiPDStRq1Q4L93MrKWbCA8PY8em1br3hoeH4Tp9LEqFIkF5fu/jh/fMnzGekZOcWbRuJ/aZs7B2adR1L6a4Ywf3MHpAV977+eq9b8mcadSq34S5K7YwYMQEnCeOQKWMf7vx8cs+HDremfmrPbDLlIUNyyPXy5hiTh7ay7gh3Qnw/5ZrcFAgsyYMo32PQbgs20L3gaOYPXkkivDweOfpOnMCwyfOYsHaHdhncmDdUtc4xR3as53XL58zb5U7zovXs3fbRu5/aUNAWybmTnGMVCa8vW4xZd4K5izfzJzlm+M10ErKNlmhUDBzwgj6DRuH6yp3WnXoxuwpjpE+O74CPwawZv4Ueo6axqRFW7C2d2DHmoWR4t68eMocx/5cO3dc7/nbV84xfVg3fF49T7ScEkP+nHbsX9KfZrWKp8j2tX3EZAY4Tsd5+TZs7R3YsmpBrGMGOE5nyoINTFmwga4DxmBmbkHHvtoTYA/u3qJ+i3a616cs2BCvNlnbJ09k2ARnXNd6YJc5C+uj7Lejjjm8V1vn5q50Z8aidXr9ttuMCVjZ2DFr6UYmzFrESjdn/H19OH5gD1cvnGbmonW4LNtEBitrNq2IXN5iI6n6kSzZc+G8ZKPuX7FS5ahYvc7/zUDrv+aHg62LFy/SsWNHunbtSp06dRg2bBiPHz+mbt26/PXXX3Tu3BmVSsW0adNo1qwZjRs3ZvXq1QD069ePgwcP6j6refPmeHl5cenSJf766y+aNWtGzZo1OXLkSKTt7ty5k2bNmtGkSRNGjx5NWFgYAJUqVWLy5Mk0bdqUFi1a8OLFC3bu3ImnpyeOjo54e3vj5+dHWFgYarUagPr169O/f38AnJyc8PT0ZOLEiVy8eJGWLVvSvHlzRowYQWhoKP/88w8NGzakUaNG7Ny5M1JeU6ZMYciQIahUKm7duqX7Hl26dInXIO72tQvkylcIe4dsANRq0IKzxw7oDuR/FPPg7i0MDQ2Z9E93Rvb6C48Ny1B/GXSq1WqCgz4BEBoaTKp4nrWJyvVLF8hb4DcyZ80OQL2mf3Ly8H69vH8U12PAcLr00Q6C3/v7oghXYGZujiI8nL869aB4qXIAWNvaYZk+A36+72LM6caV8+TJ/xuZs2j3U93Gf3L6qH5OMcVcPHOcGnUbY2RkjLmFJRWr1+bkkX/x933HqxdPqVS9DgAlylbkc2gIjx/cA2Cfx2bad+9P3gK/6eVTtlIN6jVrDYCJSWqy5syDr8+bWO3fpCwXX93zvM6lM8fo0n9krHL6kVtXL5ArfyEyfcnnj4aRc/5RjNfNq9y8fJ5aDfRnt+973eLOjcuM6NWWCUO6c/fWtQTne/PqBXLnK0SmL2WhdqOWkcpLTDEFi5ag+d9dMTQ0xNDIiJx58uv9fVfMn0HV2o2wTJc+wblGdP3yBfIU+I3MWbR1qm7jPzl5JIq6F0Ocv987Lp45wQTnyAcYarWaoMAv7UZIMKlMTBKU762r53+4n2OKee/ny6VzJ3Ccrn8A8/bVC8zSmlOkRBkAHLLlxMwsLfe9bsUrzxuXz5M3YtvQ5E9OHY28X2OK+74NqVSjNqcO/6t779K506letxEWEcqEz5tXhIaEsHDWZAZ2aYXrjPEEfvoY5/yTsk1OlSoVqz0OkjtfATQaDW9fv8TCMl2cc4yO1/VLZM9bELvMWQGoWq85F08ejJT7iX3bqFS7ESUr6h9wHtvjTpch40mX0SrRckoMvVpVYfWO83gcvp4i27997aJeH1GzYQvOHf++H/lxjFKhYInLRP7uMRirL6sLHnjdwuvmFUb3acvkod25dzt+bfLNK+fJk7+Qrj7VaRxFOxxDzMUzJ6hRt9G3Ole9DqeO/Evgp4/cunqRVh26A2BlY8f0BWswt7Dk0f27lKlYjbTmFoC2rz5/Kn6zjkndjwDcvX2dC6eO0n3QqHjl+LMyMEi+fyktVjNb169fZ8yYMRw4cICwsDBOnjzJkydPcHZ2ZtWqVbi7uwOwY8cOtm3bxtGjR7ly5QpNmjRh3759ADx9+pSwsDAKFSrE+vXrcXJyYseOHTg5OTFv3jy97T148AB3d3c2b97Mrl27sLKyYsWKFQD4+vpSvnx5du7cSenSpdmwYQNNmzalcOHCODk5kT9/fnr37s327dupUKECgwYNYvv27VSsWBEAR0dHChcuzPjx43V5rVmzhhkzZuDq6kqGDBnYu3cva9aswdXVlXv37unycnV1xcfHh5kzZ6JSqXB0dMTFxYUdO3bQuXNnxo4dG+c/gL+vDxkjLI3KaGNLaEgwoSHBsYpRqVQU/r0Mw6fMZ+yspdy6eoGDu7cA0KnvcHZvWU2/vxswbVRfuvQbgZFR4qwc9X33FusIywesbWwJCQ7Sy/tHcQYGBhgZG+MyeQz9Ov1Jkd9L4pA1ByapU1O7YTPdew7s3k5oSAj5fysSY07+73z0tmUVRU4xxfi/89FbEmFlY4e/rw9+vm/JaGWjt/xP+5p28Ddk7DSKl468PLN8lZpkyGgNwOMH9zh9dD9lYzmDlJTl4quNy+fTqmPvKJcZxYe/r4+uI44p5+hi3vv7smaRC/1GTsbQ0Ejvsy0s01GrQQumL9pAmy59mT1xOP6+PgnLN9LfO4p8Y4gpVqqcbiDj6/OGfz02Uf7LEtKj/+5EpVRSq8G3cpxY/N691VtOGV3diynOytqWUZNdcPhywB1Rz0Ej2bZhFV1a1mHcP73oPXg0Rsbxbzf83vlgbWuvexzVfo4pJqO1DcMmzNLt668yZcnG58+h3LxyHoCH9+7w4tkjAt77xS9P38h/6yj3awxxfpHaFzv8/LTl9PC+HaiUSmo31D+R8DHgPcVKlqXXkNHMXraJNKZmuM2cGOf8k7JNBjA2TkXAe386tajDqkVzad62U5xzjE6An4/ekucM1jZ8DgnWLmWN4K9eQylTtU6k9w+cOJcceRNvmW5iGTxjK1sOXEmx7b/388HK5tt+zWitrVefI5SJ2MScOLiLDFbWlKpYXfechWU6atRvzpQFG2jVqS/zJg/nfTza5Kjqfkjwj9uHrzF+795Ges3f9x1vX70gvZU1e7ZuYHT/Lgzv9TePH9wjdRpT8hYszOVzJ/n0MQC1Ws3Jw/vi3W4kZT/y1fol82jTpU+i9dUi+cWqBy1dujS5cuUCoEmTJri7u2NlZUWWLFkAOH/+PHfv3uXChQsAhISE4O3tzZ9//smkSZMICgpi7969NG7cGABnZ2eOHz/OgQMHuHnzJsHB+p3BxYsXefbsGa1atQJAoVBQqNC3hrRy5coA5M2blytXIjdkhQsX5ujRo1y7do1z586xcuVKNm/ezJYtWyLF5syZEwsL7dmNCxcu6K7lypgxIzVr1uTSpUuYm5tz6tQp3r9/z7Zt2zA2Nub+/fu8ePGC3r176z4rKCgoNrtTj0ajwSCKYbehkVGsYmrU0z+Yq9+8HQd3baZmgxa4ThtNz3/GU6JsZR7cvY3LhCHkyl8IKxv7SJ+VaHl/d5Acm7h/xk6hzz9jmDZ2KJvXLKVdl2/7dOv6lezZtomJs9xIHeFamKioNeoo1wBH3FZMMWqNWj9XjQZDQyM0ak2ku+ZoNBoMjWJ57dXlc8yb6ki3/sPJmSd/rN6TVOWiXrO2ANz3ukngxwAqVK8bq3wSlLPhj3MGcJ06hvY9B5PByjrSa0PGO+v+u0Dh4uQrVITb1y5SrU7jeOeb0PLy1eP7d3EeP5Q6TVpRslxlHj+4x+G925k4e1m8c4tJYta974WHheE8cSQDR06kdIUqeN+5hdPogeQp8Bs2tvFrN76fnYgqj9jEfM8srTnDJ7qwaeVC1i2dR8EiJShcvDTGxqnil6daHbv9GkPc9+VF86UNeXT/Lgd3b2PKvOWR3pevUBFGTnbRPW7dsSddWtRGoVCQKlXsv0tytMkZMlqxxuMQD73v4ji4J9ly5IpywB5X2lUoUeX0f3OlQ4rQRLNfDSL2I7GIObhzE10GjNZ7feDYmbr/zl+4OHkKFsXz+iWq1G4UtxwT2D5oNPr9s7bOGaJSKXn35hWmadMy1XUlb169wHFgVzJlyUa12g147+fD+H96kSaNKX80aB7vdiOp+pGvvO/c5NPHACrVSLy++mfxE0w4JZtYDbaMvjvAMzIyIk2abwe+KpWKYcOGUbt2bQDev39P2rRpMTExoXr16hw7dowDBw6wZMkSANq2bUvZsmUpW7Ys5cuXZ+hQ/fXpKpWKevXq4eioXRMeHBysux4LIHVq7XI4AwODSJVQo9EwYcIERo8eTZkyZShTpgx9+/alTp06eHl5RfpuEb9HVJ/1dbsODg4MHjyYSZMmsXnzZtRqNVmyZGHXrl26nP384n5mxMrGjof3vq3pf+/nS1pzS9KkMY1VzOkj/5I9V16y5cqry9nIyJiXTx8RFvaZEmW/DEwLFiFLtlw8vHcn3oOt9SsWcunsSQBCgoPJkSuP7jV/v3eYW1iSxtRU7z02dvbc97odZdy1S+fInisPVta2mJqZUaVWXc6d1E7lK8LDmTttHM+fPsZ50RrsMmX+YX42tva6tdoA/r6Rc4opxsbWXu/6lff+vljZ2GJtZ0+Av5/eQUqAv6/eDE10dm9dj8emVQx2nEaxkmV/GP9VUpWLry6cPEylmg0S9WAmyny+2//Rxbx89ph3b16xfskcAD4E+KNWq1GEh9Oux0AO79lGkzaddPtfAwmepbW2tefh3Zjz/VHM2eMHWT5/Bl37DadSTW1neOrwPkKDg3Ec2EX7Hn9f5k9zpH2PgZSqUDVeuW5YuZDLX+teSDDZY1P3bO25fzfquhedZ08eEhYWSukKVQDI/1tRsuXIzX2v2/EebFl/V+ei288/ivmeWq0mjakZE2cv1T03oGMz7B2yxjq3jSsXcfmcdr+GhgSTLWeE/RpF+wFgbWevdx1WpDYkwnVlAf6+WNvYcuLQXkJCghnZr7Pu+TlTxtCx5yDMLSwICgykTMWvZUODgaFBrOpmcrXJwUGB3Lp2mfJVtDPzefIXJGeefDx99CBRBlsZbex5ev9b//zB3xczcwtSp4n+7y9+zMrWnkfed3SPA6LqR34Q8/ShNyqVigJFSuhigoMCObp3G41ad4owcNfEawb8+7rv7+sbqdzGFGNta0+AX8Q654eVjR0ZrGwAqFFXe0Iuk0NWChYuzoO7ntjaZ6ZSjXo0b6tto+953iRTHNqN7/NPin7kq3MnDlPlj8Ttq0Xyi9Vf7+rVq/j4+KBWq9m5cydVqlTRe71cuXK4u7ujUCgIDg6mbdu23LhxA9DOhK1atYr06dPj4ODAhw8fePr0KQMHDqRKlSocPXpUbyAFULZsWQ4fPoy/v79u8LRmzZoYczQyMkKlUmFgYMCjR49YsWKF7pqtly9folQqyZYtG0ZGRiijudi7XLlybNu2DdAOGI8ePUqZMtrrAXLnzs2ff/6JqakpGzZsIFeuXHz8+FE3s7Z9+/ZIg8bYKFKyHA/vefL2y4W9R/dtp2T5KrGOefnsEdvWLUGtUhEe9pnDu90pV/UP7DJnJTQ4iPte2ps2+Lx+yavnT8iRO3YzK1H5u2sf5q/cwvyVW5i1eC3eXrd1N63Yv2sbZStVi/Se30uXjzbuzLFDbFq1FI1GgyI8nDPHDlG0RGkAXJzGEBIcjPPC2A20AIqVKs/9u7d5/VK7nw7t2U7p7w5uY4opXaEax/bvQqVSEhwUyJnjBylbqTrWNnZkcsjK2eOHAO1MlYGBIdkjHJhFZf/OLezf6c50tzVxGmhB0pWLr+7evkbh4qXjlNOPFC1Zjgd3PXnzJZ8je7dT6ruco4vJV6goCzbu0938olaDFpSv+gc9hjhiamrGod1buXRGe1H8k4fePLp3h2KlE3aHvGJfc/lSFg5HVV5iiLly/hSrFszCcbqbXgfZqc8/zFvjobuwOaOVDQNGOcV7oAXQrksf5q7YwtwVW5i58Evde6mtUwd2b6NMxWqR3lP8a937QVxEmRyyERIUxN0vNyh58+oFL549JlfeAvHOXbsPb+v24aE926LZzzHHfM/AwICpowfwyFt7kH72+CFSmZiQ/csJhtho26W37qYU0xes0WsbDu7ZHmEA9E3x79qQiHFlKlbjaIQ25PSxg5SpWJ2u/YaxcN1O3bYyWNkweMwUylSsSmhoKMtdZ+iu09q5eS0VqtTSO8kZneRqkw0NjZg3fQJet28A8OzJI14+f0r+QjEv7Y6tQr+X4bG3Jz6vtdc9n9q/g2Jlq/zgXeJHCpcoq99H/OtBie/a5B/F3Lt9jULFSunNhpqamnFk7zaunNW2yU8fevPI24uiJeN+t+Pipcp91ydHrvsxxZSpUJWj+3fr9dtlKlXDLpMDufIW4PjBvQB8eO+P951b5MlfiEfeXswc9w9KpQKVSsmOTaupXDN+M0dJ1Y985XXrGkV+LxOv3MTPw0AT3fzsFxcvXmTChAnY2tri4+NDxYoV6dixI506deLYsWOAdpnfjBkzuHDhAkqlkubNm9OjRw/dZ9SqVYsePXrolgVOmzaNo0ePYmxsTLly5di/fz/Hjx9n0qRJulu/b926lTVr1qBWqylYsCBTp04lderU5M+fH29vb0D/luwrVqxg8+bNzJgxgyxZsjBt2jRu3LiBqakpFhYWDB06lNKlSxMQEED79u0pWLAgLVu2xM3NjXXr1gHaZYATJkzA21t7JqdTp060atVKbztPnjzhr7/+YufOnbx584YpU6YQFhaGubk5M2bMIFu2bHr778qTTz/8I9y4dFZ7+26lAttMWeg9bALv3rxi2Vwnpi3cGG2MuUU6wj5/Zs3CmTy454lKqaRs5Zq06tQHAwMD7ty8wubl8wlXhGNkZETzdt0pVaHaD/OxNIvd2akr50+zZqkrSoUSe4csDBkzGQvLdDy4dwfXmZOYv3JLjHFBgYEsdHHi2ZNHAJSvXJ22XXpz3+s2w/p0wiFrdkxSf7upR6deA6O8BbVC+a0IX71whvXLXVEqFdhnzsKAkZPxefOKhbMmMXvZ5mhjLCzToVIpWb1oDreuXkSpVPBHwxY0bd0B0N76fZHLZD59/ICJiQm9hjiSO5/+7YXHDu5OvaatqVC1FgqFgo5Nq2NmllZ3S22AClVr0fLvboSG659giEpSlQuALk0q47x8W6xm576KzYm165fOfrmtuwK7zFnoM2wCPm9fsWy2E9MXb4w2xvy7i+23rV1K4KcPulu/P7rvxZoFswgNCcbIyIj2vYbwW/FSMeZiZPjjRQrXLp5h0wrt/rPLlIV+Iybi8+YVi2c74bxkY7Qx5pbpGNipOUGBn/SuNcn/WzG6DRiht42+7RoxZNyMWN36PbXxjw+wQfvzBeuWfalTmbMwaPS3urfAeRJzV2yJMS6iJtV+Z93OY7pyeuv6ZdYsnosiPBxDIyPadOxJucrVI+XwVbhS/cN8r13U3vb42z6cxLs3r1g0ezKzlmyKNub7XP+sVZIV24/obv1+5+ZVVi90QalUkCGjNT0Hj8Euc5YYczE2ir5cXL1whvXLXFF8aRsGjtLur4feXixwnsSc5ZtjjPvahty8om1Dajf61oZE1KNNA4ZPdNbd+n2X+zoO79uBRqMhe8489Bk6FnMLy1jlHFFStcmGhobcvnGFlQvnoFIqSZXKhA49+lOsZPQHga8/fI5Vzl/dvnKOnV9u/W5j70DnwePwffuadW7TGDtvrV7s6rmTyZw9l96t3wFGd2tGjxFT43Xr93ptxsX5PbG1dOLfeD18k+i3fj+5fcoPY25cOov76gWolEpsMznQc6i2H1kxbwpTFmyINsbcQlv3Vi+YSfqMVjT9q6ve5z6+78W6RbMIDQ3ByMiIdj0GU6hYzG0ygFnqyG3c1Qtn2LDcTdcn9x85CZ83r1g0azIuyzZFG/O1zq1ZNJebX/rt2g2b0+RLnfP1ecOyeTPwefMKjUZNwxZtqd2oBQAbVizg4uljaNQaylSqRtuufaM8waFSx3iIDCRtP9K+YSXmrtoep766WFaLWMempMtP4n4joPgqnTPxbugTH7EabEUckIi4ic1g62cT28HWzyLiYOtXEZvB1s/mV1vFEJvB1s8mtoOtn0lsBls/k9gOXH4mv2LOcR1spbSkHGwlldgMtn42UQ22fmaxGWz9bGSwFVlKD7Z+raNqIYQQQgghxC/tv/Sjxj8cbH29kYUQQgghhBBCiNiTmS0hhBBCCCFEsvkZfmw4ufxiV2EIIYQQQgghxK9BZraEEEIIIYQQyeY/NLElM1tCCCGEEEIIkRRkZksIIYQQQgiRfP5DU1sysyWEEEIIIYQQSUBmtoQQQgghhBDJ5r/0O1sysyWEEEIIIYQQSUBmtoQQQgghhBDJRn5nSwghhBBCCCFEgsjMlhBCCCGEECLZ/IcmtmRmSwghhBBCCCGSgsxsJbFjT31TOoU4a1XEIaVTiJP7vh9TOoU467/iSkqnEGdWVmYpnUKctK6UPaVTiLMiNhYpnUKcpU+TKqVTiBPzNL9et2ee+tfaxwD3AwJTOoU4Obl9SkqnEGdVW4xJ6RTi7MS2X2s/G8qUhEgEv16vI4QQQgghhPh1/YfWEcqYXQghhBBCCCGSgMxsCSGEEEIIIZKN/KixEEIIIYQQQogEkZktIYQQQgghRLKRHzUWQgghhBBCCJEgMrMlhBBCCCGESDb/oYktmdkSQgghhBBCiKQggy0hhBBCCCFE8jFIxn9R2LNnD/Xr16d27dps2LAh0ut3796lefPm1KlThzFjxqBUKuP9VWWwJYQQQgghhPhP8PHxYc6cOWzcuJGdO3eyZcsWHj58qBczbNgwxo0bx8GDB9FoNLi7u8d7ezLYEkIIIYQQQiQbg2T83/fOnTtHuXLlSJ8+PWZmZtSpU4cDBw7oXn/16hWfP3+mePHiADRv3lzv9biSwZYQQgghhBDiP+Hdu3fY2NjoHtva2uLj4xPt6zY2Nnqvx9UvfTfCkSNHUqZMGZo3bx7n986fP58KFSpQqlSpKD/H1dUVgP79+ydavrHx/PYlruxcjVqpIINDTiq3H4SJqZlejNfxPdw9tQ8MDLC0zkSlvwdgaple93rQe1/2zBhCs7FupDFPl2S5Xjx3ilWL56MIDydnnnwMHjWBtGnN4xS3x2MLB/Z4EBYWRt78BRk8aiImJiZcOHMCZ6ex2Npl0n2Oy8JVmKVNmyi5e109z7/rl6BUKsiUPTet+4wgjVnkz9ZoNGx2m4p9tlxUb/KX7vmzB3Zw8cheFOFhZMmdn9Z9RmCcyiRRcouN6oVsGd4gPybGhtx7HciIzbcICvu2nrh5KQe6Vsupe2yRJhX26dNQYcJR/ILCkyXHinms6Fc9FybGhjzwCWLy3nsEh6v0YnLbpGV43byYpzZGpdYw9V9v7r0NIrWxISPq5uO3zBZgYMCdV5+YceA+YUp1suQO2rp4eccq1EoFGR1yUrnDIExM9cvIneO7uXtyHwYGBljYZKLy3wP16mJSu3PlHHs2LEGlCCdz9tz81XdUtOV4g+sUMmfLRY2mbXXPj+7YgPRW3zqUGk3aUqpq7UTP88alM2xdvQilIpysOfPQddAYTM3MYxWjVqlYu2gW3revAVC0dAXadB2AQYQfafF9+5rxAzoyzGk+OfMVjFeOVy+cZv1yN5ThCrLnykOfYeMw+649iy5GpVKxZtEcrl8+h1qlonGr9tRp3BKAy+dO4TZjPNa29rrPcZq3nDSmZmxetYgLp48BkCd/IXoMGkXqNKbxyj8m58+cYvmiuSjCFeTKk5dhYyaR1jxyWw3asjJ9kiO5cuel9d+dEj2X6Dy+cZHTW1eiUiqwyZqT2l2HkPq7+uZ19ghX9m8DAzA2SUONv/tgnzMfADeO7ub2yQMow8Owy5GX2l2HJHqbfOPSGdxXLUTxpYx2H+SIadrI5TiqmPlOI/F580IX5/v2NQWKlGDIBBeuXTjNUpeJWNna6V53dF6KaRR1OTksm9SeOw9eM3fd0WTftrYd+Lb/ug1yjKatiBzjOiXqfTx4vAuvnj9m5fxphH0OAQxo1bkvRUuWT5Scr1/89jfPljMP3QY7Rmo7Yoo5vGcbJw7sQhEeRo48Beg+2JFUJiY88vZi/ZLZhH0ORa1W0/DPDlSqWS9Rcv4ZpOTvbKnVar0+RKPR6D3+0etx9Z+d2bp8+TIqlerHgckoNPAjp9fOoWaPMbScuAwLa3su71ilF+P37AG3D2+n0XAXWoxbhKVtZq7uWad7/cGFo+xzGU7IR/8kzfVDwHtcpoxj7BQXVmzejX1mB1YumhenuDMnjrBr2yamzVvK0vXaAdeOLdrv4nX7Ji3/6siiNe66f4k10Ar6+IEtbtPoOGwyI103YGWXiX3rl0SK83n5lMUTBnHr/Em9529dOMmZf7fTa/wchs1diyIsjJN74r+WN64ypjVhZpui9F51lZrTTvLcP4ThDQvoxXhceUWDWWdoMOsMTWafxTcwjPHb7yTbQCu9WSrGNyrA8G2etFh0kVcfQulXI7deTGpjQxa0Lcbac89pt/wKK848w6lpIQC6VMqOkaEBbZZe5q+ll0idypBOFbMnS+4AoYEfOLVmNrV6OvLnpOUx1sXGI2bTYvxi0tlm5urutcmWY9DHADa6TaXLMCfGuG3Cyi4zu9ctihT39uVTFowfyM3zJ/Se93n1HDNzC4bPXq37lxQDrU8fA1g+x4n+Y6YxY9lWbOwdcF+1MNYxZ4/t5+3LZ0xZuJHJCzbgffs6l88c0703PDyMxc7jUSoV8c7x44cA3GZOZNgEZ1zXemCXOQvrl7nGOubw3u28fvmcuSvdmbFoHXu3b+TBXU8AvO/cpHGr9rgs26T7Z2qWlounj3Pj8gVmLd3E3JVbCfv8mX0em+L9HaLzIeA9M53GMnHaHNZu3UMmhywsXTg3ythnTx7zT99unDp2ONHziEnIpw8cWD6Lxv3H0WXGStLZZOK0+wq9mPdvXnBqy3KaD51Ch8mLKde4LbvnTwTgwZUzXD+8i5bDp9Np6jKUinCuHvRI1Bw/fQhg6ezJDHCcjvPybdjaO7Bl1YJYxwxwnM6UBRuYsmADXQeMwczcgo59h2vzv3uL+i3a6V6fsmBDigy08ue0Y/+S/jSrVTzZtw3admDZnMn0HzOdmcui2ccxxPQfMx0ntw04uW2gy4AxmKW1oEMf7T5es2AmVWo3wsltA90Gj2XBtNGoVPG/4YEunw8BLJs9mYFjpzNrxTZsM0VdLqKLuXzmOId3uzNquhvTl2xGER7G/h2b0Gg0zHcaQYu/ezB14QaGTZ7LxqVzefvqeYJzFmBvb4+vr6/usa+vL7a2ttG+7ufnp/d6XCX6YOvixYt07NiRrl27UqdOHYYNG8bjx4+pW7cuf/31F507d0alUjFt2jSaNWtG48aNWb16NQD9+vXj4MGDus9q3rw5Xl5eXLp0ib/++otmzZpRs2ZNjhw5Emm7O3fupFmzZjRp0oTRo0cTFhYGQKVKlZg8eTJNmzalRYsWvHjxgp07d+Lp6YmjoyPe3t4xfp/z58/Tpk0b3WMPDw/Gjx+Ph4cHAwYMoF27dtSuXZtp06ah0WgStO9eeV3DOns+0tk5AFCwSgMeXTqu97nW2fPy5+TlmJimRakIJ+SDP2nSWgAQ/MGfZzfOU3fA5ATlERvXLp0nf8HCOGTVHgA3bNaKY4f+jbQPYoo7cmAvLdp0wNIyHYaGhgwY5kjNug0B8PK8yY1rl+jV8U+G9O7E7RtXEy1375uXyJqnADaZswJQoU5Trp0+HCn3s/t3ULZWQ4qWr6b3/JUTB6nauA1mFpYYGhrSsudQSlWtk2j5/Ujl/NbcevGRp34hAKw/+4wmJTNHG9+rZm78A8PYdD75GulyuTLi9TqQFwGhAGy7+pp6he0ixbz8EMrZR+8BOHnfj5EedwC49vwDK848RQOoNeD9NohM6VInW/6vvK5hE7EuVm3Iw4uR62KrySt0dTH4gz+p01omW473blwmW56C2H4pxxXrNuNqFOX4zH4PytVqSPEK1fWef3LvNoaGRswb04fpgztywH0V6iQ4AeV57SK58hXE3iEbADUaNOf88QN6ecYUo1arCfv8GYVCgVIRjlKpIJXJtxmLdQudqfxHAywSMKN488p58uQvROYs2u3XadyS00f36+UYU8zFMyeoUbcRRkbGmFtYUql6HU4d+RcA7zu3uH39MkO6tcFxYFfu3NTO0JWrUoMpritIlSoVoSHBfPwQgHkSzIpevniO/AV/I0s2bRvcpHlrjh7YF2V/tXPbJuo3aU7Vmn8keh4xeeZ5Fftc+clgr61vxWo05O75Y3o5GhmnonaXwZintwLAPmdegj8GoFIquHP2MCXrtsTU3BIDQ0NqdRxAoQq1EjXH29cukitfIV0ZrdmwBee+K8exiVEqFCxxmcjfPQZjZaNtEx943cLr5hVG92nL5KHdufdlFje59WpVhdU7zuNx+HqKbN/zu/1Xo0GLaNqKmGOUCgVLXSbSrue3faxWqwgJCgTgc0gwqUwSpz+5fe0iOSP+zRu04NyxyOUiupgzR/dRr3lbzC20x0Gd+4+kUs16KBThNGvXjcIlygBgZWOHRbr0vPd7lyh5/wxS8maEFSpU4Pz587x//57Q0FAOHTpElSpVdK87ODiQOnVqrl7VHnvu2rVL7/W4SpKZrevXrzNmzBgOHDhAWFgYJ0+e5MmTJzg7O7Nq1SrdHT127NjBtm3bOHr0KFeuXKFJkybs27cPgKdPnxIWFkahQoVYv349Tk5O7NixAycnJ+bN059BefDgAe7u7mzevJldu3ZhZWXFihXas2K+vr6UL1+enTt3Urp0aTZs2EDTpk0pXLgwTk5O5M+fH9AuK2zSpInu3+bNmwEoV64cvr6+PH+uPVDduXOnbrnh1atXmTdvHnv37uXmzZscPpyws4HBAb6YZ7DWPU6bwRrF5xAUn0P14gyNjHl64xybR3bg7QNP8pbXdoxp01tRq5cj6eyyJCiP2PB99xbrCEsebGzsCAkOIiQkONZxr14840PAe0YP6U2vDi1Zv3Ix5ubagaOlZToaNv2TRavd6dJrABNHDcb3XfzXy0b0we8d6a2/naFIZ2XD55BgwkJD9OKadx9MicqRDzr83rwg6GMASycPZdbgThx0X0maKJZPJpVMGUx58+FbmXj78TOWpqkwTx15VXCGtKnoVi0Xk3d5JVt+AHaWqfH59Fn3+N2nMMzTGJPWxEj3XHYrM/yDwhnbMD9ru5RkQbtiGBlqm8WLjwN4/l77He3TpeavMlk44uVLcgkO8CNtxm/L677VRf0y8rUubhrRnrcPPMlXIfkOUgP8ffTKcfpoynHL7kMoVSXyjJVarSJf0VL0GuvCACc37l2/xKl/tyd6nu99fcho/a0NyGhtS2hIMJ9Dg2MVU7lWA9JaWDCoQ0MG/t0Au0xZ+L1sZQBOHNiFUqmkWt2mCcrR752P3jI/KxtbQoKDCY3QnsUU4/fubaTX/H21B0UWlumo06gFLss20a5bP2aOH4q/r7YtMzZOxb87ttCzTQM+ffxA2Ur6A+LE4OvzFlu7b7nZ2NoRHBxESHBwpNiBw8ZQq06DRM/hRz6998UiQn2zyGhDeGgI4RHqWzobe3IVLwtol/Sc2LiE3L+Xw8g4FQFvXxEa+IHts0azZkxPzu1cR5pEWgnx1Xs/H6xsvtU3XRmNUEZiE3Pi4C4yWFlTquK3v7WFZTpq1G/OlAUbaNWpL/MmD+e9b+L0d3ExeMZWthy4kuzb/crf14eM1lHsvwhtRWxiTh7aRXora0pFOMHUoc9w9rivZmD7hswY04+OfUdgZJTwK2n8fb/7m9to84nYdsQU8+bVCz59DGDGmAGM6tUWj/XLMDO3wMQkNdXqNtG959i/O/gcGkKeAoUTnLMAOzs7Bg8eTIcOHWjatCkNGzakaNGidO/endu3bwMwa9Yspk2bRt26dQkJCaFDhw7x3l6SDLZKly5Nrly5MDAwoEmTJly4cAErKyuyZNEOAs6fP8+xY8do0qQJf/75J2/fvsXb25uqVaty/fp1goKC2Lt3L40bNwbA2dmZBw8esGDBAlatWkXwd53ExYsXefbsGa1ataJJkyYcPXqUx48f616vXFnbMefNm5ePHz9GmfOAAQPYtWuX7t/X2SwDAwOaNWvG7t27ef36Nf7+/hQrVgyAmjVrYm1tjYmJCfXr1+fChQsJ2m8ajSbKRawGhpH/TDmKV+Bvl8383rAdB13HolEn37UsAGp11OtXjb7LNaY4pVLJtcvnGTPZGdcVmwj89JFVS9wAGDdtDpWr/4GBgQGFi5WgUJFiXLt8PlFy155xit1+jopKqeT+zSt0+Gcig2YuIyQwkP0blyVKbrFhaABRTaKqonjyr/LZOOz5lhf+oZHfkIQMDQyIap43Yo7GhgZUzGOFx7U3dFh5FffLr5jXpiipjL79bQrYm7O8Qwncr7zizMOkXRobUXT1ycDQKNJzOYpXoP3sLZRo2I4D8x2TrS5qoqlbsS3HFf5oTMvug0mdxhSztBZUa9yaWxdPJXaa0bZrhhH2ZUwxOzcux8IyPa4b9jNn7R6Cgj6x32MDTx/e4/i/HnTqNzJxcoxCpByjidHmr/95hl/+DsMnzaJ81VoYGBhQsMjv5C9UlJtXLupi6zdrzdrdJyhbqTqzJgxP8Hf5njqaaw0MjX6iqwg0mijvGGYYRVlWhIWyd4ETH969pnaXIQCoVUqeeV6jYd8x/D3Rjc9BgZzZtjpxU1SribLfMDKKU8zBnZto8lcXvdcHjp1Jmco1MTAwIH/h4uQpWBTP65cSLfdfhUajjrqs6tXDH8cc2LGJJm2+7ePw8DAWTB9D98HjmLduL2NmLmG16zTdSY8kydkoFjkbGaFSKvG8don+o6cy2XUNQYGf2Lpafzn47i1r2L5uKUMmumCSOk2Cc/5ppPDvbDVq1Ii9e/dy8OBBunfvDsCyZcsoUqQIAAUKFGDbtm0cOHAAFxcXTEzifw1okrS2Rkb6HZSRkRFp0nwrICqVimHDhukGNlu2bKFly5aYmJhQvXp1jh07xoEDB2jYULukrG3btty6dYvChQvTq1evSNtTqVTUq1dP93lbt25l3LhxutdTp9ZOFxsYGMRrqV+zZs3Yt28fe/fupUmTb2caIn5PtVqt9zg+zDPaEPLhve5x8Ac/TMzMSRWhcn1695q3D+/oHuer+AdB/u8ICwlK0LZjY82yBfTu2IreHVtxYK8H/n4R17O+w9zCkjTf3czD1t4+2jgraxsqVa1J2rTmpEqVihp1GnD3zk2CAj+xac1yvb+VRqPB2Dhx7ueSwdqOTwF+uscf/f0wNbeI9YXplhmtKVKuCmnM0mKcKhUlq9bm2f07P35jInkd8Bk7y29LIOzTpeFDcDih4ZGXgDUsnpltl14mW25fvf34GRvzbw2TjaUJH0MVfFZ8G4j4BoXxxC+EO68/AdplhEYGBjik1/4daheyZUG74rgee8Sqs8+SNf+0GW0J+ahfF1N/Vxc/vnvN24eeusf5KtZOtroIkMHGjo/v9cuxWRzK8eUTB3j1NMLvimg0GBknrA2LSkYbOz68/9YGBPj5ktbcUi/PmGKunDtBldqNME6VCrO05lSq2YC7N69y9ui/hIYE4zS0G2P7/U3Ae18WO4/j2oW4Dxitbe0J8P+2L/19fb+0U6axirG2tScgQjsX4O+HlY0dwUGBbN+w8rt+R4ORsTFPH93n8YN7gLZvqtWgqe5xQq1c4ka3v1vS7e+W/LtrO36+35Ye+fq+w8LSEtPv2uqUZJHRhqAP306mBAX4kSatBalS65flT/7v2DR5MAaGhvw50lm3osA8vRV5SlUktWlajIxTUahCTV4/TNzZfCtbez5EqG9fy2iaCOX4RzFPH3qjUqkoUKSELiY4KJDdm1dFWUb+a6xs7AmIYv9FbCt+FPP0kTdqtf4+fvn0EeGfP+tmxPMUKIJD9lw88v7WficoZ/8flIsYYjJYWVO6YjXM0ppjnCoVFWvU5eFd7cyKIjwct2mOXDhxkAlzVpA9V74E5ytSRpIMtq5evYqPjw9qtZqdO3dGWudYrlw53N3dUSgUBAcH07ZtW27cuAFAkyZNWLVqFenTp8fBwYEPHz7w9OlTBg4cSJUqVTh69GikG1uULVuWw4cP4+/vj0ajYcKECaxZsybGHI2MjGJ9gwwHBwfs7e3ZvHmz3mDr9OnTBAYGEhYWxr59+xK0nhPAoWAJ3j25x0efVwDcO/Uv2YuV04sJ+fie48un8zlIO0P36NIJMmTOThrzpL9WpGP3vrqbVcxbuo57d27x6oX2IHjfjq2Ur1wt0ntKlikfbVzlarU4eewQYWGf0Wg0nDt1nHwFfsPULC17PDZz5oT2TkgP79/F28uTUmUrJsr3yFe8NM/ue+H7WnvXovOHdlG4dKVYv79o+WrcPHccRVgYGo0Gz0unyZq7wI/fmEhOe/vye44M5LDWHiy1rZCNw56Rz9BZmhqT3dqMq08Cki23ry48fk9hh3RkzaDtcFqUcODkfT+9mHMP35M5fRoK2GsPmH7Plg4N8PrDZyrntWJonbz023iTg3eSf416lkIlePdYvy5mK6Z/56rQj+85tixCXbx4nAwOyVMXAQoUK8PT+3d496Ucnz20k8KlK8f6/W+eP2b/5hWoVSrCw8I4vX87v1esmeh5FilRlkf3PHUXdh/714Pfy1WOdUz23Pm5eFrbFiiVSq5fPE3uAoVp13MIM5dvY7Lbeia7rSdDRht6DZtEiXJxb4eLlyrH/bu3ef1Su/1De7ZRukLVWMeUqVCVo/t3o1IpCQ4K5Mzxg5SpVI00pmYc2Omuu+Pg4wf3eHDvDr+XKc/TRw9YMHMiYV+WiZ84tJciv5eOc+5R6dKzH8vXb2P5+m0sWLGBu563ePlc2wbv8XCnYuXEX66YEDmKlOTNo7sEvNXWt5vH9pL7d/36Fh4agvu0oeQpWZGGfcboXXOTt3Rl7l86hSJc2yY/vHYO+5z5EzXHwiXK8jBCGT36rwclyleJU8y929coVKyU3iyHqakZR/Zu48rZ44B2QPbI2yvR7pT3K4mqHfi+Pv8o5t7taxQqqr+P7TJnJTQkiAdetwDwefOSV8+fkD13wstIkZLf/c33RS4XMcWUqVSDC6eOEP7lOOjq+ZPkyqe9UdSimeMIDQlm3JwV2NhHf122+PklyakTW1tbhg8fjo+PDxUrVqRChQosXbpU93qbNm149uwZzZo1Q6lU0rx5c8qW1a7FLlmyJIGBgfz1l/Y22+nTp6dly5Y0aNAAY2NjypUrx+fPnwkJ+baWu0CBAvTr14+OHTuiVqspWLAgPXr0iDHHypUrM378eGbMmBGr71S/fn0OHTqEnV2E6woyZqR79+4EBATQuHFj3XLF+DK1TE+VDoM5tnQqKpUSSxt7qnYaiu+z+5xZN59mjm7Y5y1M8Xpt2Dd7JIaGRpily0it3mMTtN34SJ/Bin9GT2Ky41CUCgWZHLIwbOwUAO7fvcOc6RNZtMY9xriGzVsTGPiJfl3+Qq1SkSd/QXr0H4uRkRETps9j4ZzprFuxECMjY0ZPmkm69BkSJXeLdBlo03cka2aNQ6VUYGXvQNv+Y3jx8B7ui2byj8vKGN9fsU5TQoI+MWd4N9RqNQ4589G4V99EyS02/IPCGbbpJgs7lSSVsSHP/IL5Z+NNimRNx/TWRWgw6wwAOazT8u5TGEp1wm7cEh8BIQom7bnLjJaFSWVkwMuAUMbvukvBTBY4NshPu+VX8A8OZ+jW24yslx/TVIaEqzQM2+ZJuErNoFp5MAAcG3zrDG++/MjMAw+SJX9Ty/RU7TiYo0unoFIqsbTJRNXOQ/F9ep/T6+bRfOwCbV2s34Z9LiMwMDTCLH1G/ug97scfnkgs0megbb/RrHJ2RKVUYmXvwN8DHHn+8B6bF05n+OzVMb6/busubFs2m+mDO6JSKSlevjrlazVK9Dwt02ek2+CxuE0dhVKpxNbegR5Dx/Pk/l1Wzp/CZLf10cYAtOsxmLWLnBnZoxUGhob8Vrw0DVq2T9Qc02XISN9h45k1YThKpQL7zFnoP3ISD729WDRrMi7LNkUbA1CnSUvevn7JkG5/oVQqqN2wOb8VKwnACKfZrHCdyZbVSzAyMmLI2GlYpstAtdoNePv6BcN7t8fQyIis2XPTZ1jit+UZMloxfOxkxo8aglKpILNDVkaNnwqA9907OE8Zz/L12xJ9u3FhZpmBOt2GssdtMiqlgvS2manbYxhvn9zn0MrZdJi8mOtHdvHJ7x0Pr53l4bWzuvf+OWImxWs24nNQIOvH90WjVmObPQ9/dI75GCCu0qXPSPfBY5k/ZSQqpRLbTA70HDqBx/e9WDFvClMWbIg25qu3r19gHeHnTEC7lGzQOGfWLZrF9vVLMTIyot+oKVikS5+o+f8KLL/sP9epI3XtwNd9vHL+FJzcNkQb85XPq8j7OK25BQMcZ7J+iQuK8HAMjYzo0n8UdpkSfn17uvQZ6TFkLPOdvuSTyYFew7Q5L587hakLN0QbA1CrYUuCAj/h2L8japWKHHkK0Lb7QB543eLSmWPYO2Rj0pBuuu216dKPoqX+PwbiUS0d/n9loEnoLfS+c/HiRdzc3Fi3bt2Pg38RSqWS4cOHU7duXWrX1l5o7uHhwaVLl5g+fXqM7515/FFypJioWhVxSOkU4sTzbdTX4f3M+q9IuYuQ48vK6udZdhQbrSsl363iE0sRG4uUTiHO0qdJldIpxIl5ml9veVbGtMn3G36JZe+9NymdQpwUt02f0inEWdUWY1I6hTg7sW1KSqcQJ7G8BPanUjpn0v2+amK69ybkx0GJpECmlD1++QWLUfLSaDRUrlxZu6a+VuLeSlYIIYQQQoj/GgOD5PuX0hL9FF/ZsmV1SwL/HxgYGHD+fOS74DVv3lx3C3ghhBBCCCGE+N6vt55CCCGEEEII8cv6CSacko0sIxRCCCGEEEKIJCAzW0IIIYQQQojk8x+a2pKZLSGEEEIIIYRIAjKzJYQQQgghhEg2/6Xf2ZKZLSGEEEIIIYRIAjKzJYQQQgghhEg2P8PvXyUXmdkSQgghhBBCiCQgM1tCCCGEEEKIZPMfmtiSmS0hhBBCCCGESAoysyWEEEIIIYRIPv+hqS2Z2RJCCCGEEEKIJGCg0Wg0KZ3E/7MzDwJSOoU4s7NMk9IpxEnQZ2VKpxBngWGKlE4hzsxNfq2J8HClOqVTiDMT41/v/FfPDddSOoU4WdmxVEqnEGdmJkYpnUKcfQz5tdo4k1S/Xt0L/qxK6RTirFrLMSmdQpxc3D09pVOIs6JZzVM6hVh55BuabNvKbWOabNuKyq919CSEEEIIIYT4pcmPGgshhBBCCCGESBCZ2RJCCCGEEEIkG/lRYyGEEEIIIYQQCSIzW0IIIYQQQohk8x+a2JKZLSGEEEIIIYRICjKzJYQQQgghhPhfe/cdH1P2xnH8k0KEqJFE722XZZcg9mf11Uv03lZZy7JYvXdC1CgrFkGILqzeewnRe+8hQURJm/b7IzIyUkm5MzzvfXmtmTnJfJ3cnLnn3nOfm3K+oVNbcmZLCCGEEEIIIZKBnNkSQgghhBBCpBi5z5YQQgghhBBCiESRM1tCCCGEEEKIFCP32RJCCCGEEEIIkShyZksIIYQQQgiRYr6hE1umPdkaMmQI+fLlw9fXl0WLFsXazs3NDYDevXsn+Hu3b9+eFStWJDpjYl04fYyNy+ajUqnIla8Qnf8ajnXadNHa6XQ6lswcT858BandpG2KZDt94jDLFrqhUoWTr2Bh/ho8hrTpbBLc7v27t8x2Gcvjh/fQaXVUr92AZm07A/D2TRD/zJrCowd3CQ8Lo0X7rlSrVT/Jsp89dZTVS+aiUoWTJ39hfu8/Mlr2hLSZPnYgmW2z8tufg5MsW2wunj7GxuULUKtU5MpXkI59Yt8Wls4aT868BakVZVsIfveWqUP/oFOf4eQr/F2y5z176iirl85D/aH/uvcbEXMfx9KmW/Ma2Ga117et37w9FavVSdKM532Osm7ZAtSqcHLnK0SXvsOxTmuToDZajYbl/7hy49JZAEo6/kyrLn0wMzPj3dsgPP+ZzpOH91CFh9GgZSf+V61ukmRObL9GmjFuIJmz2NH5z0EAXDl/Bs9Fs9BoNKRPn5EOPfqTt2CRJMkc1f8KZaFXlQKktjTnlv87Jmy9wftwjUGbgnbpGFirMDZWFmh0MHn7Da4/e6d/3SG9FUs6l6bNojMEhaiSPKPvySOs/HcuapWKPAUK0XPAqGj9F1+bF/7PGPZnJ1wXeZEhY2YgYlxbPHcqjx/cIzwslKZtu1D513pJltvn+GE8Poy1+QsWpu+QmMfkhLSbMLw/WbLa0bPfUIPnnz19Qp+urZkwYwFFihX/4qzJPT4c2LWFM8cOMHDczC/OCBE/Z89/56IOV5G3QCF6Dox5W4ipjUajYdmCmZw7fRytRkPDFu2p1bAZ8GFbcIvYFsI+bAtVatZDp9PhtWQBxw7uJk0aa4oWL0mnnv1Jndrqi/Kf9znKOo/5qFTh5M5fiK59R8Q8xsXQxm3iEJ77PdK3C3j2lGI/lKbf6Ok8eXiXJXMmExYaDJjRonMvSpap8EUZk8Kice25cusps1bsS/H39j15hFWL56JSRfz8//g75m0kpjZhYaEsnuPC7RtX0Ol0FC5Wgi59BmNllYbL50+zwn02GrWa1Kmt6PznQAoXK5Hi/z6ReCa/jNDe3j7OidaX8vHxSfLv+bneBgWydNYEeg6dzKSFa7HLloP1HvOitXv66B6uw//kzLH9KZYt6PUrZk0ezdDxrixcuZls2XPhsXD2Z7XzXDyfrHb2zF+2gZnuK9m+eS3XLl8AYOakUWS1c2DO4jVMmLGQhbNdeOH/PEmyv3kdyD+uY+k3aiozl2zEPntOvBbP/ew2W9Yu4/rlc0mSKT5vgwLxmD2RP4ZOZsI/a8iaLScbPeZHa+f36D7TR/TG99gBg+cvnTnOpAFdef74YYrkffM6kIXTx9FvpAszFm/APltOvJZE7+PY2jx9dB+b9BmZsmCV/k9ST7TeBAXy76wJ9B42GRf3ddhly8napfMT3ObY/h08e/yAifNWMX7uSm5cPsfpoxG/g4tmjCezrT3j3VYwaKIbnv/M4NWLxG+/ie3XSFvWLuf65fP6x8Hv3zFz/CDadu3D1H+8+K33EGZPGooqPDzRmaPKlDYVo+oXY/CGKzT7x4cngaH8Wa2AQRsrS3PmtinJ8hMPabfYl8VH7zO+0ff61+v+4MDCDj9in/7Ldj7jE/Q6kHnTxjJwzDTmLNuIQ/ZcrPzX7bPaHNy9lVH9uvHqZYDB182bOgbbrA64LlzF6GkLWDJ3Gi8DkmZcCwp8xczJoxk+wZVFqzaTLUculv4Tw5icgHbrVi7l8oXoY1t4WBjTxg9DrU7cBDc5x4d3b4L4d/Zkli+Yjk6XqJgEvQ5k7tSIn7Pb8o045MiF56Lo20JsbfZs3cDTxw+ZtWQtLgtWsHXDKm5duwzAXJcx2No54Oq+ijGuH7eFAzv/w/fkEaYuWMH0RV5kts2K1+LoY31CvAkKZNHM8fQePoWpi9Zjny0na5bOS3Cb3sOnMGHuSibMXclvfYaTNl16OvSMODizbN5UKtVswIS5K+nabyTzJg9Do1F/Uc7EKJrfgR0Le9O4xo8p/t4Q8fOf7zqWAaOnMccj9vEitjYbVy5Bo9Hg6r4aV/fVhIeHsclrKSqVipkThtKj3whc3VfTtF0X3KaMUuKfmGzMzFLuj9JMarKl0+mYPHkytWrVon379jx8GLHjWK1aNQBu3rxJ+/btadq0KVWrVsXLy0v/tRcvXqR58+bUq1ePZcuW6Z93d3encePGNGzYkKlTp6LT6ZgwYQIAzZs3B+Dw4cM0a9YMZ2dn/vzzTwIDAwFwcXGhYcOGODs7M3eu4QdFUrhy9hT5Cn+HQ848AFSt24RTB3eh++QT5MDWDfxSsyGOFasleYbYnPU5QeFixcmZOy8AdZ2bc3DPjmjZ4mrXvc8guvTsD8CrlwGowlWks7Hh7Zsgzp85SevOvwOQ1d6BGQs9scmQIUmyX/Q9ScGi35P9Q7/+Wr8ZR/cbZo+vzZULZ7hw+gQ16jVNkkzxuXLOJ2JbyJEbgCp1mnDqUAzbwrb1/PJrA8r8z3Bb2PffWrr0H03GLLYpkvfi2ZMUMOi/phzbv9Owj+Noc/PqRczNzRnTvxuDerRmg+citBpNjO/1pS6fPUWBwt+R7cP7V6vXhBMHDTPG1Uar1RIWGopKpUKtCketVpEqdWrevQ3iynkfnNt0BSBLVgdGz1xCOpuMic6c2H4FuHrBlwtnTlCjXhP91/g9eYh1OhtK/FQOgJx58mGdNh23rl1KdOaonPJn5qrfWx4FhgCw4exTahd3MGxTIAuPA0M5fucVAIdvvmTopisAZLVJTZUiWenjdTFJc0V14cwJChX9nuy5IvqvVsNmHNlnOD7E1ebViwB8jh1kxBTDz4S3b4K46HuKFh26AWBr58DkucuwSZ8049rZ0ycoEmWsrefcnAMxjcnxtLt47jS+Psep69ws2nvMnzmZX+s0JEPGTInKmpzjw4nDe8lsm5W23f5KVEb4+HPOkYBtIaY2p44epFrtBlhYWGKTPgMVq9bi8N7tMW4LU+ZFbAt3bl6j3P+qkM4mPQDlK1bjxOEvO1tz+ewpChT5Psr41ZQTB2IY4+Jpo1apcJ8+lra/98PWLuL3VavVEPzuLQChwe9J9YVn3hKrR4tKeGw6wcY9KXPg81MXfU9QsMjHsaBmg+jbSFxtvi/5E03bdcHc3BwLCwvyFyrKi+d+pEqVioWrd5C/cDF0Oh3P/Z6QPkPiP0OEMkxqGeGuXbu4evUqW7du5e3btzRs2NDg9XXr1tGzZ08qVKjAo0ePaNiwIa1btwYgICCAVatWodVqadKkCeXKlSMgIIDLly+zfv16zMzMGDhwIFu2bGHEiBGsWLGCdevW8erVK6ZPn87y5cvJmDEjq1evxtXVlZ49e3L48GG2bdtGSEgIQ4cOJSwsDCurpBtwXr3wJ0vWjzsimbPaExL8ntCQYIPlY23/GADAlXOnkuy94/PC/zlZ7bPpH2e1cyD4/TtCgt9/spQm7nYWlpa4jh/GsUN7qfBLNXLmzsftG1fJbJsV7zWe+J46ikqlonGrDvqdg8R6GfBc/4EBYGsX0a9Rs8fVJjQ0hGULpjN0oht7t21IkkzxCQx4TuYoS2YyZ7WLcVto0yNyWzA8M9t37KwUyRnpZcBzbKNsu1li6+NY2mg0Gkr8VI7WXf5Eo1YzdWRfrNOmo26TNkmW8VXAc7JE+Rln0f9+vdcvs4mrzS816nH66D76dqiPVhuR96fyv3DnxhUyZbZlp/cqLp45gVoVTp0mbfU7M4mR2H6N3HaHTJzDvu0b9W2y58xDWGgIF31PUrKME3duXOHxg7sEvnqR6MxROWRIw/M3YfrH/m/CsEljSbrUFvqlhHmyWPPyXTgj6hWlsIMN70LVzNl/B4AX78IZtOFKkmb6VMTv/scxy9bOnuD3MY0PMbfJktWOQWNdo33fZ08fkck2K/+tX8k5n+OoVOE0bN6eHEk0rgX4PyerQ/xjclztQkKCWTh7GuNd57F9y3qD77/zv42o1WpqN2zK6hX/Jiprco4Pv9aPOAB2aPd/icoI0T+/YtoW4mrzwv9ZtNce3L3FsycftoV1Kznrcxy1KpyGLSK2hcLflWDr+pXUadwCm/QZObRn2xf/Hr4MeE6WKJ8bMY1xCWlzaPdmMtlmxfHnqvp2HXoOYsrQnuzc5MWboFf0HDwRC4uU36Xs57IOgOoViqX4e0PMP/9Pt+W42pRy/Lj0MuC5H9s2ruL3fsMBsLRMxevAlwzq0Za3b17Tb8TkFPpXiaRmUpMtHx8fatasSapUqciSJQuVKlUyeH3IkCEcOXKEhQsXcvPmTYKDg/Wv1a1bl7Rp0wJQtWpVfHx8ePbsGRcvXqRJk4gjvKGhoeTIkcPge164cAE/Pz86dOgAgFarJWPGjDg4OGBlZUWrVq2oWrUqAwYMSNKJFoBOp43x9Ke5ufInJCOyRQ9nbm7x2e0GjJxEr79HMGnk36xetpCfylbgud8T0qZLx7T5y3j6+CGD//yNnLnyUKjo99G+1+fS6rQxnleOmim2NgBuk4bT4ff+ZLbNmugsCaWNtR+V3xZiotPqYs5rYZGgNtXrNjZ4rm6TtuzcvDpJJ1s6nS7e7SCuNt6r/iV9xky4rdxBeHgYs8cPZMfGlRQsVoKA50+xTpuOka6LeP70ERMH/Y5DjtzkT+S1conpVwC3ycNp36NftG03bTob/h7tyhqP+axcNIdiP/xE8VJlsbRMlai8nzIzI9qZFgBNlOcsLcz4X6Es9PA8z5Wnb6lUxJbZLUvSYO4JVJpErgtLAK1WF8u4a/FZbT6lUavx93uCddp0TJyzBL8njxjZtwvZc+WhYJHEX0Op02pjvElotDE5lnY6nQ6XMUPp1nsAWbLaGbx2+8Y1tm9ez9S5ixOdMyKD8Y8PEPO2CjGMEbG0iRg/DL+fubk5Gs2HbSFdOia5RWwLI/6K2Baq1KzHqxfPGf13D9KksebXek2++PcwIZ+/CWmzc5MXv/UZpn8cHh7GvCnD6dZvFD+V/4Xb1y8xc8zfFCjyvcFBym9BYreRSHduXmPa6L+p3aglZZw+7ttmymyL+5qd3L11jXED/yBX3gLkyJU0B2iUZwTr+1KISU22zMzMDDZaS0vD+H379iVDhgxUrVqVunXrsnXr1hjbarVaLC0t0Wg0dOzYkc6dI4oyvHnzBgsLww8mjUZD6dKl+eeffwAICwvj/fv3WFpasm7dOnx8fDh8+DCtWrVixYoV5M+fP8n+vVnsHLh74+NR3MCXAaS1yYBVGuske4/P4bl4PqeOHQQg+P178hUorH/t5Qt/bNJnII21YTY7h+zcuHo5xna+PsfJV6AQtlntsU6blso1anPs0D6q124EQI26Ef/PkSsP35f8kZvXLifJZCurXTZuX/+Y6dWLANJ9kj22No8f3OW53xNWLIy46Pp14Eu0Wg2q8HB+7z8y0dliY2uXjXs3r+ofv34ZQFqb9IptC/GxtXeI3n82GUgTJW9cbY7s3U6eAoXJq9/GdFgm8VHTLHYO3Lnx8f0DX0a8f9Q+javNmRMHaf/731imSoVlqlRUrF6P08f264/+/lIjoqCLQ47cFPm+FHdvXk30ZCsx/fr4wV38/Z7gabDtalGpwun61zDSpLFm1LSF+q/r91tTsuXIlai8n3r+JowSOT8um7NLn5qgEBWhKq3+uRdvw7n3IpgrTyOWKB2++ZIRdSFnJmvuvwyO9j2Tmp19Nm590n+fjm0JafOpzLYRE5hqtSNWZGTPmZtiJX7k9vXLXzzZWvHvJ2NywY9j8ou4xuRrl6O1e3j/Ls/8HvPv3IizcoGvXqLRaAkPC8c6rTXB798x4I+O+n/vtHHD6NKzH04Vq3x2blMYHwCy2mfTX2MF8DIg+s85rjZZ7bMR+OLjdXuBL19ga+cQ47bwXYkfuXXtMvbZclCxWh2atPkNgOuXL5A9Z+4vym9rl407UfchXkQf4+Jrc//ODbRaDcV+KK1v8/j+HcJDQ/mp/C8AFCr2AznzFuDOjcvf3GTr059/jPsT8bQ5dmAXi+ZMocufg/ilesS1h+/fveXy+dOU/3B5SIHC35G3QBEe3r39FU22vh3GeVg8FhUqVGDHjh2Eh4cTFBTEkSNHDF4/duwYffr0oUaNGhw+fBiImCxBxBLEyK87ePAgTk5OODk5sXnzZt6/f49araZXr17s2rULAAsLC9RqNaVKleL8+fPcu3cPgPnz5zN16lSuXr1Ku3btKFu2LIMHD6ZgwYL6Nkml+E/luXvjMs+fRFybdmj7Jn5y+iVJ3+NztOvSE7cla3Fbspbp/6zgxtWLPHn0AIDtm9fH+KH7U9kKsbY7un83XksXotPpUIWHc2T/bkqVLku2HDkpWOQ79u2IWAYS+Ool1y5fSJKJFkDJMk7cvnYZvw/9unfrBhwrVE5QmyLfl2T+qm24/LMKl39WUaNeEypU/jVZJ1oA3/9ULmJbeBpRGerQjk38WL5SPF+lnJJlnLh1PUr/bduAY4VKCW7z6P4d1i9fiFajITwslF1b1uJU+dckzfhD6fLcuXGZZx/ef//2jdF+v+Jqk7dgUU4djbiWQq1Wc+7UEQoWK4FdthzkLViUo/u2AxAU+JJb1y8leqIFievXIt+XZN7KbfqCAjXqNaVCpV/p3m8EZmZmuIzsy50PE/oTB3eTKnVq8kQ5oJIUTt59RYkcGcidOWIno2npHBy+abhE6vidV+TIlIZi2SKW4PyUOyM64Onr0CTNEptSjk7cunoJvw/FZHb/t56yP1f+7DafcsiekwKFi3Fwd8RBwNevXnLzykUKFvnyca19157MXbqWuUvXMmPhCq5fiTLWesc8JpcuVyHGdt+VKMXyDbv0369Oo2ZUql6TvkNG83ufQfzrtUX/WpasdgwcNemLJlpgGuMDwI+OTty8domncfyc42pT7ufK7NuxBY1Gzft3bzl6YBflKlbRbwsHdn3cFm5cuUihot9z58ZVpo76G7VahUajZpOXB79Ur/1F+X8oXZ471w3Hr9JOlT6rzfVLZ/m+pKPB2S+HHLkJCX7HrasR104+93vMk4f3yFuw6BflNGWlyjhx61o840Ucbc6cOMySedMYOWWefqIFEWdwF7iO0xcyenT/Dk8e3afwd19PNcJvqUCGmS6285tGaubMmezYsYOsWbOSNm1a6taty9y5c9m/fz9Lly7F09MTKysrihUrxvnz51m6dClbtmzh7t27PHjwgLCwMDp37kyzZhEX/86fP59t27ah0Wj45ZdfGDZsGGZmZvTu3Zu7d++yceNGjh07xuzZs9FqtTg4ODBt2jQyZ86Mi4sLBw4cwNramtKlSzN06NBoZ9uO3gpM1L/34unjbFg2H41ahV32XHTpP4oXz57iMWcSY9wMS9MvnjmOnHkTX/rdIUOaBLU7feIIy9zdUKtUZM+Zi/7DJ5A+Q0ZuXb/CnKljcVuyNs52796+Yd70iTy4dxuACr9Uo+1vf2Bubo7/cz8WzJzM86eP0Wp1NGreljqNol+wDfAu9PMrIJ3zOYrXknmoVSoccuSi18CxPH/2BPcZE3D5Z1WsbWw+uUB13fKFvH3z+rNLv78N+/xqXpfOHGfjsgWo1SrssuWkS/9RBDx7yjK3yYyes9yg7ZKZ48mZt4BB6XeAIV0a02PIpC8q/W6T+vOOHJ/zOcbqJfNQq1U4ZM9Fz4FjeP7sCYtmTmDKglWxtrHJkJGw0FCWzpvK7euX0ajVlP+lOi0794x1eVxMwtXaeNtcOH2Mdcvmo1apsc+ek+5/jybg2VOWzJ7I+LmesbaxSZ+Rd2+CWL5gGg/v3sTM3JzipcrSqksfLFOl4qX/M5YvmIb/syfotDpqObekap0m8aSB1JbxH/9KTL9GtX6FO2+DXutLv1+96Mvyf2agVqnInCUrXfsOwyF7/Ge2fl95Nt42Uf1cMAu9qhYglYUZjwNDGbPlGjkzWzOiXlHa/nsGiJhg9aleEOtUFoRrtEzffZsLj4MMvs/p4VWoMePYZ5d+X9LRMd42Z08djSjr/qH/eg8Zx3O/J/wzfTyu7l6xtvn0AvZm1cuwZONefen3gOd+/DvHhed+T9DptNRr0oaaDeIvspM2dezLE6M6feIIHgvdUKtVZMuRiwEjIsbam9evMMdlLHOXro2zXVSeSxbwJuh1tNLvAJ2a12HYeNc4S78HBcf9c0nu8eHQ7v84dWQ/g8YnrPR76lQx/+75nvz4c86W4+O2sMB1PNMXecXaJn2GjGg0apYtmMUF31Oo1Spq1m9Co5YRlyQEPPdj0eyP20L9ph+3hZWL53HqyH50Wh3lKlahTZde0VbdALwPjb9o0IXTx1jrMQ+1Wo19tpz8PmAM/n5PWDJnIhPmroy1jU36iO1h2bypZMpiS6PWXQy+79ULZ1izxA1VeDjmFhY0btOVMj9XiTdPlWbD423zJdzHtuPqbb8kL/1+asuUeNucPXWUVYs/jgV/Dh6Hv98TFswYj+tCr1jbpM+QkT6dmvDubZDBdXPFipeia58hXLngy4qFs1Br1KRKlYo2Xf7khw9FjOJSMnf02z0Yoyevk7babVxyZkqdYu8VE5ObbJmaxE62lJDQyZax+JLJltK+ZLKltM+dbCktIZMtY5OQyZax+dzJltISMtkyNgmdbBmT+CZbxia2yZYxS8hky9gk12QruSRksmVsTGWy9TQFJ1s5FJ5smd7oIoQQQgghhBAmwLQOVQshhBBCCCFMmjFcS5VS5MyWEEIIIYQQQiQDObMlhBBCCCGESDEx3e/vayVntoQQQgghhBAiGciZLSGEEEIIIUTK+XZObMmZLSGEEEIIIYRIDnJmSwghhBBCCJFivqETW3JmSwghhBBCCCGSg5zZEkIIIYQQQqQYuc+WEEIIIYQQQohEkcmWEEIIIYQQQiQDWUYohBBCCCGESDFyU2MhhBBCCCGEEIliptPpdEqH+JqduhOkdITPltbKQukIn8UUj40EhaiUjvDZrFOZ1nYRrNIoHeGzmVofA6S2NK1jdhbmpjdiaLXyMZ3cNCa4KxSu1iod4bNZWZrWGFe+4RClI3y2kHNzlY6QIAHv1Cn2XnY2yi7kM61PSSGEEEIIIYQwEXLNlhBCCCGEECLFmN4agy8nZ7aEEEIIIYQQIhnImS0hhBBCCCFEipGbGgshhBBCCCGESBQ5syWEEEIIIYRIMXKfLSGEEEIIIYQQiSJntoQQQgghhBApRq7ZEkIIIYQQQgiRKDLZEkIIIYQQQohkIJMtIYQQQgghhEgGcs2WEEIIIYQQIsV8S9dsyWTrM7m5uQHQu3fvJPue532Oss5jPipVOLnzF6Jr3xFYp7VJUBu3iUN47vdI3y7g2VOK/VCaFp17sWDqSP3zWo2Wxw/u0Hu4C2X/VzXRmX1PHmHlv3NRq1TkKVCIngNGkTadzWe1eeH/jGF/dsJ1kRcZMmbm0f27zJ40/GNmrYaH9+4wYMw0nH6pliSZPT/kyRtH5rjavPB/xtA/OzH9Q+ZI58+cYIX7HKa7eyU6Z6QLp4+xYdl8VCoVufMVovNfw7FOmy5Bbd69DWLF/Kk8vHsLqzRpqFijPjUatODJw3u4Txul/3qtVsuTB3foNWwyZX5O/HZx9tRRVi+dh1oVTp78heneb0S0Pk5ImxnjBpI5ix2d/xwEwJXzZ/BcNAuNRkP69Bnp0KM/eQsWSXTeuFw4fYyNH/o2Vyz9D6DT6Vgyczw58xWkdpO2yZoJ4FyU/ssdS//F1aZ78xrYZrXXt63XvD0Vq9XRP/Z/9oThvTowdLIbBYp8nySZk2O8AHh0/y4LZ04gNCQEzMxo1/VPfiz78xfnPHPiCJ7/uqFSqchboDB/DoyeM652Go0GjwUzOOdzAo1GTaOWHajdsBkAt65fYclcV0JDQ9BqtTRu3ZEqv9ZDp9PhtXQBJw7vA6BQ0eL06DcUqzTWn5U9uca3S+dOs8J9Nmq1mtRWVnT5cyCFi5X4rGwpmff29SssmT+dsNAQtFoNzi07UfnXuonOC3D25FFWLZ6LShVO3gKF6fH3yOjjWyxtwsNC+XeOC3duXEGng0LFitO1z2D8nz1l9qQR+q/XajQ8un+Hv0dPpXwSfO6dO3WUtUsj9h3y5C9E11jGi9ja7PlvPQd3bkYVHka+QsXo1m8EqVKn5s6Nq3gunPGhn7XUb96BitXrxBThs/iePPKh/yJ+5n/8HfN2EVObsLBQFs9x4faNK+h0OgoXK0GXPoOxskrD5fMR27FGrSZ1ais6J9F2/KUWjWvPlVtPmbVin2IZRMqRZYQKexMUyKKZ4+k9fApTF63HPltO1iydl+A2vYdPYcLclUyYu5Lf+gwnbbr0dOg5iJx5CuifnzB3JSVKl8epcs0kmWgFvQ5k3rSxDBwzjTnLNuKQPRcr/3X7rDYHd29lVL9uvHoZoH8ud74CuLp76f+UKuNExWq1kmSiFfQ6kLkf8rh9yOMZQ+a42hzcvZWRn2QOCwtl1ZL5zBg/FI1Gk+ickd4EBbJk1gR6DZ3M5IVrscuWg/Ue0beL2NqsXjQbqzRpmTjfixGui7l05gTnfY6SM09+xrqt0P8p/lM5yleumSQTrTevA1k4fRz9RrowY/EG7LPlxGvJ3M9us2Xtcq5fPq9/HPz+HTPHD6Jt1z5M/ceL33oPYfakoajCwxOdOTZvgwJZOmsCPYdOZlIs/Q/w9NE9XIf/yZlj+5MtS1SR/dd3pAvTF2/AIVtOVsfSxzG1efroPjbpMzJ5wSr9n6gTrfDwMOa7jEKtViVZ5uQaLwAWzZlC1dqNcHX3oueAUcwYPwSNRv3FOd2mjmHQWFfmLd9Etuw5WeHu9lntdv+3gaePHzJ76Vqm/ePJ1vWruHntMjqdjqmjB9Kqcw9m/ruakS5uLJ0/g6ePH3LyyH7OnT7BjEWrmbN0PWFhoWzd8HkHbZJrfFOpVMyYMJQe/UcwY9FqmrXtwpzJo0is5Mqr0+mYNnYgLTv+znR3L0ZMdsPjn4h+Tqw3rwOZ7zqWv0dPZbbHRuyz52TVv9F/92Jrs3HlErQaDdPcV+Pq7kV4eBibvDzIlbcA0xau0v8p5ejE/6rWSpKJ1pvXgSyaMZ6/Rk7BdfF67LPHsH8RR5vTRw+wZ8tahk6Zy5SFq1GFh7Fjkxc6nY45EwbTtF13Js1fycDxs1jlPotnTxLXz0Ef+m/A6GnM8Yh9rIitzcaVS9BoNLi6r8bVffWHPl6KSqVi5oSh9Og3Alf31TRt1wW3KYnfjr9E0fwO7FjYm8Y1flTk/YUyZLL1CXd3dxo3bkzDhg2ZOnUqOp2Of//9l5o1a9KyZUsuXryob1u0aFH93zdu3MiQIUM++/0unz1FgSLfky1nHgCq1WvKiQM70el0n9VGrVLhPn0sbX/vh62dg8F73Lh8jtNH99O59+fni8mFMycoVPR7sueKyFOrYTOO7NthkCeuNq9eBOBz7CAjpsyN8fsDXL14jhOH99G977AkzZwjAZljahOZeeQnmc+fPkFYaAi9B49NkpyRrpw9Rf7C3+Hw4WdetW4TTh7cZZA3rjYPbl/n56q1MbewwDJVKkqW/R++n0wIbl4+j++xA3ToNThJMl88e5ICRb8n+4c8v9ZvyrH9httpfG2uXvDlwpkT1KjXRP81fk8eYp3OhhI/lQMgZ558WKdNx61rl5Ikd0yunD1Fvk/69tQn/Q9wYOsGfqnZEMeKid8xSohP+69GAvo4apubVy9ibm7O2P7dGNyjNRs9F6GNcpDAY+5UKv1an/QZMyVZ5uQcL7QaDe/fvgEgNCSYVKmsvjjn+dMnKFy0uP73v3aj5hz+JGd87U4dPUC12g2xsLDEJn0GKlaryeE921GpwmnZoTulypQHIKudAxkzZuZlwHMqVKrOZLclpEqVipDg9wQFviJ9hoyflT25xrdUqVKxaM0OChQuhk6n47nfk8/OlpJ5Vapwmrf/2M+2dg5k+NDPic7se5KCRT5uozUbxJA5jjbflSxNk3ZdMDc3x9zCgvyFihLw3M/gPa5dOsfJw/vo1ndoovMCXDp7ivxR9h2q12vK8U/Gi7jaHN23jTpN2mCTPiPm5uZ07j2EitXroFKF07htV0qUjhiTbe0cSJ8xE69e+Ccq70XfE/H2cVxtvi/5E00/9LHFhz5+8dyPVKlSsXD1DvIn8Xb8JXq0qITHphNs3HNOkfc3JmYp+J/SZLIVxeHDh7l8+TLr16/H29ub58+fs2DBAjZs2MCmTZtYunQpz549S9L3fBnwnCxRlvRkyWpPSPB7QkPef1abQ7s3k8k2K44xnKFYvdiNZh3/iLY0MTGZbe2y6R/b2tkT/P49IcHvE9QmS1Y7Bo11JUfuvLG+xwr3WbT5rVeMS3i+xIuA52SNJ3NcbWLLXL5iVTr3/DvG5WWJ8eqFP1myfpw0Z9b/zIMT1CZ/0eIcP7ATtVpNaEgwvscP8PrVS4P3WLvUjSYdfk+y7C8DnmMbJU8Wu4g80baLWNq8ehnAsgXT+XPweMzNLfRtsufMQ1hoCBd9TwJw58YVHj+4S+CrF0mSOyYJ6X+Atn8MwKlKrWTLES1XAvo4rjZajYYSP5Vj8KQ5jHJ156LvSXZtXgPAgR3eqNVqqtVtnKSZk3O86NpnCJu8ltK9ZR3GDfyDbn2HYmHxZavjXwQ8x9b+Y79FZHhnkDO+di/8n5PV4DUHXrx4TurUVtSo56x/fvd/GwgJCabI9z8AYGmZiu2bVtOtZV3eBr3+7LMayTW+RWZ7/eol3VvWYbn7bBq17PBZ2VIyb+rUVtSo66x/vHvrRkJD3uv7OTFe+kf/uUcb3+JoU8rRiRy5IvIGPPdj+0YvKlSuYfAengtn0+q3nkn2uRfxexVl3yG2MTmWNn5PHvEmKBCX4X0Y2qMNGz0XkdYmPalTW1GldiP91+zfvonQkGAKJXJZXsTvj+HP/NO8cbUp5VjBoI+3bVyl72NLy1S8DnzJ763qsCKJtuMv0c9lHWt2nlHkvYVy5JqtKE6cOMHFixdp0iTiqHpoaCh79uyhTZs2pEsXsUNau3ZttFptkr2nTqfFLIarBKPubCakzc5NXvzWJ/pZoFtXL/I2KJAKSbhDqNXqYrywMWqehLSJzfUrF3jzOpCK1WsnJqYBnVZHTAc3DPo5AW1Sik6njSWLeYLatOrShzVL5jC2TwcyZM5C8R/Lcfvax7Oyt69djNipq5x024VOq4t5O7WwiLcNgNvk4bTv0Y/MtlkNnk+bzoa/R7uyxmM+KxfNodgPP1G8VFksLVMlWfZPRfzORX8+av8rQavVxXhVcdQ+jqvNpxOpuk3asnPzaor9UJq92zYyytU9WTInx3gRHh7GzAlD6DVoDI4VKnHz6iWmjOhLoaLfG+yMJZROG/84G187rU5rcBRVp9NF+/oNq5aybYMXI13mYmWVRv983catqOPcklVL5jN19EAmzv73M7In7/iWKYsti9bu5O7Na4wZ+Ae58xaI82CZ0nkBNnotZdtGL0ZOMeznL/XpzzamPAlpc/fmNaaNHkCtRi0o4/SL/vkbVy7wJiiQitWS8HMvtn0HiwTsX1hYoFGruXzWh36jp5E6tRX/uI5lnccC2vfor2+3Zc0ydnmvZtDE2aROZD9/ehZZn8Vgfyj+NnduXmPa6L+p3aglZZwq6Z/PlNkW9zU7uXvrGuMG/kGuvAX0kzOR8qRAxjdKo9HQsWNHOnfuDMCbN29Yvnw5b9++1bextLQkPMq1IjpdxM6jWv1l1wnY2mXjzo0r+seBLwJIZ5PB4OLo+Nrcv3MDrVZDsR9KR/v+pw7v4X/V6ybpTqKdfTZuXb+sf/zqRQA26TOQxtr6s9rE5viB3VSuWT9JM2f9JM/LGPIkpE1KsbVz4G7Un/nLmLaL2Nu89H9G885/YpM+YqnE1rUe2OfIrW/rc3gvP1erk6R9bGvvwO1PfubpbDKQJmrmWNo8fnAXf78neC6cCcDrwJdotVpUqnC6/jWMNGmsGTVtof7r+v3WlGw5ciVZ9k9liaFv037S/0rIau/AnXj6OK42R/ZuJ2+BwuQpUBgAHTosLCw5sncbIcHvGdPvNyDi3zvPZSRtuvahTIXKicqcXOPFw3t3CAsNxbFCxM5Uke9/IFe+gty6djnBk61VSxZw+vghAEKC35MnfyH9ay8D/GPMkNUhGzevXY6xnZ19NoNriAJfBpD1w1kDVXg4c1xG8/j+XabM88A+Ww4A7t2+iU6npUDhYpiZmfFrvcaffc1Wco1v79+95fL505T/sEy2QJHvyFewCA/u3U7UZCs5x2NVeDhuU8fw+MFdJrt97OfEymqfjdvXPvm9iiFzXG2OHdjFv3Nc6PLnoGgHE48f3EOlX+sl7Zhsl40716PvO6T5dP8iljaZbbNS9n9V9Gfa/letNt6rFgMR/bxw+jiePrzLmJmLsUuCfs5qn41bCejjuNocO7CLRXOm0OXPQfzyoWBHtO248HfkLVCEh3dvy2RLpAhZRhiFk5MTmzdv5v3796jVanr16oWNjQ0HDhzg7du3hIWFsWfPHn37zJkzc+vWLXQ6Hfv3f9kF8j+ULs+d65f1F5bu376R0lGOxCSkzfVLZ/m+pGOMR6euXz7L9z+W/aJssSnl6MStq5fw+3DR8e7/1lP258qf3SY2Vy+e5Yefkjbzj45O3Lx6SX+hdEx5EtImpRT/qTx3b1zm+Yef+cHtm/gxylHQ+Noc3LEJb89FAAQFvuTwri04Va6p/9obl8/xXSnHJM1csowTt65fxu9Dnr3bNuh3hONrU+T7ksxbuY0pC1YxZcEqatRrSoVKv9K93wjMzMxwGdmXOzevAnDi4G5SpU6tnzAkh0/79tD2Tfz0Sf8r4YdP+m/ftg2U+aSP42rz+P4d1i1fiFajITwslN1b1lKh8q90+ONvZizZoC+akdnWjl6Dxyd6ogXJN15kz5mb4PfvuH7lAgDPnj7i8YO75C9cNM6vi6rNb38w89/VzPx3NVPmLePmtY+//7v+20C5/0XP8KNjhVjblftfFfbt2IxGo+b9u7cc2b+Lch+KEs2cNIKQ9++ZPNdwAvDg7k3cXMYQFhoCwIFdWz97/Euu8c3cwoJ508bpC9Y8vH+HJw/vU+S7xC0XS87xePbkEYQEv2PSnKVJNtECKFXGiVvXLuu30T3/bYi+HcfR5syJwyyd58qIKXNjXLUR8blXLsnyAvxQpjy3o+w77Nu2kdLRxovY25SrWI2Th/cSHhaKTqfD98QhfYXSBVNHERL8nlFJNNGCyP6LZ6yIo82ZE4dZMm8aI6fM00+0IGI7XuD6cTt+dP8OTx7dp3Ait2OROGYp+EdpZrrYzsl+o+bPn8+2bdvQaDT88ssvDBs2jFWrVrF8+XIyZMhA9uzZKVy4ML1792bdunUsWLCArFmzUqZMGQIDA5kyZYrB9zt1Jyje97xw+hhrPeahVquxz5aT3weMwd/vCUvmTGTC3JWxtok8a7Fs3lQyZbGlUesu0b5318aVmLponcH1J/FJaxX/Mo2zp45GlGlWq3DInoveQ8bx3O8J/0wfj+uH8ucxtfn0otRm1cuwZONegzLqbev9jzkeG6MV+ohNQn+RfKPkyRYl84Lp4/Ul22Nq82nmptXLsPSTzJfPn+Fft6nMWrw2QVmCQuKv9nbx9HHWL5uPRq3CLnsuuvYfRcCzp3jMmcRYtxWxtrFJn5GQ4Pf8O2Ms/k8fo0NHveYdqFD144dPj6ZVmLRwrcG1gPGxThX/dnHO5xirl8zT/8x7DhzD82dPWDRzAlMWrIq1jc0nfbx+hTtvg17rS79fvejL8n9moFapyJwlK137DsMhe9xntoJViasOefH0cTZE6dsu/Ufx4kP/j/nQ/5EWzxxHzryJL/2e0D5eE6X//hg4Bv8PfTw5Sh9/2sYmQ0bCQkPxmDeV29cvo1arKf9LdVp27hntQE2fDg3pO2JKgkq/p7aM/5hdco0Xl8+dZsWiOajCwzC3sKRF+26Uqxh3ZU0L89hHDN+TR/Fc5IZKrSJbjlz8NXQ86TNk5PaNq8ybNo6Z/66Os51Go8ZjwUwunDmFWq2iZoOmOLfswPUrFxj6Z2dy5M5L6tQfi3h06N6Hn8r9jNfSBRw/tBcLCwty5ytItz6DDMYXrTb+j+nkGt+uXPBl2cJZaNRqUqVKRduufybJpCA58t64cpFhfTqTI1deUlt97Od23XrzUzy3BNAkYFfo7KmjeC3++Hv15+CxEdvxjAlMW7gq1jY2GTLyV6cmvHv7xmDMLVq8FF37RBQoal+/IrOWbkjw5x5AuDr+SxrO+xxj7dIP+w7Zc9JjYMT+xb+zJjJp/spY29ikz4hWo8HbawknD+9Fq9GQr1AxfuszhCcP7jK2f1ey5cxj0M+tfvuTko4V4sxjZRn3GHf2VETp/I/9Nw5/vycsmDEe14VesbZJnyEjfTo14d3bIIM+Lla8FF37DOHKBV9WLJyFWhOxHbfpkrDtuHzDpCks9in3se24etsvWUq/h5yLvfiYMXkbmnSX5MQnfRplzy3JZCuZJWSyZWwSMtkyJsZw1OJzJWSyZWwSMhEwJomdbCnB1PoYEjbZMiZxTbaMVUImWyJxEjLZMjYJmWwZm/gmW8YmuSZbyclkJlthKTjZslL2c8q0PiWFEEIIIYQQwkRIgQwhhBBCCCFEijGG+1+lFDmzJYQQQgghhBDJQM5sCSGEEEIIIVLMt3SfLTmzJYQQQgghhPimPX36lLZt21K7dm3++OMP3r9/H62Nv78/Xbp0oVGjRjRu3JgTJ07E+31lsiWEEEIIIYRIMcZ4n62xY8fSpk0bdu7cSYkSJZg/f360NlOnTqVatWps3ryZ6dOnM2DAADSauKsfy2RLCCGEEEII8c1SqVScPn2aWrVqAdCkSRN27twZrd2vv/5K/fr1AcibNy9hYWEEBwfH+b3lmi0hhBBCCCFEyjGya7YCAwOxsbHB0jJiamRnZ8fz58+jtYucjAEsXryY7777jvTp08f5vWWyJYQQQgghhPgm7Nixg8mTJxs8lzdvXsw+qdrx6eOoPDw8WLNmDZ6envG+n0y2hBBCCCGEEN+EOnXqUKdOHYPnVCoV5cuXR6PRYGFhQUBAAPb29jF+/dSpUzl06BArV64kW7Zs8b6fXLMlhBBCCCGESDFmKfhfQqRKlQpHR0e2b98OgLe3N5UqVYrWzsPDg1OnTuHl5ZWgiRaAmU6n0yW8a8TnOnUnSOkIny2tlYXSET6LkS37TZCgEJXSET6bdSrT2i6CVXFXBzJGptbHAKktTeuYnYW56Y0YWq18TCc3jQnuCoWrtUpH+GxWlqY1xpVvOETpCJ8t5NxcpSMkSEruBlmnSli7J0+eMGTIEF6+fEn27NmZMWMGGTNmxMvLC39/f/r06UO5cuWwsbEhQ4YM+q9zd3fHwcEh1u8rk61kJpOt5Gd6u04y2UoJMtlKGTLZSn4y2Up+MtlKGTLZSn6mMtkKVafce6VR+KIp0/qUFEIIIYQQQggTIWe2hBBCCCGEECIZyJktIYQQQgghhEgGMtkSQgghhBBCiGQgky0hhBBCCCGESAYy2RJCCCGEEEKIZCCTLZGsAgIClI7wVTt27BgeHh6cO3dO6SjCSAUFmc7tJx4/fszBgwfRaDQ8evRI6TjxOnjwoNIRPtvMmTOVjpAo796949atW0rH+Crt3buXCRMmMHnyZI4dO6Z0nHiFh4cD8ODBAw4ePIhWa3ql8MW3QaoRmpCgoCCmTZvGw4cPmTNnDi4uLgwZMoSMGTMqHS1WtWrVIm/evDRu3Jjq1auTOnVqpSPFyNvbO87XnZ2dUyTH55g1axabN2/mhx9+4Ny5c/zxxx+0adNG6VixunXrFiNHjuTWrVv8+OOPjB8/nhw5cigdK05Dhw6N8/XJkyenUJLPd+3aNfr160doaChr1qyhXbt2zJo1i+LFiysdLUbbt29nwYIFhISEsGbNGho2bMigQYNo1KiR0tFiVa9ePbZt26Z0jM/SsGFDNm/ejJmZ6dxvbN26dfj6+jJo0CCcnZ1Jly4djRo1okePHkpHi9GTJ08YMWIET548wdPTkwEDBjBp0iRy5cqldLRYubi4cO7cOerVq4dWq2Xbtm1Uq1bNaPt47ty53L17lwEDBtCiRQsKFSpEoUKFGDFihNLRYhXb54kxf46IpKHwbb7E5xg5ciT/+9//uHjxImnTpsXe3p6BAwfi7u6udLRY7dq1izNnzrBp0yZcXV2pXLkyjRs35ocfflA6moFTp07F+boxTrZ27drF9u3bsba25smTJ/Tu3duoJ1ujR4+mfv36lC9fnq1btzJlyhTmzJmjdKw4lStXTukIX2zChAnMmzePv//+GwcHB8aMGcPo0aNZv3690tFitGjRIry8vGjXrh22trZs2rSJzp07G/VkK3fu3AwdOpRSpUqRJk0a/fPGOF5EypQpE7Vr16Z48eJYWVnpnzfmHT4vLy/++ecftm7dSvXq1Rk+fDgtWrQw2onAqFGj6NKlC9OnT8fOzo769eszePBgVq5cqXS0WO3fv59t27ZhaRmxW9iqVSucnZ2Nto/379/PqlWrWL58uf7ATJMmTZSOFaeonydqtZp9+/ZRoEABBROJlCKTLRPy+PFjWrZsiZeXF6lTp6Zfv340bNhQ6VjxcnR0pESJEuzcuZOZM2eyf/9+smTJwqhRo/jxxx+VjgcY7mioVCru3buHRqOhcOHC+g8fY2NlZYW1tTUAOXPmRK1Owduxf4F3797Rrl07APr160e9evUUThS/xo0bKx3hi4WEhFCwYEH94//973+4uLgomChu5ubm2NjY6B/b29tjbm7cK90zZ84MwIULFwyeN+bJlqlu0/b29hw6dIgOHTpgaWlJWFiY0pFiFRgYSMWKFXF1dcXMzIwWLVoY9UQLwM7Ojjdv3pAlSxYg4nMwcvs2RlqtljRp0nDgwAH69u2LVqslJCRE6Vhx+vR3r1mzZrRu3VqhNCIlGedepIiRhYUFb9++1S//uH//vtHvjJw4cQJvb2+OHz9O5cqVmTlzJqVLl+bGjRt069aNw4cPKx3RwOXLl+nTpw+ZMmVCq9Xy4sUL5s2bR6lSpZSOFs2ny4AsLCwUSpIwn05aU6VKpVCShOvQoUOcry9fvjyFkny+TJkycf36df12smXLFqNecly4cGE8PT1Rq9Vcu3aNVatWUaxYMaVjxSnyIE1QUJBR921UjRs35vHjx9y+fZuKFSvi5+dH7ty5lY4Vp0KFCvH777/z+PFjKlSoQN++fY1udURUadKk4dmzZ/rfvTNnzhjtEvpIWbJkoWHDhlSvXh1LS0uOHDlClixZ9EvfjO3MZ4UKFahfvz5p0qShbNmytGvXjmrVqikd67PcuXMHf39/pWOIFCDXbJmQw4cPM2PGDPz8/ChTpgznz59n0qRJVKlSRelosWrbti1NmzalTp06+rMwkTw8POjUqZMywWLRqlUr/bIggPPnzzNhwgSjXHpVsWJFWrVqpX+8evVqg8d//vmnErFi1bhxYzZt2hTrY2PUqFEjAgICqF27NlWqVDFYKgbGvczw4cOHDB48mEuXLpEmTRry5s2Lq6sr+fPnVzpajIKDg1mwYAHHjx9Hq9Xi5OREr169DM52GZvr16/Tt29fk7kuDj5eGxcaGsrq1atN4to4tVrNuXPnKFy4MJkyZWL//v1UrlzZaA8wXbx4kZEjR/Lw4UPy5MlDUFAQs2fPNsqDdpHiG4uN8Yzo06dPyZYtG+bm5ly7do3vvvtO6UhxKlasGGZmZkTudmfJkoX+/fvTrFkzhZOJ5CaTLRPz6tUrLl68iEajoVSpUmTNmlXpSPF6/fo1ISEh6HQ6NBqN/uikMWrYsCFbtmwxeK5Bgwb8999/CiWK3dy5c+N83dgmW5EfNJF0Op3+g8fMzIxr164pmC529+7dY/v27Rw8eJA8efJQp04dKlWqZPRHqm/dukXhwoUJDg5Gq9ViY2PD+fPnjWbpbkzCw8NJnTo19+/f5/79+1SqVMmoz963bduWcePG8ffff+Pt7c2xY8eYOXOmUR6cidS4cWNWrFhBu3bt8Pb2xt/fn86dOxtloQ9TG+Mi6XQ61Go19+/fR6PRUKBAAQIDA3FwcFA6WqzGjBlDkyZNKFmypNJREsQUC4aJb5csIzQhn37wXL9+nTRp0lCwYEGjPbvl5uaGh4cHarWaTJky4e/vT4kSJVi3bp3S0WKUMWNG9u7dS40aNYCIUriZMmVSNlQsjHVHIzbXr19XOsIXyZ8/P7169aJXr17cunWLHTt2sHDhQgoWLMiUKVOUjheNr68vWq2WESNGMHHiRP1RVLVazZgxY9i1a5fCCWMWtbpYu3btKFy4MEePHjXq6mKmdl0cmOa1cRcvXuTZs2fUrl0bS0tL9uzZQ86cOZWOFasBAwbg6upK4cKFAfD09GT+/PkcP35c4WSxK1WqFNOnT+fVq1c0atSIRo0aYWdnp3SsWJlSwTBTPWggko5MtkzIw4cPefDggb6wwO7du7GxscHX1xcfHx8GDRqkcMLoNm3axKFDh5g4cSJ//PEHd+/eZdWqVUrHitX48eMZOHAgw4cPByKqjU2dOlXhVDELDw9nw4YNZM2alQoVKvDXX39x7tw5ihcvzrhx44x2uVikc+fOcf78eYoXL27Uy/EiaTQanj17xvPnzwkMDMRYFwUcP34cHx8f/P39mT17tv55S0tLWrZsqWCyuEWtLtagQQMGDx5s9NXFTO26ODCta+Mid0JbtWrFmjVr9EvRO3bsGO/1lErKkiUL/fr1o3v37owdO5a0adMa9eceRJzxbNy4MX5+fmzdupVWrVpRqFAhmjdvrj/4aExMsWCYqR00EElHJlsm5N69e6xcuVK/fKlVq1a0b9/e4J40xsbe3h4bGxsKFy7M9evXqVmzJtOnT1c6Vqzy5cvHunXrDJZeGavx48frl2jOmzePsmXLMnDgQE6cOMHo0aONrnjDqVOn6N+/P7a2tnTq1AlXV1dKly7NihUraNmyJb///rvSEaNRqVQcO3aMnTt34uPjg6OjI7Vr12b06NFGu4ywd+/eQMS944y5Kt6nTLG62JgxYxg8eDC3bt3C0dGRvHnzMm3aNKVjxWnUqFEsWLAAKysrhg0bhpOTE0OGDFE6VpwCAwMNliCrVCpev36tXKB4DB8+nLlz59KsWTPGjx9P06ZNlY6UII8ePWLLli1s27aNvHnz8uuvv7Jjxw52795tdAcdTalgmKkeNBBJRyZbJuTNmzeo1Wr9Tl54eDjv378HMNqj7DY2Nnh7e1O8eHE8PT2xt7cnNDRU6VixunjxIkuWLIl25sLYJi4QcWZo69athIeHU6lSJf3ZuGLFikW77swYTJo0icWLF/PmzRt+++03/vvvP/Lnz8+bN29o06aNUU62KlSoQPr06alZsybjxo3T35costR32bJllYwXpx9//JEJEyYQHByMTqdDq9Xy+PFjoy1BbYrVxfLkyYOXl5dJHJyJ9PLlS/7++2/+/vtvIOKzw9PTk/bt2yucLHbNmzenadOmVKpUCYg4C9qxY0eFU0X36U1rM2fOzNq1azlz5gxgfBX9omrdujUvXrzA2dmZf//9V3/DeWdnZ32/G5PevXvTvn17/Pz86Nmzp75gmDEztYMGIunIZMuERFb2q1KlClqtlsOHD9O+fXs8PDwoUqSI0vFiNHHiRLZt24azszMHDhxg1KhR9O3bV+lYsRo8eDDt2rWjUKFC0UqrG5vIUuqpU6cmW7ZsCqdJmMjlSnny5NEvc8yQIYPRniWKrG519epVrl69qt8mIot6GOMkPFL//v2pUqUKvr6+NG7cmD179uivITFGgwcPpn379vrqYiNHjjTa6mLt27ePc3ww5u2ia9euuLu7kzdvXm7cuMGIESNIly6dUU+2unbtipOTEz4+PpiZmTF79myjXPr46XJoU1geHalPnz4xFq6ytLQ0ymvNKlWqRIkSJfQFw8aNG0eGDBmUjhWnmA4ayJmtb4NMtkxIy5YtefPmDWZmZmTIkIHWrVsTEBBAo0aNaNOmjdLxYuTg4ICzszPBwcFGv1QFIu6P0rZtW6VjJEjUnT1jnxgCBks8Is8QRTLWM7MrVqzgzp07pE+fHnt7e9zd3Tl79izFixenW7duSseLk0qlok+fPqjVar7//ntatGhh1MuZXr16hYuLCydPnkSj0VC+fHnGjh1rlBVXI5dqrl27ljRp0uDs7IylpSVbt2416pvtQsTZlT/++IOff/6Z3bt3079/f5NYbnrv3j2CgoL4/fff2b17t1FOtqKWR7958yY+Pj6o1WrKly9vtAcOohZv8PX1jfa6sRZvaNmyJWvWrNEXB9NqtTRq1MgoKwdH6tq1KyqVioULF9K1a1fatm1rMvsbInFksmVC/v77b4KCgnj48CGOjo6cOnWK0qVLky9fPqWjRaPVanFzc8PLy4ugoCAAsmXLRtu2benatavC6aJ7+vQpEHEmw8PDg+rVqxvcwyVySYUxiXpfEZ1Ox3fffaeftBjj5CsgIED/wR7175GPjdGKFStYvHgxFhYWlCtXjnv37lG3bl18fHwYNWqU0V3HEJW1tTXh4eHky5ePK1eu4OjoqHSkOI0aNYqffvqJiRMnotVqWbNmDcOHD2fhwoVKR4sm8oyFi4sLGzZs0D//448/Gn1Rj9KlSzNjxgy6du3K9OnTKV++vNKR4uXq6sqzZ8+4cuUK3bp1Y8OGDVy/ft1oD+B5e3szd+5catSogVar5c8//+SPP/4w+vspfXqvRmPUoUMHfHx8AMPbiVhYWBj9suPI7Th79ux07NiRnj178vTpU6PdjkXSkftsmZBff/2V3bt3M3HiRJo2bYqNjQ19+/Y1+LA3FnPnzsXX15d+/fpRpEgRzMzMuH79OnPmzKF06dL06tVL6YgG4hqkzczM2LdvXwqm+TqZYvnbevXqsW7dOkJCQqhRowZHjx4lXbp0aDQanJ2djfooqqenJ/v378fV1ZWWLVuSN29etFotS5YsUTpajBo1asTmzZsNnjPWe9xFql+/Pm5ubvolsTdu3GDgwIFGec1k1B3TTz/2jfk+dxBx3dCmTZto3Lgx3t7eqNVqGjZsyPbt25WOFqNGjRrh4eFB5syZgYizth06dGDr1q0KJ4ubs7Mz3t7eSsdIkAkTJhj1bSFiYmrbsUg6cmbLhNja2mJmZkb+/Pm5ceMGzs7OqFQqpWPFaPv27WzcuJE0adLonytVqhSzZs2ibdu2RjfZ2r9/v9IRvtjDhw85f/48DRo0YPTo0Vy5coWxY8dSokQJpaMZiG0ypdPpePz4cQqnSRhLS0vSpk1L2rRpyZ07N+nSpQMijqJGXjNnrNq1a4ezszM2NjasWLGCS5cuUbFiRaVjxcrMzAw/Pz+yZ88ORJxtNvY+HjJkCO3bt8fBwQGdTsfLly+Nttqqqd7nDj4uQY6cLIaHhxtt5TmIWNkROdGCiFLwxrja4FOmkDHSiBEj+O+//7h9+zY9evRg165dRr8c1tS2Y5F0jPuTTBgoXLgw48ePp3Xr1gwYMAB/f3+jvdYlVapUBhOtSOnTpzdYnmdMNmzYQOHChSlZsiQAM2bMIG/evEZ9nQtEVMBq3rw5+/bt4969ewwdOpQJEyawevVqpaPFaM2aNbi4uBiU9c6ZMyd79+5VMFXMon4QGut2+6nQ0FC8vb3JmDEjderUASKW8N64cYPmzZsb7dH1v/76i5YtW1KqVCl0Oh0XLlxg/PjxSseKU8WKFdm/fz83b97EzMyMokWLGv0EMSQkhLlz53LixAk0Gg1OTk789ddfpE2bVulosapduzZ9+/YlKCgIDw8PtmzZQv369ZWOFauiRYsyceJE/bLB9evXG+U1ZqYs6tLSrl27Gv3SUjC97VgkHeP+VBAGxowZw7lz5yhUqBC9e/fmxIkTRnsU1dSO1qxYsYItW7bg4uKif65ixYq4uLgQFhZmtAVIAMLCwnB2dmb48OE0aNAAR0dHwsPDlY4Vq4ULF7J582ZmzZpFv379OHToEGfPnlU6Vozu37+vrxYV9e86nY4HDx4oGS1WgwcP5unTp7x9+5ZXr15Ru3Zthg4dytmzZ43yeslIVatWpVSpUly8eBGtVsu4cePIkiWL0rHi9OTJEzw9PQkKCjI48GXMJb7HjRuHtbW1vkz22rVrGT16tFHfH6x79+4cOXKEHDly4OfnR+/evalatarSsWI1YcIE3NzcGDZsGDqdDicnJ0aPHq10rBhFXTb4+vXraMsIjfVs0dGjR/VL8tKnT8/SpUtp2LChUU+2TG07FklHJlsmxMLCQn+Re/Xq1alevbrCiWL39OnTaPccifqasVm/fj0rV640uE9OuXLlWLRoEZ06dTLqyZaFhQW7du3i4MGD/PXXX+zdu9eoJ7u2trbkzp2bokWLcvPmTdq2bYuXl5fSsWJkjMUZ4nPp0iV2795NUFAQ3bt3Z/HixVSsWJHdu3cb9eTl5MmTzJo1i9WrV3P37l2aN2/OtGnTKF26tNLRYtW3b18cHR1xdHQ0mSVYV65cMbimbNSoUdStW1fBRLGL+llRsGBBChYsaPCaMRYuAhg7dqxRT7ijOnXqlP7vTk5OBo/BeCdbprok75dffuGXX35ROoZIYTLZEskirqNLxnjvEXNz8xhvSJolSxajH8DHjRuHh4cHo0aNwt7enm3btjFhwgSlY8XK2tqakydPUrRoUfbu3csPP/xgtDe6NsZtNT4ZMmTA0tISW1tbnj17xujRo6lZs6bSseLl4uKiP7NcoEAB3N3dGTRokFEWAIqkVqsZPHiw0jE+i06n482bN/p7Er1588Zol8hWq1aNjBkz6sfmqGcPjblw0c2bN3n//r3+Gk9jFjkpvHXrVrT78J0/f16BRAkjS/KEKZHJlkgWkfcbGTp0qEkc4bOwsODly5fY2toaPP/ixQs0Go1CqRJm9erVtG7dWn+t2cyZMxVOFLcRI0awfv16hgwZwvr166ldu7b+vkUi8aKeYbG1tTWJiRZELIeNenP2ggULolarFUwUvzJlyrB//34qVqxotDfm/lSnTp1o1qwZ1apVQ6fTceDAAbp37650rBgNGTKEvXv3ki5dOurUqUONGjViPChmbMzNzalatSr58+c3uKegMd7s2tfXF61Wy4gRI5g4caJ+QqtWqxkzZgy7du1SOGHMoi7Je/bsmSzJE0ZNJlsiWZnKEb527drRrVs3Bg0axPfff4+VlRWXLl3CxcXF6O87UrJkSaZPn86rV69o1KgRjRo1ws7OTulYsSpSpAjDhg0DwM3NTeE0Xx+VSoWfnx9arRatVoufn5/BGQFjXXpVoEABpk2bRqNGjTAzM2Pr1q1GeQ/BqHbu3ImnpycQMcnV6XRGX0a9adOm/PDDD5w+fVp/P8SiRYsqHStGnTp1olOnTvj5+bF9+3a6detGlixZqFevHtWqVYuxCJMxGDhwoNIREuz48eP4+Pjg7+/P7Nmz9c9bWlrSsmVLBZPFz87OjuzZs5MqVSry5s2rdBwhYiX32RLJqnnz5jx48MAkjvCtWbOGf/75Bz8/P8zMzMidOze//fab0U+2Ivn5+bF161ZWr15NoUKFaN68OTVq1FA6lt7vv//OwoULqVatWozXtxjrkiBTE9m/MQ3txrz0KigoiFmzZnHmzBksLS1xdHSkT58+pE+fXuloX5Xw8HCOHj3KmzdvDJ431mtzPnXr1i1GjhzJjRs3OHfunNJxYjR+/HhGjhxp8NzgwYMNCjAZG29vb5PZBiBiH2LlypVUq1YNjUbDoUOH6NGjh35VjRDGRCZbIllF3un9U8Z6Lczr16/R6XSYm5uTMWNGIKLiWM6cORVOFrdHjx6xZcsWtm3bRrZs2ahbty4nTpzAwsKCqVOnKh0PiCg2EXk/opjIh2TyCw8PN5nlbqYgPDycJUuWcO/ePUaOHImHhwfdu3c36j7u2LEjOp0u2phmzMu9Q0NDOXToEDt37uTSpUv8/PPP1KlThwoVKigdzcDw4cN59OgRly9fNrjPoUaj4c2bN0Z9g25Tq6zZoEEDvLy89MtKg4KCaNeunVH3sfh2yTJCkazKlSuHr68vN2/epGnTply4cIGyZcsqHSuayKVW3bt3Z9GiReh0Ot6/f49Go6Fbt27s3LlT6Yixat26NS9evMDZ2ZnFixfrbwrr7OxMpUqVFE730f3797l//z6PHj3iwYMHVK5cGXNzc44ePUqhQoVkspXEWrZsyZo1a/SPtVotTZs2NdqdkWLFikU742lnZ8fhw4cVShS/yPL0V65cwcLCggcPHjBs2DBcXV2VjharwMBAg2qExmz79u3s3LmTy5cvU7FiRVq0aMH06dONtmjRH3/8wZMnT5g4caLBTdwtLCwMKikaI1OrrGltbU2qVKkMHhvzQQ7xbZPJlkhWy5YtY+/evfj7+1O7dm1GjRpFs2bN6NKli9LRDMyZM4dTp07h7+9P27Zt9c9bWlpSpUoV5YIlQOXKlUmdOjXt2rWjR48eXL16lalTp1KpUiWOHz+udDy9yCOk7du3Z/Pmzfoy5EFBQfTq1UvJaF+VDh066M8of/fdd0BEFTdLS0uqVaumZLQ4Xb9+Xf93lUrF3r17jboaGkSUUd+0aROHDx/G2tqaqVOn0qBBA6VjxcnJyYnjx4/j5ORktJOWSP379yd79uw4OjqiUqnYsmWLwUTR2M665MqVi1y5cukzarVarl69Sp48efTVH42VqVTWnDt3LgCZMmWidevW1K1bF0tLS3bu3Gn013iKb5dMtkSy2rRpE2vXrqVFixZkzpyZ9evX07x5c6ObbEV+aLu7uxttZa7Y7N+/nz59+rBr1y7SpEnDxo0b6d27t1Gd1YrK39+fTJky6R9bW1sTEBCgXKCvTOT1kGPHjjXaG6nGJ1WqVNSpU4d//vlH6ShxMjMzIzw8XH8mIDAw0OjPCuTIkYPffvtNn9OYi3oY22QqPg8ePKBfv3706dOHn3/+mbZt2/Ly5Uu0Wi3Tp0+nTJkySkeMlalV1oysvht525CKFSsqGUeIOMlkSyQrc3Nzg4HbysrKaO/pAhFVCadNm8aJEyfQaDQ4OTnx119/kTZtWqWjxUqr1VKxYkX+/vtvatasSY4cOYy6XH2VKlXo3LkzNWvWRKfTsWPHDurUqaN0rK/OyZMnlY7wWby9vfV/1+l03Lp1C0tL4/6I6tChA507dyYgIICJEyeyd+9eoz9Lu3btWvbv32+0VSmjaty4Me/evePhw4fkz58fa2trpSPFacKECXTp0oXKlSuzfv16goOD2b17N48ePWLo0KGsXr1a6YixMpXKmlGXZ0al0+l4/PhxCqcRImGM+5NMmLxy5crh4uJCSEgIe/fuZc2aNTg5OSkdK1bjx4/H2tqaSZMmARE7JqNHj2batGkKJ4udtbU1S5Ys4dSpU4waNYrly5cbdan9oUOHsmvXLnx8fDAzM+O3336jevXqSsf66hQrVgxvb29KlixpUCLbWHeyT506ZfA4c+bMzJo1S5kwCaTT6ahXrx46nQ6NRkPTpk2xsbHh5s2bBvcMMyZ2dnYGZ5aN2Y4dOxg8eDBp06bFzMyM2bNnG21xJYDnz59Tr149IKKkeq1atbC0tCR//vy8e/dO4XRxO3r0qNIRPsuaNWv0+xaRcuXKxZ49exRMJUTMZLIlktWgQYNYu3YtRYsWxdvbm8qVKxt1KfUrV64YXBMwatQo6tatq2Ci+Lm6urJu3TrmzJlDxowZef78OdOnT1c6Vpxq1apFrVq1lI7xVbtw4QIXLlwweM6YS7+b2pIxiFjCe+3aNWrUqIFOp+PgwYPY29sTHBxMgwYN6NSpk9IRo8mUKRP169endOnSBgUGjLH/FyxYwPr16ylSpAhHjhzBzc2NFStWKB0rVpFV/HQ6HadOndJf/6vT6QgODlYyWrxMrbLmwoUL2bx5M7NmzaJfv34cOnSIs2fPKh1LiBjJZEskm7t373Lnzh0qVapk1BOsqHQ6HW/evNFfzPzmzRujXvYI4ODgYLC0wpRuqCmSz/79+5WOkCCx3XctkrFODgECAgLYuHGjfrzo3bs3PXr0YM2aNTRp0sQoJ1tVqlQx+qI/kczMzPRnCH/55RejuY1FbIoWLYq7u7v+FgulS5fWT2J+/PFHpePFydQqa9ra2pI7d26KFi3KzZs3adu2LV5eXkrHEiJGMtkSyWLlypW4urpSoEABHj16xPjx403iTEbnzp1p1qwZ1apVQ6fTceDAAZMrmCEERJTa9/T0JDg4GJ1Oh1ar5fHjx6xcuVLpaAYiz1R8ek++J0+ekCZNGqNekhcYGGiwZNfKyoqgoCAsLS2NtlBG5C0WTKFS3qfVEo39Gr7Ro0czffp0Xrx4wbx58zA3N2fSpEncuXOHmTNnKh0vTqZWWdPa2pqTJ09StGhR9u7dyw8//KAvliGEsTHukUuYrFWrVrF3715sbW25fv06o0ePNonJ1oEDB5g3bx4+Pj7odDrc3NyYNGkSzZo1UzqaEJ+lf//+VKlSBV9fXxo3bsyePXsoXLiw0rGiiby5bmxL8nbs2GG0S/Jq1qxJx44dqVOnDlqtlt27d1O9enW8vb2xs7NTOp4BU6yU9/79e06fPq1/HBwcbPDY2O7ZmD59esaMGcOtW7f0v2tjxowB4Pz582TNmlXBdHEztcqaI0aMYP369QwZMoT169dTu3ZtevfurXQsIWJkpot6q3Ahkoizs7NBdbEGDRoY7c1UIaLC0bVr1/D398fe3l6/9l6r1ZI9e3ZZniBMTuTv3IwZM6hUqRIlSpSgadOmbNu2TeloMWrVqhXu7u76syzv3r2jR48eeHh40KRJE6O9Ee+BAwc4duwYFhYW/Pzzz1SuXJnz58+TP39+MmbMqHQ8vW7duuHs7EzdunVZv349Hh4ebN682agr5bVv3z7ac1Er5UXe5sBY+Pr6otVqGTFiBBMnTtR/jqjVasaMGcOuXbsUThg7b29v1q1bx4MHD6hTp46+sqYcaBQi8eTMlkgWnx4RM/blH1OmTOH169dMnDiRESNG6J+3tLTE1tZWwWRCfBlra2vCw8PJly8fV65cwdHRUelIcTLFJXkAVatWpWrVqgbPGeP1OaZYKW/FihXcuXOH9OnTY29vj7u7O2fPnqV48eJ069ZN6XjRHD9+HB8fH/z9/Zk9e7b+eUtLS1q2bKlgsvg5OztTokQJTp06hUajYcGCBRQrVkzpWNH8/vvvLFy4MNZrPY35Gk/x7TLuPWBhsl6/fm1wZuvTx87OzimeKS42NjbY2NiwYMECpaMIkSQaNmxIjx49cHV1pWXLlhw5cgQHBwelY8XKlJbkmSJTrJS3YsUKFi9ejIWFBeXKlePevXvUrVsXHx8fRo0aZXQFMyKXsXl7exvdZ1xson4uA/oDHtevX+f69etG9+8oXbo03t7esmRQmBRZRiiSxdChQ+N83RjLDAvxtXn37h02NjY8e/aMS5cu8b///c+ob9BtKkvyTNGAAQMoUqQI4eHhrF+/nv3796NWq1myZAk3b95kxowZSkeMpl69eqxbt46QkBBq1KjB0aNHSZcuHRqNBmdnZ6Ndmv7kyRM8PT0JCgoi6i6WMX7umdpndWTeR48e8eDBAypXroy5uTlHjx6lUKFCuLu7K5xQiOjkzJZIFrEN0JE7f0KI5BUeHo6npyd3795l1KhR3Lhxg8qVKysdK06msiTPFJlipTxLS0vSpk1L2rRpyZ07t/6si4WFhVEvTe/bty+Ojo44Ojoa9RJYiHsyZYzV/SLztm/fns2bN5MlSxYAgoKC6NWrl5LRhIiV8Y5W4qtw4MABzpw5Q8+ePWnWrBmvXr1i8ODBNGnSROloQnzVIu+bc/XqVSwsLHj48KFR3zdHJC9TrJQXtfS7sd/vMCq1Ws3gwYOVjvFZ9u/fz6xZswxuFREaGsqJEyeUjhYjf39/MmXKpH9sbW1NQECAcoGEiINMtkSymjt3LhMnTmT79u2ULFmSUaNG0b59e5lsCZHMPr1vjouLi1HfN0ckL1OslHf//n06dOgQ7e86nY4HDx4oGS1OZcqUYf/+/VSsWJHUqVMrHSdBJk+ezPjx41m6dCk9evRg7969hISEKB0rVlWqVKFz587UrFkTnU7Hjh07qFOnjtKxhIiRTLZEsitWrBhubm40bNiQdOnSoVKplI4kxFfP1O6bI5KXKVbKW7hwodIRvsjOnTvx9PQEDEvVX7t2TeFksUufPj1OTk6cPXuWt2/fMnDgQOrWrat0rFgNHTqUXbt24ePjg5mZGb/99hvVq1dXOpYQMZLJlkhWWbNmZfz48Vy+fJlp06YxZcoUcuTIoXQsIb56HTp0oHPnzgQEBDBx4kT9fXPEt8kUK+WVK1dO6Qhf5OjRo0pH+Gxp0qTh3r17FCxYEB8fH5ycnIz+wGitWrWoVauW0jGEiJdUIxTJ6t27d+zdu5effvqJvHnzsnLlSpydnQ3upyOESHrh4eGsW7eOwMBAMmbMiE6nI0OGDCazoy2ShylVyjNV4eHhLFmyhHv37jFy5Eg8PDzo3r27US8pPH36NJ6enkybNo3WrVvz8OFDmjVrZnLXnglhjGSyJZLVp/fwgIgjaAUKFKBIkSIpH0iIb0TPnj0JCAigYMGCBssHZaf629a8eXMcHR0pXLiwwXbRuHFjBVN9XUaMGEGWLFnYv38/69atY9SoUeh0OqMuTnP9+nWDmxgHBQXJ7RaESCKyjFAkq3379nH16lVq1KgBwMGDB7G3tyc4OJgGDRrQqVMnZQMK8ZW6e/cuO3fuVDqGMDKmWCnP1HxanGbq1KlGX5xm2LBhqFQqGjRoQIMGDciePbvSkYT4apjH30SILxcQEMCmTZsYOnQoQ4cOZcOGDeh0OtasWcPGjRuVjifEVytPnjw8ffpU6RjCyERWygsPD1c6ylfLFIvTbNy4ETc3N1QqFd27d6d9+/asX79e6VhCfBXkzJZIVoGBgQbXZ1lZWREUFISlpaXRf/gIYYrat2+PmZkZr169okGDBhQrVszgHkXLly9XMJ1QmilWyjM1plqcJl++fHTu3Jk8efKwdOlS3N3dadasmdKxhDB5cs2WSFbTp0/n3Llz1KlTB61Wy+7duylTpgz58uVj69at/Pvvv0pHFOKr4uPjE+frplrhTQhTcvv2bU6dOoVGo6FcuXIG10MZoz179vDff/9x4cIFqlatSsOGDSldurTSsYT4KshkSyS7AwcOcOzYMSwsLPj555+pXLky58+fJ3/+/HIBrhBCpCBTrJRnKmIqCBWVMVcC7d27N40aNaJy5cqkSpVK6ThCfFVksiWSxZUrVyhevDinT5+O8fWyZcumcCIhhBCmWCnPVAwdOjTO1429Eqivry83b96kadOmXLhwQT6nhUgiMtkSyWLEiBFMmDCB9u3b8/LlS2xtbQkJCcHf3598+fLJdSNCCKGAxo0bs2nTJpydnfH29kan09GgQQO2bt2qdLSvWmhoKGnSpFE6RqyWLVvG3r178ff3Z/Xq1bRp04ZmzZrRpUsXpaMJYfKkGqFIFhMmTADg119/JXXq1KxYsYJZs2aRLl066tatq3A6IYT4NplipTxTs3//fho2bEiNGjWoXr06VatWpWrVqkrHitOmTZtYvHgx1tbWZM6cmfXr17NhwwalYwnxVZDJlkhWa9euxcvLC4BcuXKxceNGVq5cqXAqIYT4Nn1aKa9p06Z07NhR6VhflcmTJzNs2DAKFiyIq6srdevWpU6dOkrHipO5ubnBdXtWVlYGVUyFEF9OSr+LZKVSqQwutpULb4UQQjmVKlWiRIkS+kp5CxYsMPpKeaYmffr0ODk5cfbsWd6+fcvAgQONfkVHuXLlcHFxISQkhL1797JmzRqcnJyUjiXEV0EmWyJZ1ahRg44dO1KnTh3MzMzYtWsX1atXVzqWEEJ8k9q2bcuOHTsoVKiQ0lG+WmnSpOHevXsULFgQHx8fnJycUKlUSseK06BBg1i7di1FixbF29ubypUr06pVK6VjCfFVkAIZItnt3LmT06dPY2lpSdmyZalRo4bSkYQQ4pvUr18/KleuTMmSJQ0KNuTIkUPBVF+X06dP4+npybRp02jdujUPHz6kWbNmDB48WOloserSpQuLFy9WOoYQXyWZbAkhhBDfiGrVqkV7zszMjH379imQ5ut0/fp1g6WZQUFBRn9PyTZt2jB9+nSyZ8+udBQhvjoy2RJCCCG+EQcOHDD6ynimrkmTJqhUKho0aECDBg1MYgJTu3ZtHjx4gK2tLVZWVvrnZRIuROLJZEsIIYT4RtSrV49t27YpHeOrd//+fbZt28bOnTvJlCkTjRo1olmzZkrHitW9e/c4dOgQJ0+exMLCgsqVK1OhQgVy586tdDQhTJ5MtoQQQohvRI8ePcicOTOlSpUyuGbL2dlZuVBfqeDgYPbt28fSpUt59+4du3fvVjpSrAYPHkxYWBgNGzZEq9WyefNmsmXLxvDhw5WOJoTJk2qEQgghxDcic+bMAFy4cMHgeZlsJZ09e/bw33//ceHCBapWrcqIESMoXbq00rHidOHCBXbu3Kl/XK1aNerXr69gIiG+HjLZEkIIIb4RkydPVjrCV2/Lli00atSI6dOnm8y9JXPlysWDBw/ImzcvAC9evMDBwUHhVEJ8HWQZoRBCCPGNqFatGmZmZtGel0IIScvX15ebN2/StGlTLly4QNmyZZWOFKdOnTpx/vx5HB0dsbS0xNfXFzs7O7JmzQrA8uXLFU4ohOmSyZYQQgjxjXjy5In+72q1mj179hAeHk7Pnj0VTPV1WbZsGXv37sXf35/Vq1fTpk0bmjVrRpcuXZSOFisfH584Xy9XrlwKJRHi6yOTLSGEEOIb1qRJEzZu3Kh0jK+Gs7Mza9eupUWLFnh7e/P+/XuaN2/O9u3blY4mhFCAXLMlhBBCfCNOnz6t/7tOp+PWrVuEhYUpmOjrY25uTurUqfWPrayssLCwUDCREEJJMtkSQgghvhFz5szh5cuX2NraYmZmRsaMGXFxcVE61lelXLlyuLi4EBISwt69e1mzZg1OTk5KxxJCKMRc6QBCCCGESBm//vorqVOnZsWKFUyaNInbt29z5coVpWN9VQYNGkTevHkpWrQo3t7eVK5cmcGDBysdSwihELlmSwghhPhG1K9fn3Xr1mFtbQ1ASEgILVq04L///lM42dejS5cuLF68WOkYQggjIWe2hBBCiG+ESqUyuPeTqdwHypSEhITg5+endAwhhJGQa7aEEEKIb0SNGjXo2LEjderUwczMjF27dlG9enWlY31VXr16RbVq1bC1tcXKykr/vNzLTIhvkywjFEIIIb4hO3fu5PTp01haWlK2bFlq1KihdKSvyr179zh06BAnT57EwsKCypUrU6FCBXLnzq10NCGEAmSyJYQQQgiRRAYPHkxYWBgNGzZEq9WyefNmsmXLxvDhw5WOJoRQgCwjFEIIIYRIIhcuXGDnzp36x9WqVaN+/foKJhJCKEkKZAghhBBCJJFcuXLx4MED/eMXL17g4OCgYCIhhJJkGaEQQgghRBLp1KkT58+fx9HREUtLS3x9fbGzsyNr1qwALF++XOGEQoiUJJMtIYQQQogk4uPjE+fr5cqVS6EkQghjIJMtIYQQQgghhEgGcs2WEEIIIYQQQiQDmWwJIYQQQgghRDKQyZYQQgghhBBCJAOZbAkhhBBCCCFEMpDJlhBCCCGEEEIkg/8DR4Qjmr/etv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18971"/>
              </p:ext>
            </p:extLst>
          </p:nvPr>
        </p:nvGraphicFramePr>
        <p:xfrm>
          <a:off x="885826" y="1546862"/>
          <a:ext cx="7000873" cy="23645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873760">
                  <a:extLst>
                    <a:ext uri="{9D8B030D-6E8A-4147-A177-3AD203B41FA5}">
                      <a16:colId xmlns:a16="http://schemas.microsoft.com/office/drawing/2014/main" val="3767808547"/>
                    </a:ext>
                  </a:extLst>
                </a:gridCol>
                <a:gridCol w="1733851">
                  <a:extLst>
                    <a:ext uri="{9D8B030D-6E8A-4147-A177-3AD203B41FA5}">
                      <a16:colId xmlns:a16="http://schemas.microsoft.com/office/drawing/2014/main" val="3660779994"/>
                    </a:ext>
                  </a:extLst>
                </a:gridCol>
                <a:gridCol w="2393262">
                  <a:extLst>
                    <a:ext uri="{9D8B030D-6E8A-4147-A177-3AD203B41FA5}">
                      <a16:colId xmlns:a16="http://schemas.microsoft.com/office/drawing/2014/main" val="4246394959"/>
                    </a:ext>
                  </a:extLst>
                </a:gridCol>
              </a:tblGrid>
              <a:tr h="28571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r>
                        <a:rPr lang="en-GB" sz="1600" dirty="0" smtClean="0">
                          <a:effectLst/>
                        </a:rPr>
                        <a:t>Model </a:t>
                      </a:r>
                      <a:r>
                        <a:rPr lang="en-GB" sz="1600" dirty="0">
                          <a:effectLst/>
                        </a:rPr>
                        <a:t>name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 dirty="0">
                          <a:effectLst/>
                        </a:rPr>
                        <a:t>F-1 Score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850093"/>
                  </a:ext>
                </a:extLst>
              </a:tr>
              <a:tr h="3054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>
                          <a:effectLst/>
                        </a:rPr>
                        <a:t>Baseline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 dirty="0">
                          <a:effectLst/>
                        </a:rPr>
                        <a:t>With Parameter Tuning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520361"/>
                  </a:ext>
                </a:extLst>
              </a:tr>
              <a:tr h="591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 dirty="0">
                          <a:effectLst/>
                        </a:rPr>
                        <a:t>Logistic Regression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95960" algn="ctr"/>
                        </a:tabLst>
                      </a:pPr>
                      <a:r>
                        <a:rPr lang="en-GB" sz="1600">
                          <a:effectLst/>
                        </a:rPr>
                        <a:t>0.64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>
                          <a:effectLst/>
                        </a:rPr>
                        <a:t>0.67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3154936"/>
                  </a:ext>
                </a:extLst>
              </a:tr>
              <a:tr h="591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>
                          <a:effectLst/>
                        </a:rPr>
                        <a:t>Random Forest Classifier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>
                          <a:effectLst/>
                        </a:rPr>
                        <a:t>0.71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>
                          <a:effectLst/>
                        </a:rPr>
                        <a:t>0.71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833333"/>
                  </a:ext>
                </a:extLst>
              </a:tr>
              <a:tr h="591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>
                          <a:effectLst/>
                        </a:rPr>
                        <a:t>Gradient Boost Classifier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>
                          <a:effectLst/>
                        </a:rPr>
                        <a:t>0.79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20065" algn="l"/>
                          <a:tab pos="520700" algn="l"/>
                        </a:tabLst>
                      </a:pPr>
                      <a:r>
                        <a:rPr lang="en-GB" sz="1600" dirty="0" smtClean="0">
                          <a:effectLst/>
                        </a:rPr>
                        <a:t>0.86</a:t>
                      </a:r>
                      <a:endParaRPr lang="en-GB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653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7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1328681" y="1450181"/>
            <a:ext cx="6715181" cy="2110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s-PE" sz="2800" dirty="0" err="1"/>
              <a:t>MODEL</a:t>
            </a:r>
            <a:r>
              <a:rPr lang="es-PE" sz="2800" dirty="0"/>
              <a:t> </a:t>
            </a:r>
            <a:r>
              <a:rPr lang="es-PE" sz="2800" dirty="0" err="1"/>
              <a:t>selection</a:t>
            </a:r>
            <a:r>
              <a:rPr lang="es-PE" sz="2800" dirty="0"/>
              <a:t> </a:t>
            </a:r>
            <a:r>
              <a:rPr lang="es-PE" sz="2800" dirty="0" smtClean="0"/>
              <a:t/>
            </a:r>
            <a:br>
              <a:rPr lang="es-PE" sz="2800" dirty="0" smtClean="0"/>
            </a:br>
            <a:r>
              <a:rPr lang="es-PE" sz="2800" dirty="0" smtClean="0"/>
              <a:t>&amp;</a:t>
            </a: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 err="1" smtClean="0"/>
              <a:t>PREDICTIONS</a:t>
            </a:r>
            <a:r>
              <a:rPr lang="es-PE" sz="2800" dirty="0" smtClean="0"/>
              <a:t> </a:t>
            </a:r>
            <a:r>
              <a:rPr lang="es-PE" sz="2800" dirty="0" err="1" smtClean="0"/>
              <a:t>WITH</a:t>
            </a:r>
            <a:r>
              <a:rPr lang="es-PE" sz="2800" dirty="0" smtClean="0"/>
              <a:t> </a:t>
            </a:r>
            <a:r>
              <a:rPr lang="es-PE" sz="2800" dirty="0" err="1" smtClean="0"/>
              <a:t>Holdout</a:t>
            </a:r>
            <a:r>
              <a:rPr lang="es-PE" sz="2800" dirty="0" smtClean="0"/>
              <a:t> </a:t>
            </a:r>
            <a:r>
              <a:rPr lang="es-PE" sz="2800" dirty="0"/>
              <a:t>data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23772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985837" y="330281"/>
            <a:ext cx="7330819" cy="898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s-PE" dirty="0" err="1" smtClean="0"/>
              <a:t>Gradient</a:t>
            </a:r>
            <a:r>
              <a:rPr lang="es-PE" dirty="0" smtClean="0"/>
              <a:t> </a:t>
            </a:r>
            <a:r>
              <a:rPr lang="es-PE" dirty="0" err="1" smtClean="0"/>
              <a:t>boost</a:t>
            </a:r>
            <a:r>
              <a:rPr lang="es-PE" dirty="0" smtClean="0"/>
              <a:t> </a:t>
            </a:r>
            <a:r>
              <a:rPr lang="es-PE" dirty="0" err="1" smtClean="0"/>
              <a:t>classifier</a:t>
            </a:r>
            <a:r>
              <a:rPr lang="es-PE" dirty="0" smtClean="0"/>
              <a:t> </a:t>
            </a:r>
            <a:r>
              <a:rPr lang="es-PE" sz="2800" dirty="0" smtClean="0"/>
              <a:t/>
            </a:r>
            <a:br>
              <a:rPr lang="es-PE" sz="2800" dirty="0" smtClean="0"/>
            </a:br>
            <a:r>
              <a:rPr lang="es-PE" sz="1800" dirty="0"/>
              <a:t>(</a:t>
            </a:r>
            <a:r>
              <a:rPr lang="es-PE" sz="1800" dirty="0" err="1"/>
              <a:t>with</a:t>
            </a:r>
            <a:r>
              <a:rPr lang="es-PE" sz="1800" dirty="0"/>
              <a:t> </a:t>
            </a:r>
            <a:r>
              <a:rPr lang="es-PE" sz="1800" dirty="0" err="1" smtClean="0"/>
              <a:t>parameter</a:t>
            </a:r>
            <a:r>
              <a:rPr lang="es-PE" sz="1800" dirty="0" smtClean="0"/>
              <a:t> </a:t>
            </a:r>
            <a:r>
              <a:rPr lang="es-PE" sz="1800" dirty="0" err="1" smtClean="0"/>
              <a:t>tuning</a:t>
            </a:r>
            <a:r>
              <a:rPr lang="es-PE" sz="1800" dirty="0" smtClean="0"/>
              <a:t>)</a:t>
            </a:r>
            <a:endParaRPr lang="es-PE" sz="2800" dirty="0"/>
          </a:p>
        </p:txBody>
      </p:sp>
      <p:sp>
        <p:nvSpPr>
          <p:cNvPr id="4" name="AutoShape 4" descr="data:image/png;base64,iVBORw0KGgoAAAANSUhEUgAAA1sAAALMCAYAAAASKKhKAAAAOXRFWHRTb2Z0d2FyZQBNYXRwbG90bGliIHZlcnNpb24zLjQuMywgaHR0cHM6Ly9tYXRwbG90bGliLm9yZy/MnkTPAAAACXBIWXMAAAsTAAALEwEAmpwYAAEAAElEQVR4nOzddVgU2xvA8S+pIhZSih1gd3d3XLv12t19sTswsTuv3d3dndidgJT0xvz+QFZWQpDS+3s/z+Nz7868M/Pu4czsnD1nzhooiqIghBBCCCGEECJOGSZ2AkIIIYQQQgjxXyS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QgghhIgH0tgSQgghhBBCiHggjS0hhBBCCCGEiAfS2BJCCCGEEEKIeCCNLSGEEEIIIYSIB9LYEkIIIYQQQoh4II0tIYQQ4jf15MkTypQpg4ODAw4ODly5ciWxUxJCCBED0tgS4jewefNmChUqpLuhyp8/v+5f3rx5dcsdHBzw8fHRbdeuXTscHBxYtmxZImafcA4fPkyXLl0oXbo0BQoUoFy5cvTu3ZuzZ8/+8j6XLl1Knjx5dOVbvHhxbty4oRfTrFkzvb9B/fr1Y/tWRBxTFIUDBw7QqVMnSpYsSb58+ShWrBg1atSgb9++XL9+PbFT/CX29vYcPXqU1KlTJ8jxdu7ciYODA7Vq1UqQ40XH8+fPqVy5st45+P79+yi36devny62SJEiHDx4MIGyjdy7d+90Obm5uSV2OkKIBCKNLSF+Ay1btmTIkCEAmJqacu/ePb1/a9euxczMLJGzTDwajYaBAwfSv39/cuXKxe7du7l16xZz587lyZMndO3alQULFvzSvrt3786AAQN0r1evXk3RokX1YrZs2YK9vT0AOXLkYM+ePb/8XkTcCw4Opl+/fgwZMoSCBQuyf/9+7t69y4IFCwgKCuLo0aPcv38/sdP8Zebm5mTLli2x00g02bNnZ/v27RgbG+uWHTp0KNJ4b29vTp06pXs9bdo06tSpE685CiFEZKSxJcRvIrKbKUNDQ0qVKkWrVq3CrZs+fToHDx6kefPm8Z1eolq3bh0HDx6kRo0aDBkyBBsbG4yMjChWrBizZ88GYOHChbx58+aX9p83b14gpKxD/z8sQ0ND8uXLB0CuXLkwNEzYS2fNmjWpUqVKgh7zTzJ8+HCOHj2qa5BbWVnpzpsZM2YkdnpxImxDIzaWLl0a5XDE6tWrc/DgQZYvXx4nx4sradOmJW3atKRPnx6IurF14MABjIyMSJIkCQAODg6xOrarqysODg6MGDEiVvuxsbHh4MGDHDx4EAsLi1jtSwjx55DGlhC/CSMjoyjX//XXX+TMmVPvRj99+vRkz549wYYYJZadO3cCULVq1XDr8ufPT8aMGdFqtb/8PEvojayxsTEGBgYRxpiYmOj9N6EEBgby7t27BD3mn+TKlSscPHiQdOnS0alTp3DrS5YsSbly5f7z50h0PX36NMr1KVKkIHv27GTMmDGBMoo+Y2NjSpUqRZo0abh//z5v376NMG737t3UqlVLd0392bX1Z549exar7UOZmJiQPXt2smfPHuuchBB/DmlsCfGHsLe3Z//+/Zibmyd2Kgnu48ePQMi32xGxtLQEQoaT/dccOHAAtVqd2Gn8tlavXg2EfBkRWe/PypUr+euvvxIwq9+Tp6cn586dS+w0Yq1GjRpAxL1bL1++5M6dO/z1118EBgbGyfFk2LAQIjaksSXEH8jDw4MKFSroHrYO7fkJ69OnT4waNYrq1auTL18+vYfLQyffOHnyJLNnzyZXrlwRDpMJ+5C5s7OzbvmVK1d024RO2vHp0ycGDx5M0aJFyZ8/f7hJJg4fPkybNm0oUaIERYoUoV27dly8eDFa7ze0MeXq6hppeUDIEL/EEhwczIoVK6hfvz6FCxemZMmSDBgwIMKhjR4eHqxbt44uXbpQsWJF8uXLR9WqVVmzZo1e3IwZM5gyZQoA79+/15s4pX///ri7u9O4cWPd38HFxQUXFxd69+5NkSJFKFasGH379uXLly8A7N27l2bNmlG4cGHq16/Pvn37Inwv9+7dY/r06TRu3JgSJUpQqFAhWrduzYMHD/TinJ2dKViwIA4ODowdOxZPT0+mT59OlSpVyJcvH7Vq1WLLli1xULoRCw4O1vVmFi5cOMbbX7p0iW7dulG6dGkKFixIzZo1cXJy0puEBmDBggW6Mm7YsCEAt27dok2bNuTPn1937JEjR+rievXqBcCZM2do1KgR+fLlo169enr7/fr1K3PnzqVmzZoULFiQcuXKMWrUKNzd3aP9HjQaDSdPnuSff/6hdu3aFCpUiOLFizNw4EDdeQFw/vx5WrVqhbe3NwCdO3fWq09fv35l9OjRuvO6Xbt2ER7v1atX/PPPP1SqVIkCBQpQvnx5hg4dysuXL/Xinj9/zl9//aV3jbh06RJdunShWLFilClThilTpqDRaKL9XkOFPn91+PDhcOt2796NnZ0dJUuWRKvVRrqP58+fM2/ePFq2bKmbcKdx48ZcuHBBF+Pr60uPHj3Yv38/ENLoCltmGzZsYNeuXbr3WKxYMd2+u3XrRsGCBSlYsCAfP35kx44dFChQQBcb6uHDhxQpUkS3vFSpUrrz7Pjx4+TPnx8HBwcKFiyol5sQ4g+iCCF+C5cvX1bs7e2VfPny6S13dXVV7O3tlbdv3+otDw4OVho0aKDY29srO3bs0Fv35s0bpUSJEkrJkiWVq1evKiqVSjl69KiSN29exd7eXrl69ape/MSJExV7e3tl+PDh4fLq3LmzYm9vr8yfP19v+ePHj5XcuXMr9vb2yo0bN5RatWopvXv3VgoVKqTY29srly9f1sXOnDlTsbe3V1atWqUEBQUpHz9+VJo3b67kypVLOX369E/LZvbs2Yq9vb3SsWPHcOuePHmi2NvbKx06dPjpfiITWdmHNXr06EjLKDAwUGnbtq1SrFgx5ezZs4pGo1Fu376tlChRQilVqpTy4cMHXezp06eV/PnzK7Vq1VIeP36saDQa5e7du0rZsmUVe3t75dSpU3r7fvv2rWJvb69Urlw5wrzUarVStWpVxd7eXhk2bJgyevRo5cuXL4q3t7fSvn17xd7eXuncubMyaNAgZefOnUpQUJBy8+ZNpXDhwkqePHmU9+/f6+1v+PDhir29vTJu3DjFx8dHCQoKUlasWKHY29sr5cqVU4KCgvTiFy9erNjb2yudOnVSOnbsqNy+fVtRqVTKw4cPlSpVqij29vbKv//++7M/wS+5f/++Ym9vr9jb24d7Hz+zbt06xcHBQRkxYoTi4eGh+Pv7KwsXLlTs7e2V2rVrK97e3nrxGzduVOzt7ZUGDRoo+/fvV+rUqaN07txZcXBwUOzt7RVFURStVqs4OTkp9vb2Ss+ePZXly5crjRo1Utq0aRPub/jlyxelXr16SqVKlZQ7d+4oGo1GOX36tJIvXz6levXqiq+vr97x27ZtG+680mg0StWqVZVcuXIp27dvV4KCghQPDw9lwIABir29vdK3b99w7zui/YS1fPlyxd7eXmnbtm24ddevX1eKFi2qNG7cWHnx4oWiUqmU48ePK4UKFVIKFy6s3L17Vy8+KChIKViwoGJvb6+MGDFCmTt3ruLj46O4uroqLVq0UOzt7ZUlS5b85C/1XeXKlZXhw4crGo1Gd768fv1at16r1SqVKlVS5s6dqyiKoqsbP147582bpzg4OCh9+vRR3N3dFZVKpezdu1fJlSuXUqhQIcXNzU0vfseOHZGe+4oSck7b29srRYsWVa5cuaLUrFlT6dGjh+56G3r8O3fu6HIK6+HDh7rr5sqVK/XWdevWLcKyFUL8OaRnS4jfWFBQEEuXLo1wnYmJSaQ9OUuXLsXLy4sOHTpQvHhxjI2NqV69OnXr1gVChqaFFdUD5Hny5Ilwub29PdbW1gBMnDiRFStWsGDBAmbNmoWlpaXu2aZLly6xfPlyqlatSseOHTE1NcXW1hZHR0e0Wi3Tp0+PuhAImTGwQIECXLhwgTFjxuDm5oZarebOnTsMHDiQunXr6vW8JbQlS5Zw9epVevfuTfny5TE0NKRgwYJ07doVDw8Pvb+hv78/NjY2jBkzBnt7ewwNDcmfPz8dOnQA4NixYzE6tpGREenSpQPgy5cvTJgwAQsLC1KmTEmfPn0AOHfuHLlz56ZRo0aYmppSuHBh6tSpg1qt1n1rHyooKIiCBQsyatQoUqRIgampKZ07dyZ79uy4urpy9+5dvfjQOnD79m2mTp1KwYIFMTY2Jnfu3IwdOxaAuXPnxssQz9AeO4CUKVNGe7snT54wffp0smXLxqRJk0iTJg3JkiWjV69e1KhRg+fPnzN//ny9bcqXLw/Amzdv2L9/Pzt37mTFihV07dpV1/NqYGBAmTJlALhx4wbPnz9n+/btbNiwgQYNGpAmTRrd/qZNm8aTJ09wdHSkQIECGBoaUrFiRZo2bcrr16/5999/f/o+FEXBwMCAli1b0qRJE0xNTUmTJg2Ojo4AnD59GpVKFe1yAXQTwfwoKCiIYcOGERgYyPz588maNSvGxsZUrVqVQYMG4efnx6hRo/S2MTU11U0EkTx5cvr370+KFCmwsrLS9fxF1rsaFUNDQ93U9GGHEl6+fJkPHz7QqFGjKLcPCAgga9asTJ48mbRp02JsbEz9+vUpV64c/v7+Me5BCq0bAQEBODs7s2XLFhYvXszIkSOxtLTUPZ+VP3/+CLfPnTs3Y8aMAUJ6z0KHDb97944rV64wZcqUSLcVQvz+pLElxG8mODhYN0ylcOHCrF+/PtLYyCZzuHPnDhDyIR5WgQIFAMJNuBDVw9pRTQgROllH586dsbOzA6BKlSpcuHCBIkWKACEzCQI0btxYb9v8+fNjZmbG8+fPI33QPZSZmRkbN26kfPnybNmyhXLlypEvXz6aN2/Oq1evcHBwIGnSpFHuIzrClv2P/7Zv3x7hNmq1Wndj/ONNXokSJYCQm95QtWvX5tixY5QuXVovNmfOnAB8/vz5l/Nv0qSJ3uscOXLo/v/HZ5ZCZ7/88feK5syZw9atW8PVidB9RTaUs0SJEtjY2OgtK1u2LMmTJ8fLy4tbt25F/41Ek5eXl+7/kyVLFu3tNm/ejEqlol69euHeZ2gZ7tmzR28YWui5FhAQwLhx43Qz3Q0ePFjv5jz0nFAUhdGjR+tez5w5kx07dgAhw0j3799PqlSpws0yGVGdiYyRkRHHjh3TNWpDWVpakiZNGoKCgnTDBqMrsmvKqVOnePfuHcWKFdOd66EaNWqEoaEhjx494uHDhxFu36BBA73XWbJkAfjlGURr164N6De2du/eTdGiRcmUKVOU2w4fPpxDhw6Fa6CH1vGYnoOhf2O1Ws2gQYNIlSoVAG3atOHChQu6L0MiK1sIKcOqVavy6NEjFi9ejEqlYvDgwTRr1uy3+s0zIUTMSWNLiN/Mj7+z1bp16xjvQ1EUgEgnVojr3+yKaLr0UKHPZYU2JkIZGBjovul/8eJFlPsPCgpiyJAhXLp0icGDB3PlyhXu3r3L6tWrsbW1Zfbs2QwbNiyW7yKkYbl79+4I/9WsWTPCbR48eICXlxc2Nja6m6xQoRN6fPz4EX9//yiPHdpYCAoK+uX8f5xOOkWKFLr/D+19+XFddHucQutMZPn9+N4hpDEQelP9sxndevbsScmSJfX+9ezZM8ptwk6IEZPJEC5dugRE/IxfaM+Oj49PhA0BS0vLcI3KiGTLli3S8+zy5ctoNBqyZ88e7mcEQuvMz86Jn/nZ3yumoiozc3Nz3d85st8z+7Fuhr7vX82vSJEipEuXDhcXF169eoW/vz9Hjx79aa9WVELLLDa9sFFdC39mwoQJpEmThiVLljBw4EAURYmT65oQInHFzQ93CCHihZGRET179ozWkKKw8ubNy9OnT7l79y7VqlXTLQ+9EQr99jyuRNb75enpqbsJ/nFyAACtVouRkRG+vr5R7n/q1KkcOXKErl270q1bN93yMmXKsHTpUurXr8/Bgwdp1apVrN6bgYEB2bNnj3Bd2IZLWJ8+fQJCenwiGuoT2nPi6+uru5nTarUcP36cY8eO8ejRI1xdXX/aGPsVUf02U2heoQ3zsDw8PNixYweXL1/m5cuXeHl56f6OEcVHJbT34OvXr1HG+fr66vVUhS6LSti/ia+vL8mTJ49WTqE9FxE1EMMO9fP09NQ1IkKZmppG6xhR9QiH1pnbt29HWmdiUh+ePXvGrl27uHnzJm/fvsXPz0+3fUz/XpGJqswgpDH14sULPD094+R4P2NgYEDt2rVZtWoVBw8eJH369Gi1Wl2P18/4+vqyZ88ezp07x4sXL/Dw8CAgIACIXZlFt35ExNLSkvHjx9OvXz+OHz/OkSNHEvynJoQQcU8aW0L85qytrXn8+HGMtunWrRtHjx5l48aNFCtWjOLFi3PhwgUOHDiAvb19uOFm8SXsN8S3bt36pR9mValU7N69GyDC4TTZs2enYMGC3Lx5kytXrsR5Q/JnQt9j4cKF2bRp00/jPTw86NGjh67XcsKECeTIkYOHDx/Svn37+E73p06fPs2gQYNIkSIF3bp1o2zZsqRPn54xY8awa9euGO8vdCjez25CoxouG5mwDaHXr19Hq8cJvv/NIpqtzsDAAENDQ7RarW6oYFwLPX7dunVxcnKK1b4WLFjAggULKFCgAJ06daJw4cJYWlpSvXr1cENEYyM058hmDwztqYqvMotIaGPr0KFDWFhYUL169Wj9NMbdu3fp1asXwcHBdOnShcGDB5MxY0aWL1/OggULEiDzyGXMmBFjY2PUajXbt29n8ODBiZqPECL2pLElxH9Q9uzZ6dGjBxs3bmTkyJH4+vpiZWVFq1at6N27d7jnW0KfJYjr33NKlSoVBgYGKIqCj49PuKFE0eHp6an7xjlsr0NY6dOn5+bNm/j5+cUq318R+mO5P+u5CTVp0iTu3LmDo6NjjBpXUU1jHVc8PT0ZOHAghoaGbNmyBVtb22hvG1l+oc8MRfYbabGRIUMGLCws8PDwwMXFJdKGtlarxcDAQFfPU6dOjZubm94EG6G8vLx078XKyirOcw49PkS/zkTm3LlzODs7U6BAAf79998YfZkR0/oUeu6FnU4+rNDl8VVmESlQoACZMmXiyZMnGBgYsHLlyp9uo1ar6devH1++fGHnzp3hnmuNSnyfg76+vgwYMIBhw4axcuVKVq5cSeXKlXXPvwoh/kzyzJYQ/0GnTp1i9erV7N69mwsXLnDnzh2OHz/OyJEjI5y1LXRyiYiGbUV2cxUdSZMm1Q3Le/LkyS/tI02aNLqbyMgeXA8dfpY5c+ZfOkZs5M6dGwMDA169ehWtZz1CJz74ccKQyMo5dBhRaIMzPl27dg1/f39Kly4drqH1s3oQUUM3ODiYV69eAVC0aNE4yzOUgYFBlD9wCyE3yBUrVmTt2rW6ZaHP1UQ0mYOLiwsQ8oVFfDUcQmf4/NVzItSZM2cAqF+/vl5DS6vVhhuSGepX61NozhGVma+vL2/evMHAwCDBe5ZDhw3a2NiEm3QmIo8fP+bjx4/kypUrXEMrsc9BR0dH8ubNS4cOHZg4cSIajYYRI0bEyxBjIUTCkcaWEL+J0F4ltVod7WcGQqd1/nFoz6JFi0iePHm0J8IInV3s+fPnest9fX11N3QRfasbmnNUP0wa+qxWRD+8rFKp2LRpU5TfGJuYmOieO9u7d2+49R4eHty4cYPkyZPrPa/Rrl07qlevrpsNMSqh+UdV7qE5/pirpaUlpUuXRqVSRZjf58+fOXjwoO516HCrH/cTOlTyxxzSpk2LqakpXl5ekd5Ah9aDH/cZtvH3498ooroTWW4fP37k8uXLEeYX6s6dO+Eam8ePHycwMJCSJUuSIUOGCLeLrW7dupEkSRJu3brF2bNnw60/dOhQuBkUQ3+YeP/+/eFyDv1ZhFatWuktDy2nn/X+Ricuf/78ZMmShQ8fPugmngjr2bNn4aYfj2gYX2hP3Y9/r6NHj+oavz/+vUJnxotsFsCw16Gw6tSpg4mJCXfu3Al3nTh+/DjBwcFUr149XAM1NO8f9xd2Svro/rCxWq0OFxv6A8cNGzbUm2wk7P7Dlk9kddzX11f3swuRldnr168jzSui//9R2Jx+jFu3bh23bt1i/PjxAFSsWJHGjRvz+vVrpk2bFuk+hRC/P2lsCfGbCP1GXavVcvPmzZ/GK4rC06dPgfDfkBsZGfHu3TvKli1LzZo1qVWrFrVq1aJevXp07tw5XMMnb968ZMqUiTdv3rB69Wo0Gg3Pnz9n8ODButnHfnz+w8PDQzcMKzT3iHTs2JE8efKwZ88enJ2d8fLyQqPRcOfOHTp27MjDhw9/Ojxn1KhRZMqUiS1btuDs7IyPjw9arRYXFxfdjHWzZ8/WDc8KzffNmzfRmvo6tPxUKhUfPnyIMCZ0driXL19GmF+qVKmYMmUKBw8eJDAwkKCgII4ePUr79u31egyrV68OwOLFi/Hz88PLy4spU6boZgv8+PGj3r6NjY2pXLkyEPJ7VQEBATx69IgZM2YAIbO5heb0Y69D2NehdSXUgwcPgJAb+9CbyxIlSpAyZUouXrzItWvXUKvVuLi4MGrUKN3vR/2YXyg3NzdGjRqFh4cHiqJw/fp1Jk+ejKWlJePGjYtwm7hgZ2eHk5MTJiYmDB06lP379+Pv709wcDDHjx/X3byGVadOHWrUqMH79+8ZPnw4X758ITg4mI0bN7Jr1y4qV65MmzZt9LYJLb8vX75EOv09fK9Lr1+/jrRHwsDAgIkTJ5IkSRKGDRvG+fPnCQ4OxtfXlx07dtC9e3e9RmBQUJDuRv/Ro0e65aF1afv27bx9+xa1Ws3x48fZtm2b7rfzQifjCBX6xcWGDRt48+YNPj4+zJw5U/dzEKH5v3nzRm+mwHTp0jFs2DC0Wi0DBgzgyZMnaLVaLl++zPTp08mSJQujR4/WO5abm5uut+jHuhn2mvFj4y0iocM+w9ZXCJkd8e7duwwYMEAvPmw5hb0+Ojg4kClTJh4/fsyRI0dQqVS8evWKYcOGUbx4cSB8HS9QoABWVlY8fvyY3bt36+rWli1bAP1zK6prYdg8wm5z4sQJpk+fTo0aNfRGHoR+KbBlyxa2bdsWeeEIIX5vCfwjykKICKxatUrJmzevYm9vr9jb2yuFCxdWNm7cGOU27dq108XnypVLmTNnjm7d06dPlUKFCin58uXT22/Yf6tXr9bb35MnT5RWrVop+fPnV8qWLauMHj1a+fTpk7J+/XrdMUaPHq0oiqJ4eXkpVatW1e2rSJEiytatWyPN9evXr8rMmTOV6tWrK3nz5lXKly+vdOnSRblw4UK0y8jX11dxdnZWGjZsqBQuXFgpVKiQUqNGDWX8+PHKmzdvwsVXrlxZsbe3V+bPnx/lftevX68UKFBA914qVaqk3L17Vy+me/fuemXXtm3bcPt59eqVMmTIEKVs2bJKvnz5lCpVqigjRoxQnj9/Hq4shgwZohQuXFgpUqSI0rFjR+Xy5cuKq6urbv9dunRR/Pz8dNt4enoq/fv3V4oXL66UL19e6dWrl3Lnzh1FURSlTp06uu3y5MmjrFq1SlEURbl7965SokQJ3bqSJUvq3teiRYsUBwcH3brWrVvrjnX9+nWlUaNGSt68eZWKFSsq48ePV9zc3JSlS5cq9vb2SqFChZR169bp4nfs2KHY29srDRo0UDp16qSULl1aKVCggFKpUiVl1KhRyrt376Is/7jy9OlTZdiwYUqFChWUfPnyKYUKFVLKli2rNGrUSBk+fLhy+/ZtvXiVSqWsXr1aadCggVKgQAGlWLFiSpMmTZQNGzYoGo1GL/bq1atK0aJFdeVVuXJlXfmHdeDAASV//vy6uDp16ihv376NNOf79+8rvXr1UkqUKKEUKFBAqVGjhjJp0iTl48ePupigoCClbt26un3mzZtX2bRpk2795s2blcqVKyt58+ZV6tatqyxfvlwJCgpSOnXqpMv14sWLesddt26dUrVqVaVw4cJK06ZNlX///VdRq9XKli1blHz58umOVbduXcXX11dv25MnTyrt2rVTihQpohQsWFCpWbOm4uTkpHh5eenFeXp6KhUrVtTtq2DBgsqxY8cURVGUS5cuKYUKFdKtK1GihHLjxo1Iy+nZs2dKpUqVdPGNGjVSgoKCIo0/f/68UrJkSb3r6YEDB/T217p1ayV//vxKmTJllKFDhypv3rxR9u/fr9jb2yu5c+dWZs2apbfPR48eKS1bttRdd8aMGaN8+vRJef78uVK2bFndsUqXLq2cOHEiXE53795VSpcurYsrU6aMcvv2bWXbtm1K7ty5dXmePXtWURRF+fz5s1KtWjVdvIODw08/E4QQvycDRYmjeWGFEL8FX19funbtir+/Pxs2bNCbHtvd3Z3ly5ezZs0a8ubNG+HQPiFiYufOnYwcOZJGjRrJcCchhBDiBzKMUIj/mHXr1nHz5k26d+8e7rehLC0tdcNt4nrmQSGEEEIIoU8aW0L8x4Q+IxHZzHihz/eEPoMjRGyETliQEFPTCyGEEH8aaWwJ8R9Tv359TExMmD17NsePH8fHxwcAf39/Tp06Rf/+/cmdOze9evVK5EzFf8GzZ8+AkAlEZFS6EEIIoU+e2RLiP+jhw4esW7eO27dv4+npib+/P8mSJSNbtmzUrFmT1q1bkyRJksROU/zhFi1ahLOzs65Xq2DBgqxevZrkyZMncmZCCCHE70EaW0IIIYQQQggRD2QYoRBCCCGEEELEA2lsCSGEEEIIIUQ8kMaWEEIIIYQQQsQDaWwJIYQQQgghRDyQxpYQQgghhBBCxANpbAkhhBBCCCFEPJDGlhBCCCGEEELEA2lsCSGEEEIIIUQ8kMaWEEIIIYQQQsQDaWwJIYQQQgghRDyQxpYQQgghhBBCxANpbAkhhBBCCCFEPJDGlhBCCCGEEELEA2lsCSGEEEIIIUQ8kMaWEEIIIYQQQsQDaWwJIYQQQgghRDyQxpYQQgghhBBCxANpbAkhhBBCCCFEPJDGlhBCCCGEEELEA2lsCSGEEEIIIUQ8kMaWEEIIIYQQQsQDaWwJIYQQQgghRDyQxpYQQgghhBDi/4qvry/16tXj3bt34da5uLjQuHFjatasiaOjI2q1+pePI40tIYQQQgghxP+NO3fu0KpVK169ehXh+qFDhzJmzBiOHDmCoihs3br1l48ljS0hhBBCCCHE/42tW7cyduxYrK2tw617//49gYGBFCpUCIDGjRtz+PDhXz6W8S9vKYQQQgghhBB/mMmTJ0e6ztXVFSsrK91rKysrPn/+/MvHksZWPEtWuE9ipxBj7lecEzuFGNl4801ipxBjdz76J3YKMVYhS8rETiFGLJImSewUYixD6mSJnUKMffYJSuwUYiR96qSJnUKMZUprltgpxNil518SO4UYSWFqktgpxNjJV26JnUKMlclgkdgpxIiJ4Z83AKxk9lSJnUK0JOT9ccCtBTGK12q1GBgY6F4riqL3Oqb+vFokhBBCCCGEEPHA1tYWN7fvX2a4u7tHONwwuqSxJYQQQgghhEg4BoYJ9y+G7OzsSJIkCTdu3ABgz549VKhQ4ZffqjS2hBBCCCGEEP/Xunbtyr179wBwcnJi6tSp1KpVC39/f9q3b//L+5VntoQQQgghhBAJJxbPQMWlkydP6v5/+fLluv/PlSsX27dvj5NjSM+WEEIIIYQQQsQDaWwJIYQQQgghRDyQYYRCCCGEEEKIhPMLE1f8qf5/3qkQQgghhBBCJCDp2RJCCCGEEEIknN9kgoyEID1bQgghhBBCCBEPpGdLCCGEEEIIkXDkmS0hhBBCCCGEELEhPVtCCCGEEEKIhPN/9MyWNLb+UMsntOPB0w/MXX8isVMB4NzZ0zjPnY1KFUzOnA6MmTAZc3PzCGMVRWHsqBHkyGlP+787A+Dt7cWUieN58tiFZMnMaNCwES3btIu3fF/cvsK5bavQqFVYZcxKjc6DSJIsuV7MwwvHuX5oOxiAsWlSqrTthW1WewBun9jLvTOHUQcHYZMlJzU6D8LYxDTe8s1rY07DvFYYGxrw3ieIjTc/EqjW6sVUzJaG8lnToKDg7qdi482P+AZrMDMxpGWhdGRIlYQgjcLl116ceeEZb7mGenzzMsc3r0CtCsY2UzYadh9KUjP9Mr5z7hjn923BwMAAE9Mk1Pm7L3bZHXTrvd1dWTa6N72mryB5ylTxnvP96xfZu34JalUwdlly0LrPSJL9kDOE1OH18yeRPnN2qv3VOtz65dNGksrCkubdBsdLntcvnWP9cmdUKhVZsuWkz7AxmCUPf779LM7N9RPDe3Vg7orNpEydBoB7t66xZvFcNBo1pqZJ6NJvGPa588VZ7veuXWDXusWo1SrsMmenfT/HSMt4zdyJ2GXJTo1GbQAIDgpk0xInXj11QVEUstrnoVWPIZgmSRpn+YW6dukc65Y6o1IFkyV7TvoNHxthGUcWFxQUyJI503jich9FUXDIk58eA0eQJElS7t68xsqFs9FqNKRIlYqufYeQNYdDBFn8urNnTjN/7iyCg4Oxt3dg3MQpEV6T9+/bw9pVKzEwMCBpsmQMH+lI3nz5des/ffxI29bN2bZzD2nSWMRpjmHdu3aB3euW6OpFu37/RFov1s6dRPos2anRKOTcCw4KYvMSJ149fYiiQFb7PLTsMQTTJEniNMdbV86zZfVC1KpgMmbNSdeBo8LViahiujevhoWltS62XtN2lK1Sm3evX7By3hQCA/0xMDCgZcc+FChWOk5zB3hz7yrXd69Bq1aRxi4r5dsNwDSZmV7Mw1P7cDl7AAwMSGmZjnJt+5EsZWrdel8PN/ZNH0Sj0QtIah7/1+Sw7ly7wM61i1CpVGTIkoOO/SO/dqyaE3LtqNW4TbzndfvqebatWYRKFUzGrDnoMmAUyczMoxXjPHkEnz++1cW5ffpArvxFaN6xN4tnjNYt12q0vHv9nL6O0yletnK8vycRt2QY4R/GIasNh5b2pVG1Qomdio6nhwfjRv+D05z57Np3GLsMGXGeOyvC2BcvntO9y98cP3ZUb/msGVMxMzNj++4DrN24mQvnz3H2zKl4ydffx4vDK5xo0HcMnaavIpVVOs5tXakX4/HxLWe3rKDxkMm0n7iEUg1as3f+eACeXj/PrWN7aDpsGn9PWY5aFcyNIzvjJVcAc1Mj2hVNx/Ir75hw/AXufsE0zGutF5MxdVKq5rDA6cwrJp94iatvMPXzWAHQpIANQWotE4+/wOn0S/LamJPPNuKGcFzx8/Fi95IZtBw4jv5z1pHGOj3HNi3Xi3H/8IYjG5fSfuR0ek1fTsXGbdk8e6xu/e2zR1k5fgBfPb/Ea66hvnp7ssF5Ml2GT2bMos2ktUnP3nWLw8V9evsK5zH9uH3xdIT7ObZzI88f3o23PL29PHGePo7hE5xYtH4XNuntWLfMOcZxp47sx7FfFzzc3XTLVCoVTuNH0HvoaOau3EKzdl2YO2V0uH3/qq/enqydP5nuI6cyYfEWLG3t2LV2Ubi4j29fMWdUX25e1L8GHNy2Fq1Ww+j56xkzfz2q4GAOb18XZ/mF8vbyYN7UsYycOJMlG3djmy4Da5bOj1Hc1nUr0WjUOK/eivPqrQQHBbJtwyr8fL8yZdRgOvUagPOarfQc9A/Txw5HFRwcZ/l7eHgwZtRIZs11Zu+BI9hlyMi82U7h4l69fMEcp5ksWraCrTv30LV7Twb176tbv2/Pbjp2aIObq2uc5RaRr96erJs/mW4jpzB+8WYsbdNHWi/mRlAvDm1bg0arYdT89Yyev47g4KA4rxc+Xp4smz2BAaOn47RyB9bp7NiyekG0Yz68fYV5ilRMXfSv7l/ZKrUBWLNgOhVrNmDqon/pNnAM86eMRKNRx2n+AV+9ObduDlW7OdJ0/HJSWNpybddqvRj310+5d2wH9YfNosmYxaS0Ts+Nfet1659ePsGBWcPw906Ya3JYX709WT13Er1GTmXK0q1Y2aZn+5qF4eI+vH2Jk2Mfrl84mSB5+Xh7snzORPo6TmPG8u1Y29qxZfXCaMf0dZzGpAUbmbRgI536OWKWPAXtew3DLlM23fJJCzaSr0hJSlWs8d9qaBkYJty/RJb4GfxG1Go1o0aNokWLFlStWpVevXoRGBjIunXrqFGjBk2aNGHo0KE4O4fcsJw9e5amTZvy119/0adPHzw947+3oEfzCqzZdYmdx27F+7Gi69LFC+TNm59MmbMA0KxFSw4d2IeiKOFit27aSKPGTalevabecpeHD6lbvwFGRkaYmJhSrkJFThw9Ei/5vr5/A9tsDqSxtQOgYJV6uFw6qZevkbEJNToNxDx1WgBss+bEz9sTjVrFgwvHKFqrKcnMU2JgaEi1Dv3IU6ZavOQKkNs6Oa89A3HzUwFw7qUXxTOm1It56xXIuGPPCVRrMTY0IHVSY/yCNQBkSp2Uq2+9UQCNAvc/+VI4fYp4yxfg2d3rpM/uQNp0GQAoXr0Bd8+f+KGMTWnYbQgp0oSUcfpsDvh6eaBWq/DxcMfl2nnaj5wer3mG9ej2VTLnyI11+owAlK/ViGtnj4arx2cP7aB0tfoULhP+Q+/JvZu43LpMuZoN4y3P29cukSNXXtJnyARArQbNOHv8ULg8o4rzcHfjyvlTjJ2pf1NgYmLCyu2HyZYzF4qi8Pnje1LEYY/iw1tXyZwzNzbfyrhi7cZcOXMkXO6nD2ynXI36FC1bRW+5fd5C1GneEUNDQwyNjMiYzZ4vrp/iLL9Qt65eJmeuvKTPmBmA2n8148yx8GUcVVzegkVo0b4rhoaGGBkZkS1nLtw+feTDuzckNzenYNGSAGTMnJVkyZPz6EHcNdAvXTxPvnz5yfztmty8ZSsORnBNNjE1ZeyESVhZhXx5kydvPtzd3VEFB+Pq+pmTJ4+zeNnKH3cf536sFxVqN+bqmfDn3ukDOyhbowFFfqgXOfMWok7zv/XqhUcc14t7Ny+TzT4PtnYh51O1uk24cPKwXo5RxTx1uYuhoSETBndlRI9W7Ny4HK0m5Bqt1Wrx8/UBICDADxPTuO2RA3j/8CaWme1JZRPyuZe7Ql2eXz2ll79l5pw0m7gC02TJUauC8ff6QtLkIZ8Vfl5feH37ErX6TYzz3KLjwc0rZMmZG5tvZVu5TmOunA5/7Ti1fwflazSgWLkqEe0mzt2/eUXvb16lbhMundKvF9GJUatULJs1njbdB5LWykbvGI/v3+La+ZN07DsiAd6RiA8yjDCMW7duYWJiwpYtW9BqtXTo0IEVK1awb98+du7ciYmJCe3atSNTpkx4eHgwa9Ys1q1bR6pUqdi8eTNOTk5Mnjw5XnMcOH0bAFVL54rX48TE508fsbG11b22trHF19cXPz+/cMNWRjiOAeDyxQt6y/PlL8CBfXspWKgIKlUwJ44fxdg4fqqnj4cbKSysdK9TWFgRHOBPcKC/bihhKitbUlmFvCdFUTj971KyFy6FkbEJnp/eE5DNix1O/+Dr+QU7h3xUbNElXnIFSG1mgmeASvfaK0BFMhMjkhob6g0l1CpQIJ05bQqnQ61V2H/uNQCvPAIpkTEVz7/4Y2JoQCG7FGi04RvCccn7iyup0n7vfUuZ1oqgAD+CAvx1QwnTWNuSxvp7GR9evxiHomUwNjYhpYUlrQZPiNccf+Tp7krqMEN8UltaEejvR2CAv95QldChgY9uX9Xb3svDjR0r59FrzCzOH9kTb3m6u37GMsyHsaWVNf5+vgT4++kNaYoqzsLSihETI+59NjY2wcvjC4O6tcbH24shY6bFWe6e7p/1hlGliaSMW/UYAoTchIeVp3BJ3f9/cf3IiX1baNt7eJzlF8rN9ROW1j8v46jiipT4PgzM9dMH9m7bSO+ho7HLmJnAgABuXr1EkRKleeLygDcvX+Dx5XsPY2x9+vhJ75psE8k12c4uA3Z2IV+IKIqC04ypVKpcBRNTU6ytbZgzb0G4fccHT/fPpLH8Xo6R14uQc+9n9eLkvq20ieN68cXtMxZhzicLK2sC/P306kRUMRqNhnyFS9CiUx80ajUzxwwgmVlyajdqzd+9hzF5RE8O7dqEj5cHfUdMxsgobj///DzdME9jqXudPI0lqkB/VIEBekMJDY2MeXX7IufXz8fI2IQi9duGxKdOS7Ueo+I0p5jwcHfFQq+OhJTtj3WkTc+Qa8eDW1cSJK8vbvrXNAtdXn66oYTRiTlzdA+p01pSLIIv8TavdKZph57hhib+8eSZrf9PxYsXJ3Xq1GzcuJEXL17w6tUrSpYsSeXKlXUfUHXr1sXHx4c7d+7w8eNH2rdvD4R8M5UqVcKOX/5daBUtBhGcNEaG0e84HTRkOHNmzaB188akTWtJqdJluHM7nnrvFAUDwudrGEG+qqAADi934quHG40HTwFAq1Hz+v5NGg4Yh7GJKYeWzeT89jVUbtMzXtI1BIigbaSNoOfw7kdf7n58SpksqelTNhPjjj5n5/3PNMpnw8gqWfEJ1PDI1Y9sFsniJddQilaJoIQjLuPgwAB2LZ6O9xc32iVgT9aPFG3E9TiinH+kUatZM2scjTv1I5WF5U/jYyOy883Q0OiX4iKS2iItq7Yf4fkTF8YM6kHGLNmw+9Z7ExtarRaiee5F5fWzRyyeMoJKdZpQoHi5WOf1I0VRolV20Yl79vghkx0HU7dxS0qUqQCA45Q5rF++gNWL55CvYBEKFCmOsbFJHOYfs7rs7+/PGMcRfPr0iUVLV8RZHtEVcr2Im3qxZMrIb/WibFylB0TxtzYyilZMldqN9JbVadyGI3s2U7VuE5yn/kP3wWMpUrI8T13uMWvcILI55CGtlW24fcUm/4hubg0iKOMshcqQpVAZHp07zBHn0TSbsCLCuIQUUqfDL49pHYlrkZ9rRjGKObxrE536/RMu5unDu3z19qR0pZrh1ok/hzS2wjhx4gTz58+nffv2NG7cGE9PT1KkSIGPj0+4WI1GQ5EiRViyZAkAQUFB+Pn5JXTKiWbxgvmcOR0yJtrP15ccOe1161xdP5MyZSqSmZlFtnk4vn6+9B80hFSpUgOwcvkSMsbBzV1EUlhY8fH5o+/H9nQnafIUmCTRb4D4fHFl95wxWKTPSLMRM3VDO8xTpyVHsbK6XrA8Zapyac+GeMkVwCNARZYwjaPQIYLBmu+NLavkJqRMaszzLwEAXHrlRatCtpiZGmFqZMDu+5/xV4X0gtW0T4ubX9w9HxKR1JbWvH/monv91cONZMlTYJpUv4y93D+zcYYjVnaZ6ThmdrwMn4muNFa2vHr6UPfa+4s7ZuYpSJL05w3T188e4f7pAztXhTyv4+PlgaLVogoOpk2fkbHO7d9Vi7l64QwAAf5+ZM6WQ7fui7sr5ilSkjSZfp5W1rY8dbn/07iw/Hy/cu/WNUqVDxmCk90+N1my2/P6xbM4aWxZWNny6sn3Mvb64hbtMg517ewx/l0yk1bdB1OiYtzdgGxYuUhXxv5+fmSJThnb2PLk4b1I486eOMzi2VPpPmAElaqHPJ+j1WpJliwZU+d/b9R0b92Q9Bkyxir/hc7zOHMq5Jrs6+dLzgiuyWYRXJM/fvhAv949yJo9OytWryNp0rifbORnLKxsePnkge71r9aLTUucaNl9MCUq1ojzHNNa2fDs0ffzycPdjeTmKUkaJseoYs4dP0jmbDnJlC0nENL4MTIy5t2r5wQFBVKkZHkAcubOT4ZM2Xj26EGcNrbMLaxwe/lY99rPyx1TM3NMwkwu4+P6AX8fT2xz5AXAvmx1Lv67gCB/X5Kapwy3z4RkYWXDi8ff64jnFzfMzFPGqI7Eh7RWtjwPm9e3v3kSvXoRdcyr54/RajXkyl8k3P6vnD1G2ap1Er1RGS9+g2epEsr/zzuNhkuXLlG7dm2aNGlCypQpuXIlpBv6zJkz+Pr6EhwczNGjRzEwMKBgwYLcvn2bly9fArBo0SJmzJiRmOknqJ59+rF5+242b9/N2o1buHf3Dm9evwJgx9bNVKwcs/HS27duZvGCkBvVL+7u7N6xndp168V12gBkyV+Uj89d8Pz0HoA7J/eTvbD+zE/BAf5snTqEHEXLUq+Xo14jIGfx8jy5ehZVcBCKovDs5kVss8btTGJhuXz2I0uaZFglD/nmu1zWNNz9+FUvJmVSYzoWtyO5acg3ZcUzpuKDTxB+wRrKZ01DvdwhwyZTJDGiTJbUXHsb/guEuJS9QDHePnPhy8d3AFw7vo9cxcroxQQF+LN6wiDylChP8/6jE7WhBZC7UAlePX6A64eQmaHOHdlF/hLlo7Vttlz5mLRyFyPnrmXk3LWUq/kXRcpViZOGFkDrTj2Zu3Izc1duZvqitTx+eI8P794AcGTvDkqUrRhum0LFS0crLixDQyOcp4/H5d5tAN68fM77N6/ibDbCPIVL8OLxfT5/K+Ozh3ZRsGSFaG9/5+o5tiyfQ//x8+K0oQXQtnMv5q/awvxVW3Basi6k7N6GDMU9tGc7JctVCrdN4dAyjiDu6oUzLJs3gwmzFukaWgAGBgaMG9aXp49Cbr7OnTiCqWkSsmS3D7f/mOjdtz9bd+5h6849rP93K3fv3uH1t2vyti2bqVSlarht/Px86dyxHVWr12CG05xEaWgB5C5cgpePH4SpF7spWDJ65x7A3avn2bp8Dv3Hz42XhhZA/qKlePboPp/eh5xPJw7soGjpCtGOeff6OdvXL0Wr0RAcFMixvVspVbE6NukzEuDny5OHdwD4/OEd79+8JEv2uP1MsctdBNeXj/D+HPK59+jsQTIXLKUX4+/twakV0wj09Qbg+dXTpEmfOdEbWgB5C5cMuXZ8K9szB3dRuFT060h8yV+kJM/D/M1PHtxJkVIVYhTz6N5N8hQoFmHv16P7N8lTqHg8vgOREKRnK4xmzZoxZMgQDhw4gImJCUWKFMHDw4P27dvTokULzMzMSJMmDUmSJMHKyoopU6YwYMAAtFotNjY2zJw5M7HfQqKwSJuWcROnMHRQ/5ApWTNmZOKUkOFgDx/cY8LY0WzevjvKfXTq0o3RI4fTrFF9FEWhR+9+etMPxyWzlGmo2WUI+xZMRKNWkdo6PbW6DeXTyyccXTWb9hOXcOv4HnzcXXl28wLPbn5/vqzZ8BkUqlqfQN+vbBjbG0WrxTpzDqp37BYvuQL4BmvYcPMDXUpmwNjQADe/YNZd/0Cm1ElpUzgdU0+95PmXAI48dmdA+UxoteAdqGbZ5ZCGzpEnX+hQND2OVbNigAH7Xdx44xUYb/kCmKdKQ6MeQ9k8ZxwatRoLm/Q07j2C988fs2eZE72mL+fKkd14uX3G5dp5XK6d12379ygnzFIk/JDcFKnT0LbvP6ycMQq1WoWlrR3t+4/m9TMX/l0wjZFz1yZ4ThFJncaCvsPHMWPsUNQqFbbpM9D/n5CH1p89esiCmROYu3JzlHGRSWZmxshJs1m5wAm1Wo2JqSmDRk/Wey4pNlKmtqBD/1Esm/YParUKK1s7Og4cw6unLqxfMJXR86KeQW7H6gUh0+4vmKpblj13flr3GBon+YVKncaC/iPGMXXMUNQqNbZ2GRjkGFJ2Tx89wHnGBOav2hJl3KpFc1AUBecZ3589zJ2vED0HjWTImCksmDkRlUqFRVpLHKfMjvBG61elTZuWCZOmMmRAP1RqFRkyZmLyt2vyg/v3GD9mFFt37mHzvxv5+OEDJ48f4+TxY7rtl61aQ+pvPwWQEFKmtqB9f0eWTXMM+TkOWzv+HjiG109dWL9gGqPmRX3uhdQLWL/g+/OF2XPn1z37FxdSpbag+6AxzJs0ArVahXW6DPQcOo4XTx6yfO4kpi76N9IYgMZturJ20QyG92yFRq2mZPmqVK71FwYGBgwYM5P1i2cRrArGyMiIzv3/wSZ9hjjLHSBZytRUaD+Qk8umoNGoSWllS8W/h+D2+gnn18+n0agF2ObMR6HaLTkwewSGhkaYpbKgWs+4m400NlKmtqBj/9EsmvpPSB1Jl4HOg0KuHWvmT2Gc8/qf7ySe8uo6cDTOU0agVquxtrWj+5CQerFq/mQmLdgYaUyoz+/fYmmTLsL9f3r/FqtI1v3x/o+e2TJQIpoyTui8fPmSM2fO8PfffwPQs2dPmjVrRpUq0eu5SVa4TzxmFz/cr4SfRvp3tvHmm8ROIcbufPRP7BRirEKWxP92MyYskiZuT9mvyJA6cYfE/IrPPkGJnUKMpE+dOL03sZEpbfSHZP8uLj1P+OnBYyOFadw9M5dQTr6Ku0lVEkqZDPH3W23xweQPHL5XMvufMX9AsrKOCXasgAvxO3ndz0jP1k/Y2dlx79496tWrh4GBAeXKlaNy5f/Q7xwIIYQQQggh4oU0tn7C1NSUWbMiniJZCCGEEEIIEUMyQYYQQgghhBBCiNiQni0hhBBCCCFEwvk/miBDeraEEEIIIYQQIh5Iz5YQQgghhBAi4cgzW0IIIYQQQgghYkN6toQQQgghhBAJR3q2hBBCCCGEEELEhvRsCSGEEEIIIRKOocxGKIQQQgghhBAiFqRnSwghhBBCCJFw5JktIYQQQgghhBCxIT1b8cz9inNipxBjliX7JnYKMXLn0IzETiHG6jgYJXYKMRasVhI7hRgxNf7zvkv64BmQ2CnEWCYLs8ROIUY2332f2CnE2LxNNxM7hRi7OKVeYqcQIxrlz7q+ATTPb5fYKcSYSvNnlXOgSpPYKfx3GcgzW0IIIYQQQgghYkF6toQQQgghhBAJR57ZEkIIIYQQQggRG9LYEkIIIYQQQoh4IMMIhRBCCCGEEAlHJsgQQgghhBBCCBEb0rMlhBBCCCGESDgyQYYQQgghhBBCiNiQni0hhBBCCCFEwpFntoQQQgghhBBCxIb0bAkhhBBCCCESjjyzJYQQQgghhBAiNqRnSwghhBBCCJFw/o+e2fptGluOjo60bNmS/Pnzx2i7ESNGcPnyZVKlSgVAcHAwbdq0oW3bttHex86dO5k2bRrp0qVDURSCg4OpV68ePXv2xMjIKEb5xIVzZ0/jPHc2KlUwOXM6MGbCZMzNzSOMVRSFsaNGkCOnPe3/7gyAt7cXUyaO58ljF5IlM6NBw0a0bNMuId9ChJZPaMeDpx+Yu/5Eohz/2qVzrFvmjEoVTJZsOek3fCxmycOXa2RxQUGBLJkzjSeP7qMoCg6589Nj4Ag+f3yP08R/dNtrNVpev3zGyIlOlKlQNVY5X75wlhWL5qFSBZMthz1DHMeTPIKcI4vTaDQ4O03hzq0bAJQsU47ufQdjYGDAq5fPmTN1AgEB/hgYGNClV3+Klyobq3wBrl48y+ql81EFB5M1uz0DRo6LMOeo4lrUrYillY0utknrDmTPmYsZ40fqlmm1Gl69eMaoybMoW7HaL+cbUnZzUalUZMuRkyGOE6Io4/BxPt7ezJsxkWdPH5M0aTJq1WtIo+ZtAHj08D6L5kwnMDAArVZDi7adqF67/i/nCnD76nm2rl6EShVMxqw56DpgFMl+yDeymPmTRvD541tdnNunD+TKX4RB42bplrl+es+Yvh0YNnk+2ezzxCrXUH9anfjRu3tXublnDRq1ijR2WSnTdgCmycz0YlxO7+PxuQMYYEAKq3SUbtOPZClSow4O4sqWRbi/eoKCglUWB0q26IWxaZI4y+9H1fLb4tgkP6bGRjx858XANdfxDVTr1jcrnZke1e11r1MmMyFdmmQUHrYfN58g/q6UnTbls5LU1Ii7rz0ZuOY6wWptnOd59eJZ1iwNudZmzZ6TASPGRXhNjk7cJMdBWFha0WtgSH24cuEMsyaPxtrGVhczY+FqzMySxyrna5fOse5bLlmy/+RzJII4P9+vzJ8+nndvXqFotVSpVZ+mbToC8MTlASucZ4ZcLzRamrT5m8o16sYqX4ArF8+yesm38yqHPQMjOf+iitu3cwuH9+0kKCiInA65GThyPKamplw+f5qZk0ZjbZNOt59Zi1ZjlvzXy/napbOsDVN2/YdHXC8ii/Pz/cq86eN59+Ylilahapgy/urjzZK503j7+gXBQUE0b9eFKjXr/XKuADcun2PjigWoVSoyZctBryFjwuX7sxh310/80+dvnJZvImWqNLx99YJ5Uxx167VaDW9ePmfIuJmUKl8lVvmKhGegKIqS2EnExogRIyhRogSNGzcGwN3dnerVq7N9+3ayZ88erX3s3LmTq1evMm3aNAD8/f3p1asXhQoVYsCAAbHKzy84ZsXr6eFB00b1WL3uXzJlzsK82U74+/sxctTYcLEvXjxn2uQJ3L93lx69+ugaW2Mch2NkZMyosRPQajUM6teHZi1bUaFi5WjlYFmyb4xy/hmHrDbMHdGc4vmzMGnxwThvbN05NOOnMd5eHvTu0JQZC1eTPkNm1iyZh7+/H70G/RPtuPUrFuL2+SMDRk5AURRmT3IkXYZMtO3cS28fKxfOwuOLO0PHTI00H7MkP2/Ee3l60Ll1I+YtXUeGTJlZtmAOAf5+9B82Ktpxh/fv4dihvcyYvwxF0dKva3tatO1Ixao1GNSzE9Xr1Kd2/UY8fezC4F6d2XXkLEbGEX8HE6z+eV328vSgR7vGzFq8FruMmVm5aA4B/v70GeIY7bh3b14xblhfVmzeF+Wxljs74fHFneHjpkW43tT456Okw5fdbAL8/aNRxt/jpk1wxMjIiEEjxqLVahkzrB8NmrSkVNkKtP6rBkMcJ1C0RGncXD/Ro0ML3T4i8sEzIMp8fbw8GdGjJWNmLcfWLhObVzoTGODP332GxygG4MXjh8yfMoLRTstJ+60RExwcxLSRvXnz4in/TF8crcaWZYqoGw2/U50A2Hz3/U/fU1iBX73ZM7EHtYc4kdLajhu7VqEKDKBUq966mC9vnnJq2WQaOC7ENFlyru1YgToogNKt+3Jz71r8PNwo134QCgrn1jiR0io9hetH/wuweZtuRjs2rbkpZyfUpN60U7x09WVUk/yYJzVmxMZbEcYbGxmwZ1hlNl94xfqzL6hTxI6RjfJRf9pJvP1VrOhRmtuvPHA+9DjaOQBcnBL1Day3pwc92jfBadEa7DJmZtXiuQT4+9F7sGOM47ZtXM2OTeuoULWGrrG1esl8zMzMaNG+S7Ty1UTjVsjby4Pe7b99PmTMzJrF8/APiORzJJK4pfOmY2hgSNd+QwkMCKB3hyYMHTMVh7wF6NSsDv1HjKVQsVK4u35mQJdWun1ExNQoete4bm0bM2dJyHm14tt51TeC8y+yuPOnj7Nm2QJmL1mLuXkKJo0agkPuvLRo15lVi+eRzCw5rTpEr5xVmqjL2dvLg17tmzBjYcjfe/XiuQQE+NFrkGO045bOm46BgQHd+g0jMCCAXh0aM3TMNHLnK8iEEf3JmDkrHXsOwN31M73/bsrCNduxtLaJMJ9AleYn+XoysHMzJs9bRboMmVi/bD6BAX507T8y2jGnj+5n69qluH76wKqdx0mZKk2446xdPBtPD3cGOE6JMh+A/Bki/nL+d5OszrwEO1bAwf4JdqyIJMozW4qiMHPmTGrWrEmdOnVYu3Yt7dq148qVKwDMmjWLGjVq0KJFC/r06cPOnTvx9fWlW7duNG7cmMaNG3PiRMQ37JaWlmTNmpVnz56h0WiYOnUqjRo1okGDBqxZswaAK1eu0LRpUxo3bszw4cPD7cPMzIxBgwaxadMmFEXh8+fPdO7cmebNm1OpUiXmzQupIK1bt+bChQu691SjRg0+f/4cq7K5dPECefPmJ1PmLAA0a9GSQwf2EVGbeOumjTRq3JTq1WvqLXd5+JC69RtgZGSEiYkp5SpU5MTRI7HKKzZ6NK/Aml2X2Hks4g/7hHDr2mVy5spL+gwhH1q1GzbjzPFD4co1qri8BYvQon1XDA0NMTIyIlvOXLh9/qi3/YM7N7lw5ni4G4Zfcf3KJRxy59PdmDdo3JwTRw6GyzmqOK1WQ2BAACpVMKpgFSqVChNTUwA0Wg1ffXwACPD30y2PjZvXLmGfOx92324O6jVqzqlj4XOOKu7hvdsYGhkxpNff9OzQlI2rl6DR6H/g3b9zk/Onj9NnqH6jKKauX7mIQ+68YcquBSeOHIigjCOPe/roIdVr1f92vplQsmwFzp48iio4mHade1K0RGkArKxtSZU6DW5uv36NuHfzCtns82BrlwmAqvWacPHUYb18oxOjVqlYOms8bbsN1DW0ANYunEH5avVIkTL1L+f4oz+tTvzog8tN0ma2J6W1HQAOFery4topvfzTZspJ4/ErME2WHI0qGH/vLyRJngIAmxz5KVC7JQaGhhgaGpE2Qzb8PFzjNMewKuW15dYrT166+gKw9vRzmpSM+GYdoG+tXLj7BLL+7AsAmpfOzJKjT/DyU6EoMGz9DbZdeh3ned68dgn7XHl1f++6fzXj1LHw1+Sfxd29dY0bVy9S56+metu53L/DnZvX6P13c4b27si92zdinfOtq98+H77lUvuvZpyJIOeo4rr1G0anXgMB8PjihipYhZm5OargYFr93Y1CxUoBYGltQ8rUaXB3i11duXk15PMh7Hl18mgE518UcccP76dJy/akTJkKQ0ND+g0dRdVaIY3ph/fvcPvmVXp0aMagnn/HupxvXr1EzjB/7zp/NeN0RPUiirhu/YbRudcg4HsZJzc356uPN7evX6ZVx+5ASBnPXroB85QpfznfO9cvkcMhD+kyhFxvazZoyrkT+vlGFePh7sbVC6cZNW1BpMd4ePcWl86eoNuAfyKNEb+3RBlGePjwYW7evMm+fftQqVS0bt2aoKAgAE6ePMmNGzfYv38/AQEBNGrUiCpVqnDs2DHs7OxYtmwZLi4u7N27l6pVww/RevToEW/evCFv3rxs3boVgF27dhEcHEznzp3Jly8fAK9eveLUqVOkSJGCnTt3httPzpw58fLywsPDg/3791OvXj0aNWrE169fqVixIu3ataNJkybs2bOHsmXLcv36dTJlyoSNTcTfjkTX508fsbH9PuzB2sYWX19f/Pz8wg0lHOE4BoDLFy/oLc+XvwAH9u2lYKEiqFTBnDh+FONIeisSwsDp2wCoWjpXouXg5vpJ75srSytr/P18CfD30+vKjyquSPHSuuWunz6wd/tGeg8ZrXec1Uvm0q5LnwiHPPxKzlZhhsBYWdvg5+eLv7+f3hCQqOJq1m3I2ZNHaVG/GhqNhmIlSlOmfCUA+g1xZEifLuzYvB4vTw9GTZwRaa9WdLl//oSVXvnZ4B9BzlHFaTQaChUrSace/VGr1Ywd1hez5OY0av59aPCKhbPp0K1PhENhYiIuyjhX3vwcO7yPfAULoQpWce7UcYyNjTFNkoQ6DRrrttm/exsB/n7kyVvgl/P1cP9MWitr3WsLS2sC/P0I9PfTDSWMTszpI3tIk9aSYmW/93afPrwbjUZN5dp/sXfz6l/O8Ud/Wp34kZ+nG8nTWOpem6W2RBXojyowQG8ooaGRMW9uX+TixvkYGptQuF5IbnZ5iuhifL985uGpPZRuHbejB8JKb5GMDx7+utcfPANIaWaCeVJjvaGEABbmpvSoYU+Nicd1y7LZpMAyhQebBpTHNnVSLj9xZ+L2u3Gep5vrZyzDnFOhf+/w1+TI4wIC/Fk6byYTnRZycO92vf2nTJWKStVqU7ZSNR7eu82EkQNYuHprpD0Y0cs59p8jZsnNMTI2ZtZERy6cOU7p8pWxy5gFIyMjatRrpNvm8N4dBPj745A3Zo9W/Cxnq0jOv6ji3r99jZenB/8M6omHuxv5ChahS68BAKRMmYrKNepQrlI1Hty9xbgRA1i8dpveuRwT7q6fsbT+eb34WZyRsTFOE//5VsZVsMuYhWePH5ImrSW7t2zgxpXzqFQqGrVsr2uw/Yovbp9Ja/U9j7RW1vj7+enlG1WMhaUVw8Y7RXmM9cvm0rpT7zi5r/it/B89s5UoPVvXrl2jdu3amJqakjx5cvbs2YOVlRUAFy9e1K1LlSoV1aqFjLsvXLgwx48fp1evXty7d4/evb8P4Zg/fz4NGzakfv36jB49mgkTJpAhQwYuXbrEyZMnadiwIc2aNePTp088fhwyFCJr1qykSJEi0hwNvlWCJEmS0LlzZ9KlS8fKlSuZPHkyKpWKgIAAateuzcWLF/H392fXrl26oYyxoVW0umOHZWQY/T/VoCHDMTAwoHXzxgzq14dSpctgYmIS69z+ZIpWwYDw5WpoaBTjuGePHzK8b2fqNmpJiTIVdMtd7t/G28uTitVqx0nOWq02gkzA8Ie6EFXcupVLSJXagu0HT7N57zF8fHzYunEtwUFBTBo1lGGjJ7Jl33HmLFnNnOkTcf38KXY5K0qEF9Af629UcbUbNKHXwJEkTWaGeYqUNGrRjotnT+piHt4LKedK1evEKlcAbaR/7x/LOPK4nv2GYIAB3ds3Z8ywfhQtURpjY/3zbdO6FaxdvohJTgtIkjTpL+eraLUQQR4GYZ4tjU7Mkd2baNiqk+71q2ePOHlwJx37jAy3XWz9aXXiR0okeRlEcE3OVKgMLWduplDdNhxzHv3tbxHiy5unHJ49jFwV65Mxf8k4zzOUoYEBEQ3U0mrDL21XIRuHb3/gtbufbpmJkQEV89jQdcklakw8TprkpoxslC/O81S02mhekyOOUxSF6eNG0rXvECwsrcKtHzV5NuUqV8fAwIC8BQqTO19Bbl67FLucFSXCz+dwOUcjbvDoyWzce4qvPj5sXrtML27bhlX8u2oJY6bNJUmSX79ewLdrV3TOvyji1Go1N69dwnHiTJxXbuKrjzerl4b0xIyZOofy38o5X8Ei5Mkfu3JWIrkHCl/GP48bMnoK/+49zVcfbzavXYpGo+bzx/eYJU/OzEVrGTZ2GiucnXj2+OEv5xtSbuGXh80jOjGRefTgDj5enpSrWuuXcxSJL1G6O4yNjfVOknfv3uHvH/JNnKGhIVpt+Adxs2TJwqFDhzh37hynTp1i1apVHDx4EIB+/fpF2NDRaDQMHTqUGjVqAODh4UHy5Mm5ffs2SX9yw/P48WNsbW0xNzdn2rRpvH37lnr16lGtWjUuXryIoiiYmZlRoUIFjhw5wuXLlxk7NvxzVdGxeMF8zpwOuXHw8/UlR87vDy67un4mZcpUJDMzi2zzcHz9fOk/aAipUqUGYOXyJWSMxTc3f6oNKxdx9eIZAPz9/MiSLYdu3Rd3V8xTpCRpsmR621jZ2PLE5V6kcWdPHGbxnKl07z+CStX1G1XnTh6lSs164W7UY2L1soVcOnf6W86+ZM2eU7fO3c2VFClTkuyHB/OtbdLx6MG9COPOnz5On8EjMTExwcTEhBp1GnD21DEKFilGYFAgpctVBCBPvoJkyZodlwd39R4oj451KxZy5XxoOfuSJWzOuvL7MWdbHj+8F2HcicP7yJbDgaw5Qs4DRVEwNvp+qTp74gjVatX/5XJevWzBL5SxLY8e3I0w7vOnj3TrM4iU3ybp2bhmOXYZMwIhE/bMmDiK1y+f47x8A7bp7X4p51BprW15/viB7rWnuxvJzVOSNGmyaMe8evYYjUZDrvzfe1zOHz9IgL8fEwaHPPfp6eHG4hljaNWlH0VKff9CIbr+tDoRleRprHB/9f15JX8vd0zNzDEJcxPs4/qBAB9PbHLkBSBHmepc3rSAIH9fkpqn5OX1M1zevJCSLXqSrXj0np39Ve88/CmS1UL3Ol3qZHj6BeMfHP7Zk4bFM+K4SX949yevQA7cfK/rBdt++TWD68fNRCnrVyziyoXTwLdrcoT14sdrcjoeu9wPF/fm1Qs+fXzHigUhvQKeHl/QaLQEBwXTpfdADuzaSvN2nXX3GoqihPsSJDo2rFzE1Qu/8DnyMOLPkZtXL5I5Ww7SWlqTzMyMCtVqcfFMyGMRquBg5k4dw5tXL5i5eC026dLHOF+AtcsXcjn0/PP3JUu2aJx/trY8iuT8S2tpRbmKVXU9YVVq1mXj6qX4fvVh386ttGz/YznH7NZyw8of6kWYfCMv43Q8fng/wrgbVy+SJUwZV6xWiwtnTlC1VkMAqtUJ+W/6DJnIU6AQT1zuk8Ph1+q4lbUtTx99z8PD3S1cvtGJiczFU0epWCN29xW/LfmdrfhVvHhxjh49qush6tKli+5ZpzJlynD06FGCg4Px9fXl9OnTGBgYsGHDBpydnalduzZjx47Fw8MDX1/fKI9TqlQptm7dikqlws/Pj9atW3P79u2f5vf161fmzZtHmzYhM4pduHCBzp07U7t2bV6+fMnnz591DcImTZowZ84cypcvT5Ikvza7VM8+/di8fTebt+9m7cYt3Lt7hzevXwGwY+tmKlaO2cwz27duZvGC+QB8cXdn947t1K4bu9l2/kRtO/di/sotzF+5BafF63j88B4f3oU8e3Bo73ZKlq0UbpvCxUtHGnf1whmWzZ/BBKdF4RpaAPfv3KBAkRKxyrljt94sW7+NZeu34bxiAw/v3+Xdm5Bc9u3aRpny4W/UipUsHWlcTofcnDke8ryeWq3i0rnT5MlbALsMGfHz9eXB3dsAfHj3ltevnpPTPneMc27fpTcL12xl4ZqtzFm2nkcP7vL+bUguB3dvo/S3YYthFSlROtK4Vy+esX7lIjQaDUFBgezbsZkKVb8/l3jv9g0KFv31cu7YrQ/L1m9n2frtOK/Y+EPZbY2kjMtEGrdv11bWLA/5ltfjizuH9u6gyrcZxKaOG4G/ny/zl6+PdUMLIF+Rkjx7dJ9P798AcOLgToqUrhCjmEf3bpKnYDG9L7za9hjEzBU7mLxwI5MXbiSNhRU9h034pYYW/Hl1Iirp8xTB7eUjfFxDJtZ4fO4gGQuU0osJ8PHg7KppBPp6A/Dy6mlSp89MUvOUvL17hatbl1C976R4b2gBnHnwmaLZ05LVOuTGuEOlbBy+HX5SkFRmJmS1Nufa8y96y/ffeEeDYhlIahJye1C7sB23XnnGSW7tuvRiweqtLFi9ldlLf6wX2ylVrlK4bcLXi5C43PkKsm7HEd3+ajdsSoWqNRgwYizJzJKzf9cWLnxrxDx/8ognLvcpWrJMjHNu27kX81dtYf6qLTgt+fY58i2XQ3u2UzKCnHWfIxHEnT95lE2rl6EoCqrgYM6fPEqBIsUBmDXJEX8/P2Yu+vWGFkCHrr1ZvHYri9duZd4P59+BXRGff0V/KOewceUrVePMyaMEBQWiKAoXz57CPldekpklZ9/OzZw/HVLOz5648PjhfYqVjNmstm0798J51VacV21l1pL1PH4Y5u+9J+J6EVLGEceFlPFSXRmfO3mUgkWKY5vejuz2uTlxKGSiHU+PL7jcv/PLDS2AgsVK8fThPT6+C7neHt23neJlKsY4JjIP794kf+Hiv5yf+D0k2myEc+bM4eTJk2i1Wtq0acOhQ4fo06cPJUuWZM6cORw/fpxUqUIexmzdujUVKlRg0KBBfPz4ESMjI9q0aUOzZs3CzUYYlkqlYvr06Vy+fBm1Wk3jxo3p1q0bV65cYcGCBaxfvx7Qn/rdwMAAjUZDjRo16NOnDwYGBuzfv5+5c+eSNGlSbG1t8fT0ZPDgwZQpE3LhrlixIs7OzhQoEP5ZjJjORghw/uwZnOfNRqVSkSFjRiZOmU6qVKl5+OAeE8aOZvP23XrxYx1HkD1nTt1shH5+voweOZy3b9+gKAodO3ejbv0G0T5+XM9GGGrZ+LY8fPYxUWYjBLh++RxrlzmjVqmxtcvAoH8mkiJlKp4+eoDzzAnMX7klyrgebf/iq4+33vMwufMVoue32a+a1izNkvW7o/VMQHRmIwS4cvEcKxbNQ61SkS5DRkaMmUzKVKl47PKAWVPGsWz9tijjvL29cHaawrMnjzA0NKJIsZJ07zcYExMTbt24yvIFcwgODsLIyJh2nXtQrmLkDfvozEYIcPXSOdYsmY9arSKdXQaGjJpMipSpePLoAfOmjWfhmq1RxgUGBrBo9lQePbyHRq2mfOXqdOjWV9c4+KtaSZb/u/enzwREZzbCkLI7+0PZTQlTxmNZtn57lHH+fn5MHT+SD+/eoigKrdp3pnrt+jy4d5t+XduRIVMWvS9iuvYeGOkU+z+bjRDg9tULbF2zEI1ajXU6O7oPGYfrx/esnDeZyQs3RhpjniKk523NwhmktkjLX606R3qMgR0a0tdxapzMRgi/T52AmM9GCPDu/jVu7lmDVq0mhZUt5ToM4av7Ry5unE+Df0Ia2o/OHuDxmf0YGBlhlsqCki16kcLSll3juhLk/xWz1N+f+7LOlptSLXtHdrhwYjIbIUDV/LY4Ns6PibEhr1196bPqKpktzZndoRhVJxwDoFCWNCzpVopS/xzS29bQAAbWy0PD4hkxMjTg3mtPhqy/Ee55r5/52WyEEDI9+pqlzqjVKmzTZ2DIqEm6ejF/+ngWrN4aZVxYG1YtxsfbSzcb4ZNHD1gydzoB/n4YGRnRte9QChaJ/KY1OrMRAly/9MPng2OYz5EZE5i/akuUcb5fv7Jo1iRev3wOQOnylWndqSdPHt5jaK+/scuYGdMw14u/e/SnSImIG4nRmY0Q4OrFc6xaOj/k2mWXgaGjJ5MyZSqeuDxgzrTxLF67Nco4jUbDprXLOXPiCFqNhhwOuek3bDTJk5vzxOUBi+ZMw9/fDyMjY7r3G0KhKL74+NlshBDy9w4pu5A8BjlO0pXx/BnjcV61Nco4368+LJw1mdcvn30r4yq06dQTQ0NDXD9/ZPGcqXz+8A6tVqFhszbUbtg00lx+NhshwM0r50OmdVersEmXgb4jJvD543uWzJqI07JNkcb8WIebVi0abjbCNnXLMn/NTr2JjH7mj5mNsF7kk4LEtYD9fRLsWBH57aZ+v3XrFq9evaJRo0aoVCpatGjBlClTyJUr8SZXiIyiKDx58oThw4eze/fuCGN+pbGV2OKrsRVfotvY+p1Et7H1O4luY+t3Ed3G1u8kOo2t3010Glu/k19pbCW2mDa2fgfRaWz9TqLb2PqdRLex9TuJTmPrdxKdxtbv5o9pbNVflGDHCtjX6+dB8ei3+VHjUFmzZmXBggWsXr0aRVH466+/fsuGFsDatWtZsWKFbip4IYQQQgghhAj12zW2UqdOzcqVKxM7jWj5+++/+fvvvxM7DSGEEEIIIf4cMvW7EEIIIYQQQojY+O16toQQQgghhBD/YTL1uxBCCCGEEEKI2JCeLSGEEEIIIUTCkWe2hBBCCCGEEELEhvRsCSGEEEIIIRKOPLMlhBBCCCGEECI2pGdLCCGEEEIIkXDkmS0hhBBCCCGEELEhPVtCCCGEEEKIBGMgPVtCCCGEEEIIIWJDeraEEEIIIYQQCeb/qWdLGlvxbOPNN4mdQozdOTQjsVOIkYK1hyV2CjG2ZtXIxE4hxpKb/FmXC3MTk8ROIcaSGP15gw28/IMTO4UYaV3ILrFTiLEW+dMndgox5v71z6oX5kn/rOsbwBM378ROIcbsUpgldgoxYmL0/9MgEPHnz/tkF0IIIYQQQog/wJ/3VY4QQgghhBDiz/V/1GkoPVtCCCGEEEIIEQ+kZ0sIIYQQQgiRYP6fJsiQni0hhBBCCCGEiAfSsyWEEEIIIYRIMNKzJYQQQgghhBAiVqRnSwghhBBCCJFgpGdLCCGEEEIIIUSsSM+WEEIIIYQQIsFIz5YQQgghhBBCiFiRni0hhBBCCCFEwvn/6dj67zS2vn79yogRI1i4cGGkMSNHjqRPnz7Y2dkBsHv3btavX49arUar1dKsWTPat28PQJUqVVi3bh0ZMmSI1vFHjBhBiRIlaNy4cazex4vbVzi3bRUatQqrjFmp0XkQSZIl14t5eOE41w9tBwMwNk1Klba9sM1qD8DtE3u5d+Yw6uAgbLLkpEbnQRibmMYqp8hcu3SOdcucUamCyZItJ/2Gj8UsuXm044KCAlkyZxpPHt1HURQccuenx8ARfP74HqeJ/+i212q0vH75jJETnShToWq8vJfILJ/QjgdPPzB3/YkEPe6PHt+8zPHNK1CrgrHNlI2G3YeS1Ey/Xtw5d4zz+7ZgYGCAiWkS6vzdF7vsDrr13u6uLBvdm17TV5A8Zap4z/nhjUsc3LAUtVpFuszZadFreLicARRFYfOCKdhmykblhq10yy8c3sWV4/tRBQeRIbsDLXoNj7e6HOretQvsWrcYtVqFXebstO/nSLJIcl4zdyJ2WbJTo1Eb3XJ/3684jexJ+36OZMmZO15yvH31PNvXLkatCiZDlhx0HuBIMjPzaMX4fvVm3cIZvHnxhCRJk1GuWj2qN2iut+3Zo3u5cekMA8fOirOcb145z+ZVC1GrgsmUNSfdBo0Kd62ITszs8UNJk9aKjn2GAeDr482ahTN59+YlqqAg/mrdifLV6sRZ3qGuXDjL6iXzUamCyZrdnoH/jCN5BNe6yOIm/jOYD+/f6uI+fXhPgcJFGT9jfpzmefXiWdYsdf52/JwMGDEuwmtydOImOQ7CwtKKXgNHAvDVx5vFc6fx5tULgoOCaNGuC1Vr1fvlXG9fPc+2NYtQqYLJmDUHXQaMirAeRxTjPHkEnz9+L0+3Tx/Ilb8IA8fO4uGd62xaMQ+tRoN5ylS06TaQTNnso53X9cvn2LjCGVWwiszZctJ76JhwZRNZjEajYc3i2dy+dgmNRk3D5u2p2aApAB/evWHRzPH4+HiRNKkZ/UZOIEOmrLp9qoKDmezYnxr1mlCmYjUAvL08WTJ7Ep8+vEWj0VC0ZDnadeuPoeGvDUr6E6/JIdeFBai+XRe6DxodybUj6phZ44eSJq0lnfoMj/Mcb1w+x4YVC1CrVGTOloNeQ8LXmZ/FuLt+YmSfv5m1fBMpU6XRLb99/RLrl81n1rJNcZ73/7t9+/axePFi1Go1HTp0oE2bNnrrHzx4wJgxY1CpVKRLl46ZM2eSMmXKXzrWf2YYobe3Ny4uLlHGXLlyBUVRANiyZQtr165l8eLF7Nmzh40bN7J37162bduWEOlGyN/Hi8MrnGjQdwydpq8ilVU6zm1dqRfj8fEtZ7esoPGQybSfuIRSDVqzd/54AJ5eP8+tY3toOmwaf09ZjloVzI0jO+MlV28vD+ZNG8vIiTNZsmE3tukzsGZp+BuHqOK2rl+JRqPGedVWnFdtJTgokG0bVpEpS3bmr9yi+1e4eCkqVK2VoA0th6w2HFral0bVCiXYMSPj5+PF7iUzaDlwHP3nrCONdXqObVquF+P+4Q1HNi6l/cjp9Jq+nIqN27J59ljd+ttnj7Jy/AC+en5JkJx9vb3YsmAqHYZOZITzRtLapOPAhqXh4j6/e8WScQO4e+mM3vK7l89w/uAOeoydw9C561AFBXFm39Z4zfmrtydr50+m+8ipTFi8BUtbO3atXRQu7uPbV8wZ1ZebF0/pLb93/SLThnbh8/s38Zajj7cnK+dOos8/U5m2bBvWtnZsW70o2jGbls8lSdJkTFm8mdGzVnLvxkVuXz0PgO9Xb9YsmMa/y+bAt+tknOTs5clSpwkMHDOd2at2YJ3Ojk0rF8Q4Zu/WdTy6f1tv2WKn8VhY2TBt8Ub+mb6QtYuc+OL2Oc5yB/Dy9GDW5DGMnjKLlZv3YpvejlWL5sUobvSUWSxeu5XFa7cyYPgYzM1T0HvwP+H2ERvenh7MmToWx0lOLP93D7bpM7B6Sfg8oxO3beNq7t+5pbds9pQxWFrZsGDVFqbMWcrSedNxd/21svbx9mT5nIn0dZzGjOXbsba1Y8vqhdGO6es4jUkLNjJpwUY69XPELHkK2vcahr+fL/MnD6dl575MXvQvHXoPZ8HUf1CpgqOVl7eXJwtmjGPoOCcWrNuFTXo71i93jnbM0f07+PjuDXNXbWXG4g3s3/EvT13uAzB3siM1GjRl/uodtPy7BzPHDdPdjzx+cIcRff7m0f07esdavciJjJmzMWfFVpyWhuzr1JG9MS9w/sxrso+XJ0ucxjNwzAzmrNoZ6bXjZzF7t67l0X39+hxXvL08WTBzPEPHzcR57U5s0mVgw4oI6kwUMaeP7mf0wK54fHHTLQsKCuTfVYuYPXEkGo0mXnJPbAYGBgn270efP39mzpw5/Pvvv+zevZstW7bw7NkzvZjJkyfTr18/9u7dS9asWVm5cmW4/UTXf6axNWnSJFxdXenduzc7duygXr161K9fnxEjRuDn58eyZctwdXWlW7dueHp6snjxYoYOHYq1tTUAKVOmZPr06djbf/8GbOHChfz111/UrFmTO3dCLoIvX76kXbt21K9fnxYtWnD37t04ew+v79/ANpsDaWxDet4KVqmHy6WTugsygJGxCTU6DcQ8dVoAbLPmxM/bE41axYMLxyhaqynJzFNiYGhItQ79yFOmWpzlF9ata5fJmSsv6TNkBqB2w2acOX5IL9efxeUtWIQW7btiaGiIkZER2XLmwu3zR73tH9y5yYUzx+k92DFe3kdkejSvwJpdl9h5LH4u0DHx7O510md3IG26kF7W4tUbcPf8iR/qhSkNuw0hRZqQepE+mwO+Xh6o1Sp8PNxxuXae9iOnJ1jOj+9cJWOOXFilzwhAmZp/cfPcsXD148KhXZSsVo8CpSvpLb9++ggVG7TELEVKDA0Nadp9CMUq1ozXnB/eukrmnLmx+ZZzxdqNuXLmSLicTx/YTrka9Slatore8pP7ttJp0FhSWaSNtxzv37xC1py5sbXLBEDluo25dPqwXo5Rxbx69ogyVWpjaGSEsYkJBYqX5dr5kwBcPXeCNBaWtOjcN05zvnvjMtkc8pDuWz7V6zXhwkn9nH8W8/DODe5cu0S1ut9HDvj6eHPv5lWatO0KQForGybOX415irjttb159RIOufNhlzHkGlavcXNOHj0Yrl5EJ06lUuE0aTQ9BgzF2sY2bvO8dgn7XHl1x6/7VzNOHQt/Tf5Z3N1b17hx9SJ1/mqq2+arjze3rl2mdcfuAFha2zB76QbMf/Fb3vs3r5DNPo+ujlap24RLp8LX45/FqFUqls0aT5vuA0lrZcOn928wMzMnb6ESAKTPmIVkZsl55nIvWnndvn6JHA55SZ8h5Ji1GjTj3An9Mowq5sr5U1Sp1QAjI2PMU6SkbOUanDl+kC9urrx/+4pylUOuYUVKliUwwJ8XTx8BcGDnZtp17UvOXHn18ilZrgq1G7UAwNQ0CRmz5gj3GRldf+I1+e6Ny2TXuy405fzJQ+GuHVHFPLhz/du1o0m85Hjn+iVyOOTR1YeaDZqGqzNRxXi4u3H1wmlGT9NvIN6+domgwAD6Dh8fL3n/v7t48SKlSpUiderUmJmZUbNmTQ4fPqwXo9Vq8fPzAyAgIICkSZP+8vH+M42tUaNGYW1tTb9+/ViyZAnr169n3759JEuWjAULFtCtWzesra1ZtmwZiqLw8eNH8uTJo7eP7NmzU7BgQd3rHDlysHv3btq1a6dr0Q4dOpR27dqxb98+Ro4cSf/+/QkOjt63Zj/j4+FGCgsr3esUFlYEB/gTHOivW5bKypZshUoCIV39p/9dSvbCpTAyNsHz03sCvnqxw+kf1jp25+Lu9SRNHn6IQFxwc/2EpbWN7rWllTX+fr4E+PtFO65I8dK6D3zXTx/Yu30jZStV19t+9ZK5tOvSJ8KhMPFp4PRtbDl8PUGPGRnvL66kSmute50yrRVBAX4EBXyvF2msbXEoUgoIqReH1y/GoWgZjI1NSGlhSavBE7D89iGbELzcXUlt+T3nVGmtCPTXzxmgcdeBFClf/cfNcf/4Fl9vT5ZNHILTwL85snUVSeO5Dni6f8YiTM5pLENyDvwh51Y9hlAigpuM/uPnkiVnnnDL45KH22csrL6fTxaW1gT4+xEY4BetmGz2ebl48hBqtZrAAH9uXDiFt6c7AFXqNKZh6y4YG8ftsKAvbp9JGzYfq5B8wl4roorx+OLG2sWz6DNiIoaGRrqYTx/ekcYiLQd2bGTsgM7807s9L58+JkksPhAj4vb5E5Y233OzsrLB388X/x+vddGIO7xvFxaWVpStGPe99G6un7EM04Cz/Hb88NfkyOO+uLuydN5Mho2eojdU7cO7N1iktWTXlg0M7tmBfl1a8/yJC0mTJvulXL+46Z9rEdXj6MScObqH1GktKVamMgDpMmQiKDCAezcvA/DiyUPev3mBl4d79PJy/az3eZU2gs+1qGK+uH4mrd46G764fcbd7RMWaa30yjRknSsAg0ZPpVDx0uHyKV2hKmksLEPey9NHnDtxiJLlqoSLi44/8Zr843UhbTSuHWkjvHZM+uWhlz/j7vYZS6vv51NIfdDPMaoYC0srho13Iv23e6FQJctVpmOvwREOY/+vSMyeLVdXV6ysvt9vW1tb8/mzfk/9iBEjGDVqFOXKlePixYu0bNnyl9/rf6axFeratWtUrlyZNGlCxry2aNGCy5cv68WEnnRJkiSJcl/VqoX0CuXIkQNPT0/8/Px48+YNNWrUAKBQoUKkSpWKFy9exE3yioJBBE8MRnSRUAUFsH/hJLxcP1Cj0yAAtBo1r+/fpF5vR9qOX0Cg71fOb18TN7n9mKo2slyNYhz37PFDhvftTN1GLSlRpoJuucv923h7eVKxWu04zPzPE1KG4UVUL4IDA9g6dzwen97TsPuQ+E8uEiHf6oXP2iCaH3gatZond67TfvB4BsxYjv/Xrxz6d/nPN4wFrVZLRDnH14f0r1AUJcIPjrDnU1QxLbv0x8DAgLH92jF/4jDyFi6BkbHJb5szgPMUR9p1H0iatJZ6yzUaNa6fPmBmlpzxc1fS75/JrF86mxdPoh5OHlPaSHIz+qFeRCdu15b1tP67a5zmF0rRaqN5TY44TlEUpo8bSde+Q7CwtNJbp1ar+fTxPWbJkzNr8VpGjJvGMmcnnj5++Gu5Ktpo1ImfxxzetYmGLTvpXiczM6f/6Jns27IGx96tOX/iALkLFMM4mnVcq/y8DKOK0f6Ys6JgaGiEolXCXVoURcHQKHrXllvXLjJhWC+69B1G1hwOP98gAn/kNVnRwk/qQGQxEHLtaN99ULhrR1yK6G8LP9TlaMSIhKXV6p+rP34GBQYG4ujoyJo1azh//jytW7dm+PBff97vPzNBRqiQG6bvFEVBrVbrLUudOjUZM2bk/v37FC9eXLf86tWrnD17liFDQm5SjYxCToTQP8CP3e2hy+JqPG0KCys+Pn+ke+3r6U7S5CkwSaL/7aHPF1d2zxmDRfqMNBsxExPTkEajeeq05ChWVjehRp4yVbm0Z0Oc5AawYeUirl4MGcft7+dHlmw5dOu+uLtiniIlSZPp52plY8uTMEM4fow7e+Iwi+dMpXv/EVSqrt+oOnfyKFVq1vutbnYTQ2pLa94/+34D+dXDjWTJU2D6w7fKXu6f2TjDESu7zHQcM1tXLxJDGksb3jz9fiPm/cWdZOYpSBLNb8JTWliSv1QF3cPbRSvW4Ni2NfGRqo6FlS2vnnzP2euLG2YxyDkhpLWy4cXj+7rXnl/cSG6eUi/HqGJ8XT/RvFMf3VC7fVvWYJMuepMAxSbnZ4++5+Ph7kbyH64VkcW8e/0C14/v2bB0DgBenl/QarWogoP5q1VHACrWrA+ArV1GHPIW4vnjB2Szj93kJGuXL+Ty+dBrnS9ZsuXUrXN3C72GmeltY21jy6MH9yKNe/bYBY1GQ4HCxWKVW1jrVyziyoXT3/L0I0v2MHlGek1Ox2OX++Hi3rx6waeP71ixwAkAT48vaDRagoOCadm+CwDV6zQEIH2GTOQtUIgnD++T0yHmvblprWx5/viB7rWne0T1OOqYV88fo9VqyJW/iC5Gq9WSNFky/pm+RLdsaJcm2KSPXh23srbVPWMF8MUtfBlGFWNlbYuH+/fnbjy+uJHWyhpLG1s8v7jr3dB5fnHT65GJzN5tG9i5aTUDR02lYNGS0XofEfkTr8mWVrY/vXZEFvPu9Qs+f3zPer1rhwZVcDDdB42OuxytbXka5vhf3N3C1ZnoxIiEZWtry/Xr30cvubm56R4rAnjy5AlJkiShQIECQEjHzbx54Z+Bja7/zF2ssbExarWaEiVKcPLkSby8vADYunUrJUuGXKCMjIx0DaPOnTszbdo03NxCLoweHh5MmzaNzJkzR7h/AHNzczJkyMDRo0cBuH37Nu7u7uTMmTPSbWIiS/6ifHzuguen9wDcObmf7IX1hxYEB/izdeoQchQtS71ejno31DmLl+fJ1bOogoNQFIVnNy9im/XXvgWLSNvOvXSTVjgtXsfjh/f48O41AIf2bqdk2UrhtilcvHSkcVcvnGHZ/BlMcFoUrqEFcP/ODQoUKRFn+f+pshcoxttnLnz5+A6Aa8f3katYGb2YoAB/Vk8YRJ4S5Wnef3SiNrQA7AsV5/WTh7h9CJkx7NLRPeQrXi7a2xcoXYk7F0+hCgqpy/evniNj9lzxlS4AeQqX4MXj+3z+lvPZQ7soWLLCT7ZKWPmKlOT54/t8+jYJx6mDOylcqny0Y04d2smuDcsA8Pb8wtkjeyhVKX6fuyhQtBRPXe7z8Vs+x/fvoFjpCtGKsc9TgIX/HmDakn+ZtuRfqtVtQumK1ek2aBTW6ezImiMXZ48dAEJupp48vBvrhhZAh669dRNazFu2nkcP7vL+bcg17MDubZQuXyncNkVLlI4y7u7tGxQqWiJOf8izXZdeLFi9lQWrtzJ7qX6eB3dvp1S58HkW+SHP0Ljc+QqybscR3f5qN2xKhao1GDBiLLbp7chhn5sTh/YBIQ0xl/t3yJnr14bN5i9SkuePvtfRkwd3UqRUhRjFPLp3kzwFiumVp4GBAbPGDuTFty9NLp859u1Zp+h9RhcsVponLvf48C7kmEf37aB4mYrRjilephInD+1Bo1Hj5/uV86eOULJcZSytbEhnl5ELp0LuHW5du4iBgSGZs+YgKod2b+HQ7q1MW7A2Vg0t+DOvyQWKluJZuOtCxWjF2OcpwKJ/DzB9yb9MX/Iv1eo2pnTF6nHa0AIoVKwUTx6GrQ/bw9WZ6MT8P0rMYYRlypTh0qVLeHh4EBAQwNGjR6lQ4fv1JXPmzHz69Ek3cu3EiRPkz5//l9/rf6ZnK23atKRPn57JkyfTvXt32rVrh0qlIm/evIwfH/KAYaVKlejWrRsrVqygVatWqNVqOnXqhIGBAYqi0KJFC5o1axblcWbOnMm4ceNwdnbGxMQEZ2dnTE3j5hkHs5RpqNllCPsWTESjVpHaOj21ug3l08snHF01m/YTl3Dr+B583F15dvMCz25e0G3bbPgMClWtT6DvVzaM7Y2i1WKdOQfVO3aLk9x+lDqNBf1HjGPqmKGoVWps7TIw6J+JADx99ADnmROYv3JLlHGrFs9BURScZ07Q7Td3vkL0/DbV8Id3b7CxTR8v+f9JzFOloVGPoWyeMw6NWo2FTXoa9x7B++eP2bPMiV7Tl3PlyG683D7jcu08LtfO67b9e5QTZnE8YUB0pEiVhpa9R7DWaQwatYq0tna07uvI22eP2Lp4BoNnrYpy+7I1/8Lf14c5w7qg1Wqxy2pPgx694zXnlKkt6NB/FMum/YNarcLK1o6OA8fw6qkL6xdMZfS8dfF6/Ojm2HnAaBZOHYlapcY6nR1dB4/l5VMXVs2bzMQFGyKNAajbrAPLZo3DsVcrFEWhUdtuZLOP3+fMUqWxoMeQMcydOAK1SoVN+gz0GjqO508esnz2JKYt+TfSmJ8ZNG4mq52nc2z/dhStQuM2XcjukPen28VEaou0DHacwETHIahVKtLZZWDomMkAPHF5wJxp41m8dmuUcQAf3sbv9Sx1GgsGjhzPlNFDUatV2KbPwJBRk0LyfPSA+dPHs2D11ijjojJqymwWzZ7Kgd1bURSFVn93xz53vl/KNWVqC7oOHI3zlBGo1Wqsbe3oPmQcL548ZNX8yUxasDHSmFCf37/F0iad3n4NDAzoOWwiq+ZPQaNWkcrCkv6jZ0a7gZs6jQV9ho5j5rjvZdNvxESePX7IIqcJzF6+OdIYgFoNm/Lpw1sGdWmJWq2ier0m5C1YFICBo6ayeNZEtm1YgampKUPGTo9y1IZKpWL9cmfMzJIzY+z3IeFlKlajadsu0S1qnT/xmhx6XZgzcbjuutB76HieP3nIstmTmB7m2vFjTEJJlcaC3sPG4jR+WEh9SJeBviMm8OzxQxbPmsisZZsijRGJx8bGhoEDB9K+fXtUKhVNmzalQIECdO3alX79+pE/f36mTp3KgAEDUBSFtGnTMmXKlF8+noES0dg4EWeWXX6d2CnEWKUsVj8P+o0UrD0ssVOIsTWrRiZ2CjGW3OTP+m7G3CR+n0WKD0mi+QzH7ySJyZ+Vs4V5/P4uUHzQaP68j2n3r3EzcVRCMU/6Z13fAF56+iZ2CjFml8Ls50G/EROjP++Xd/NlSNgJxX5V2vYJ99thX9a1+nlQPPqzPiWFEEIIIYQQ4g/x532VI4QQQgghhPhz/Xmdhr9MeraEEEIIIYQQIh5Iz5YQQgghhBAiwcTlzKy/O+nZEkIIIYQQQoh4ID1bQgghhBBCiAQjPVtCCCGEEEIIIWJFeraEEEIIIYQQCUZ6toQQQgghhBBCxIr0bAkhhBBCCCESzv9Px5b0bAkhhBBCCCFEfJCeLSGEEEIIIUSCkWe2hBBCCCGEEELEivRsCSGEEEIIIRLM/1PPljS24tmdj/6JnUKM1XEwSuwUYmTNqpGJnUKM/d1pamKnEGNmBcomdgoxMqBd8cROIcbyWZsndgoxZm7yZ32MpEhqktgpxFhqsz8v55MvXRM7hRgpbJ0msVOIsb4rryd2CjG2tmfpxE4hRoz+jxoEIv7IMEIhhBBCCCGEiAd/1leSQgghhBBCiD/a/9MwQunZEkIIIYQQQoh4ID1bQgghhBBCiAQjPVtCCCGEEEIIIWJFeraEEEIIIYQQCef/p2NLeraEEEIIIYQQIj5Iz5YQQgghhBAiwcgzW0IIIYQQQgghYkV6toQQQgghhBAJRnq2hBBCCCGEEELEivRsCSGEEEIIIRLM/1PPljS2IuHg4ECuXLkAUKlUFC5cmDFjxpAkSRKcnZ3ZvHkzlpaWAAQGBlKrVi0GDhwY6+PmtTGnYV4rjA0NeO8TxMabHwlUa/ViKmZLQ/msaVBQcPdTsfHmR3yDNZiZGNKyUDoypEpCkEbh8msvzrzwjHVOkbl84SwrFs1DpQomWw57hjiOJ3ly82jHaTQanJ2mcOfWDQBKlilH976DMTAw4NXL58yZOoGAAH8MDAzo0qs/xUuVjbPcH9+8zPHNK1CrgrHNlI2G3YeS1Cy5Xsydc8c4v28LBgYGmJgmoc7ffbHL7qBb7+3uyrLRvek1fQXJU6aKs9xiY/mEdjx4+oG5608kdipUL5ie0c0KksTYkAdvvei/8gpfA9W69S3KZqFnzVy61ynNTEifxoz8A/fw5WsQM9oXpYyDNQDH7n5g7Obb8Z7zu/tXub1nLRq1ijR2WSjVZgCmycz0Yh6f3seTcwfBwIAUlraUatOPpClSExzgx+UN8/D+/A4ULdlKViVvjWbxmu+jG5c4/O8y1CoV6TJno0nP4eHqMYCiKGxbOBXbTNmo0KAlAFqNhj0r5/Ly4R0AHIqUok67nvH+AXj/+kX2rl+CWhWMXZYctO4zkmSR5Lx+/iTSZ85Otb9ah1u/fNpIUllY0rzb4HjJ89qls6xd6oxKFUyW7DnpP3wcZhFc3yKL8/P9yrzp43n35iWKVqFqrfo0bdMRgK8+3iyZO423r18QHBRE83ZdqFKzXpzmf/H8GZYumEtwcDDZc9ozcvREkpuHzx9CynryuH/IlsOe1u1CcvT1/cq0CaN5/eoliqKlVt2GtP27S5zmGNbz21c4t20VGpUKq4xZqdllEEmS6deLhxeOc+3gdjAAE9OkVGnbC9ts9gAs7NUUcwtLXWzxOs3IU6ZqnOZ468p5tqxeiFoVTMasOek6cFS4OhFVTPfm1bCwtNbF1mvajszZHVg4fZRumVar5d2r5wwYNZ3i5arEaf5hVc5jzbC6DpgaG/Low1eGb76Lb9D363PjYnZ0rpRV9zpFUhNsUyelzLgTuPsGx1teP7p77QI71y1GrVKRIUt2OvRzjPR6sXruROwyZ6dm4za65f6+X5kxsid/93MkS87c8ZLjnWsX2LF2ESqVioxZctCxf/gcI4vx/erN+kUzePPiKUmSJqVctXpUq9+c929esmzmGN32Wq2W96+f0/ufqRQtUzle3oeIPzKMMAp79uxhz549HDhwAG9vb7Zv365b17JlS936Xbt2sWfPHs6dOxer45mbGtGuaDqWX3nHhOMvcPcLpmFea72YjKmTUjWHBU5nXjH5xEtcfYOpn8cKgCYFbAhSa5l4/AVOp1+S18acfLYRf7jGlpenBzMnjWbc1Nms3bqPdOkzsGLh3BjFHTu0n7dvXrFi4w6Wb9jG3Vs3OHvyGADzZ0ymVv2/WLZ+G0McxzPRcSgatTrc/n+Fn48Xu5fMoOXAcfSfs4401uk5tmm5Xoz7hzcc2biU9iOn02v6cio2bsvm2WN162+fPcrK8QP46vklTnKKLYesNhxa2pdG1QoldioApE2RBOcuJfnb+RwlRxzgtZsvY5oX0ovZcuEVlcYcptKYw1QbfwRX70CGr7+Om08gLcpmIYdtSso5HqLC6EOUdbCmQfGM8Zpz4FdvLq2fS4Wu/9Bw7DLMLW25vWe1XsyXN095eGInNYc4UX/UIlJYp+f2vvUA3Nm3HrM0ltQftYjaw+by5NxB3F64xFu+vt5ebFs0jbZDJjJk/gYsbNJzeOPScHGu716xfPxA7l0+o7f85tmjuH14y4BZq+nvtIqXD29z7/LpeMsX4Ku3JxucJ9Nl+GTGLNpMWpv07F23OFzcp7evcB7Tj9sXI87n2M6NPH94N97y9PbyYO7UsYyc6MTSjXuwTZeBNUvnxShuw8pFWFpZs2jtDuYs28jBPVtxuR/SsJ0zZQyWVjbMX7mFSbOXsnTedNxdP8dZ/p6eHkwZP4pJM+ayaecB0ttlYPGC2RHGvnr5nP49O3H6xDG95SsWO2NlY8P6rXtYvm4Lu3ds4f7d23GWY1j+Pl4cXu5Ew75j6DxjFams03F2y0q9GI+PbzmzeQVNhk6mw6QllGrYmj3zx+vWJU2egg6Tluj+xXVDy8fLk2WzJzBg9HScVu7AOp0dW1YviHbMh7evME+RiqmL/tX9K1ulNhkyZ9Nblr9ISUpXqhmvDS2L5KbMaFmAnqtvUHXqGd588WdYvVx6MTuvv6eu03nqOp2n4ewLuH0NYuyOBwna0Prq7cmaeZPpOXIqk5ZswdLWjp1rFoWL+/j2FbNG9eXGhVN6y+9dv8iUIV34/O5NvOXo4+3JqrmT6D1yKlOXbsXKNj3b1yyMdszm5fNIktSMyYs2McppJfeuX+L21fPYZcrKeOf1un95C5egZMUa/62GlkEC/ktk/9nG1qdPn2jbti2NGzemadOmLF68mJYtW+rW79y5k7Fjx/Lo0SOaN29O48aNadWqFa9evQq3L5VKRUBAgK4n60dmZmYUKFCAp0+fxirn3NbJee0ZiJufCoBzL70onjGlXsxbr0DGHXtOoFqLsaEBqZMa4xesASBT6qRcfeuNAmgUuP/Jl8LpU8Qqp8hcv3IJh9z5yJApMwANGjfnxJGDKIoS7TitVkNgQAAqVTCqYBUqlQoTU1MANFoNX318AAjw99MtjwvP7l4nfXYH0qbLAEDx6g24e/6EXu5GxqY07DaEFGnSApA+mwO+Xh6o1Sp8PNxxuXae9iOnx1lOsdWjeQXW7LrEzmO3EjsVACrns+XWiy+8+OwLwKqTz2haOnOk8f3r5sHdJ5C1p58DYGhogFkSI5KYGJLE2AgTY0OCVJp4zfmjy03SZs5JSms7AOzL1+XltdN69SJtppw0HLcc02TJ0aiC8ff6QpLkIedosWbdKdKoMwAB3h5o1CpMkoX/BjauPL17jQzZc2H5rR6XrNGQW+eOhzsHLx3eTYmqdclfqpLeckWrRRUUiFqtQq0KRq1WY2wSd+dZRB7dvkrmHLmxTh/ScC5fqxHXzh4Nl/PZQzsoXa0+hSO4sXhy7yYuty5TrmbDeMvz5tVL5MyVF7uMIXW2zl/NOH3sULg8o4rr1m8YnXsNAsDjixuqYBXJzc356uPN7euXadWxOwCW1jbMXroB85T61/rYuHb5Irnz5CPjt+tuo6YtOXboQLj8AXZu3US9v5pQuVoNveX9h4ykd/+hAHxxd0MVHBxpz1hsvbp/A9tsDqSxDTn3ClWph8ulkz9ck02o0Xkg5qlDrsk2WXPi5+2JRq3i/dOHGBgasmnSINY4dufi7g1otXF7vbh38zLZ7PNga5cJgGp1m3Dh5GG9HKOKeepyF0NDQyYM7sqIHq3YuXE5Wo1+jo/u3+Lq+ZN06jsiTnP/UXkHS+6+9eaVuz8AGy68pmHR9JHG96ianS9fg9h0Kf4aLRF5cOsqWXLmxubb9aJS7cZcOXMkXD0+dWA75avXp2hZ/QbqiX1b6TxoLKks0sZfjjevkDVnbmy+/c0r12nM5dP6OUYV8/rZI8pUroWhkRHGJiYUKF6WGxdO6h3jyf3b3Lhwiva9h8fb+xDx6z87jHD79u1UqlSJLl26cPbsWZ48eYKbmxtv3rwhU6ZM7N69m8GDB7N27Vo6duxI7dq12bVrF7dv3yZLliwANGwY8mH+6dMnbGxsKF26dITHev/+PTdv3qRDhw6xyjm1mQmeASrda68AFclMjEhqbKg3lFCrQIF05rQpnA61VmH/udcAvPIIpETGVDz/4o+JoQGF7FKg0Yb/cI0Lbq6fsLKx1b22srbBz88Xf38/vaGEUcXVrNuQsyeP0qJ+NTQaDcVKlKZM+UoA9BviyJA+XdixeT1enh6MmjgDI+O4qa7eX1xJlfZ7j2HKtFYEBfgRFOCvG4KVxtqWNNYheSuKwuH1i3EoWgZjYxNSWljSavCEOMklrgycvg2AqqVz/SQyYdhZmPHew1/3+oOHPynNTEmR1FhvKCGAhbkpvWrlosrYw7plm869pGHxTNyf+xfGhgacuv+JI7c/xGvOfl5uJE9jpXttltoSVaA/qsAAvaGEhkbGvL1zicsb52NobELBem2BkPHnBkZGnF8zkze3LpCxYGlS2tjFW77e7q6kDjMkKVUE9RigYZcBADy5c11v+6KVanHv0mmmdG+CVqMhZ8Hi5CkWd0N1I+L5Q86pLa0I9PcjMMBfb9hN6NDAR7ev6m3v5eH2P/buOjqKq43j+DdK3A2Cu1NcipVSXAq0uLQUK8Xd3d3d3d2hQHF3grvGE4ivvX9sWLJESMgmgZfnc07OYTfP7P52cufOztw7A1uXzqTzsKmcOrgzxXL6+Xjj4vax33JxdScsNITwsFC9aWOfqzMxNWXK6EGc/u8IZStUwTNTVh7e88LR2YUdG9dw+fwpFAoFDZq21h2wGYK39xvc4up3Q0NjHTD16q+dwnbx3Bm9542MjDA1NWXU0P4c//cQFSr/TOYs2UgJ7/19sXP6uO3ZOrkSFR5GVESYbiqhvasH9q4f++Tj6xaSo1gZTEzN0KhUZClQjApN2qJWqtg2bQjpLKwoXqOhwTL6+3rj5Oque+zk6kZ4WKhem0ioRqVSUbBoKZq07YJKqWTysB5YWllTs8HHKbLrlsyicZu/45yuakjpHS15ExSue/w2OAI7SzNs0pnqTSUEcLQ2o13l7NSdlryZO18i0Ncbxxj9haOLK+Fx9BfNO/UBtAdnMfUYOSPFMwb4+eDk8vFv7ujiFitjQjXZ8hTgzLED5MxfBKUiistnjmFiov9dZ9Py2TRs3THO6ZPfsu/pmq3/25GtsmXLsmzZMnr37k1QUBCtWrWiQYMG7Nq1i9evX+Pv70+RIkWoVKkSo0ePZtCgQdja2lK3bl3da3yYJnj27FlKlSqld03Whg0bqF+/PnXr1uWff/6hU6dOFC9ePFmZjQHiODZSx3E28sabEPrve8Deu350+TEzRsC2W95ogIFVstGhTCbu+oSm2MGWWq2Oc2TW2Ng40XWrli7A3sGJLfuOs2HXYd69e8emtSuJioxkzJC+9Bs6mo27jzB9wXKmTxyNj/dbg2TXqDWJyg4QFRHOphkjCXj7ivod+xjk/b8HxvF0onG1xzaVc7L/ykue+Ybqnuv3a0H830eQt+t2CvbciUP0AVmKUmuIa75BXO0iU5Gy/D5pPYVrN+fonKFo1B9PhpT/oy+/T1xPVFgIN/etT7G4Go06zufjyhuXI5tXYG1nz5DFOxi0YAvhIe84sXujISPGolGr49zBJiazSqlkxdQRNGzbDXunuGcZGIpGE19OkyTX9Rk6jnW7jvP+XTAbVi5EpVLi/eYVVtbWTJ63kn7DJ7Bk9hQe3vMyXH61Ju5cJknf5Q8bPZE9R07x/l0wK5bEnvJpCBqNBuLIaxRXnxwZzu45Ywjyfk31ttqRw8I/1eLn1v9gns4SC2sbStRoxIPLpw2eMe51apKomio1G9Cmc18sLCyxtrGlVsMWXIoxTfa+13XeBwdS7qcaBs0dF2MjiONrBao4nmxWNjOHb73lhX947AVSmDre7evr+eqq0ajjnKYWM2NCNU3/6oaREYzs1prZY/pR4IdSmMY4sfzwzg3eBwdRulL1lIgvUsnX02INrHjx4uzdu5fy5cuzb98+OnXqRIMGDdi7dy979uzRjVrVqFGD7du3U7hwYVasWMHw4cNjvZaxsTG//fYbV65c0T334Zqt3bt3s2PHDlq2bJnszAHhCuwtP25kH6YIRqk+doCu1mbkcLbUPT77NAgnKzOszLUjYDtueTP23yfMPv0cI8A31HDzq5cvmkuHVr/TodXv7N+1DX8/X93v/Hx9sLWzw/KTmwm4uaePt+7U8SPUqPsrZmZm2NjYUq1WPa5duciTxw+JiIygbPlKAOQvWISs2XJw57ZhrtFwcHHTu9bqfYAvlta2mFtY6tUF+XmzeFhXjIxN+HPYNCxT+Gzj/5OXAWF4OHxcn+kdLQkMiSQsKvbUnl9LZ2bdycd6z9UpkZG1Jx6jUKl5H65g46knlM/nFmtZQ7JyciU8+GO7CAvyx9zKBtN0Frrn3vu8xufhbd3jHGV/ITTAl6iwEF57XSYsSLu8mYUlWYtXJODFoxTL6+DizrsY7fhdgF+c7Tg+ty+cpESVWpiamWFhbUOxSjV4fCtlp6E6unoQHOCnexzs74eVjS3pEpH52cO7+L19zbZlsxjfow2nDu7gyqmjrJ0z3iDZ1iydR9e2jenatjEH92wnIEa/5e/ng42tHRaW+jld3dPHW3f5whn8/XwAsLSyolLVGjy8fxen6FH1qrW0+6AMGTOTv/AP3L9zK1n5lyyYzR/NG/JH84bs3rkVP18f3e/i658Tcv7sKd1rWFlZU7V6Le7dNdwBYUx2zq6ExOyTA/2wsLbFPJ3++n7n58P6UT0xMjam8cDJWET3ybdPH8H3+cc+RKPRYGxi2Ik7zq7uBPp//FsH+PlibWOHRYy2m1DNySP7eP7446UGGo1GbwTj3H+HKf9z7VQ5kHgdGIG7XTrdYw97C4JCowiPo3+u80MGtlx4meKZ4uLs6kFQjP4iyN830f1FanF2ddfLGOiv/Zun+6RdxFcTHhbK7392YfS8dfQdOwcNGt00a4ALJ45QrkrNr+oAUyTd/+1fb9KkSezatYsGDRowbNgwvLy88PT0xMPDQzcqBdCjRw9u3rxJ06ZN6d69O15ece9Mzp49S/78+VM08x3vULI6WuJqbQZA+WyO3HjzXq/GzsKUP0t6Ym2uPZtWMpM9r99FEhqlokI2R+rk007FsE1nQrmsDlx88c5g+f7s8A+LVm9m0erNzF6yBq9bN3j5XDuFcff2zZSrEPv6ihKly8ZblytPPv47chAApVLB2ZPHyV+gMJ4ZMxEaEsLt6IuxX798wbOnj8iV2zB3EspRuAQvHt7B/412B3LxyG7yliinVxMZHsbyUb3IX6oCjbsPxcw8XVwvJeJx7OYbiudwIbu79svQn1Vysf/qq1h19lZmZHO35cJDP73nbzwL5NfS2vntpiZG1CjqyeVHKXszkgz5iuH39B7vfLQ5H5zaR8bCZfRqwt8FcGr5RCJCggF4evE49hmykM7GjmdXTnJj3zo0Gg0qhYJnV07hkadwiuXNVaQkLx544Rfdjs8f2kX+komfBpghWy5unNFeUK5SKrlz6TSZcqdsH5fvh1I8vXcbn9cvADh5cDuFSlVI1LLZ8xZkzNLtDJyxkoEzVlK++q8UK1+FFl0GGiRby786M3vZJmYv28TUBau553WDVy+0/da+nVsoU75yrGWKliwbb92po4dYv3whGo0GRVQUJ48eokixknhk8CRH7nz8u383AIEB/ty5dZ2ceZK37tt16sqKddtYsW4bi5av4/atG7yI7nd3bN1IhUpJu+HC0cMHWbZoHhqNhqioKI4ePkjxEqWTlTE+WQoV582jOwS+1W5714/uIUcx/Wn7UeFhbBzfh1wlfqTuP4P1+mS/l085vW0larUKRVQkV4/sIm/pSgbNWKh4GR7evcXbV9rrlv7du5XiZSsmuubls0dsWb0QtUpFVGQEh3dtokylX3TL3rl5hYI/lDRo5vicvOdL0ayOZHXRHnw3L5eZw7di36DFztKULC5WXH6Scnc1Tkj+oqV4fO8W3tH9xX/7t/ND6YqfWSp1FShaWpsx+m9+fN92fihTIdE1x/dvZ8ca7Q26ggP9OXFwF2Uqfbx+8t6tq+QrUiI1PkqqMzIySrWftPZ/e81Wq1at6N27N9u2bcPExISJE7U3M6hVqxaHDh3C3V07f7ZTp04MHjyYuXPnYmZmxogRI3Sv8eGAzMjICFtbW0aNStnrdEKiVKy58pp2pTNiamyEb2gUqy69JrODBS2Kpmf8sSc88g/n4D0/elTIjFoNwRFKFp3Tftk6eN+fNsUzMPjnbBhhxJ47vjwPikiRrI5OzvQbOpqRg3prbzudMRMDho0F4N6d20wdN4JFqzcnWPd3j37MnjKOP5rUw9jYhGIlStOk1Z+YmZkxcuJ05k6fSFRUJCYmpvQcMJwMGQ1zNzobe0cadOrLhukjUCmVOLlnoOE/A3j16B47F02h88TFnD+4gyBfb+5cPMWdi6d0y/4xZApWtl/Hbd6/Zn7vI+m65BzLu5TH3NSYJz4hdF50jh+yOjGjbSkqD9Nen5Xd3RbvoHCUKv3pK4PXXmFi6xKcG18blUbDidtvmbU35e7sB2Bh60DZlj04sWQ8aqUCW9f0lGvdG/9nDzi3dia1B83BLWdBClZvwuEZAzE2NsbS3pnKHbTXvBRv2I7zG+ayZ+w/gHaqYd7KKXcTBxt7R37rPIA1U4ehUipwdvekcZdBvHx0l63zJ9N9ytIEl6/zRxd2LZ3B1O6tMDI2JmehYlSq1yzF8gLYOjjSsusglk4aglKpwMXDk9bdh/Ls4R3WzZnAwBkrU/T9E8vB0YnuA0Yyflhfbb/lmZFeg8cA8ODubWZNGsnsZZsSrPvrn17MnTqWf/74DYCyFapQ7zftLakHj53G/Onj2b9zE2q1hmZtOpI7X0GD5Xd0cmbQsDEM6d8DpUKJZ8ZMDBk5DoC7XreYMGYYK9ZtS/A1uvTsy5Rxo2jd5FcAKv70M783a2WwjDFZ2zlSo30fds0ejUqpwMEtAzU79uXt4/scXDaNNmMWcPXITt75+fDg8mm9KYKN+0+i3K8t+XfVXFYM6ohapSRPqYoUqlzToBntHZzo2GsYM8cMQKlU4JY+I3/3HcHj+14snjGG8fPWxVsD0LBFe1bOm0T/v5uhUiopXeFnfqrxq+71vV+9wMU9vUEzx8c/JIq+668z74/imJka88wvlN7rrlMokz0TmhSi9hTtPi+rizU+7yJRptDlCJ9j5+DEn92HsGD8IJRKBa4envzVaxhPH9xh5ezxDJ+1Kk1yfZqxbfehzB0/CJVSgWv6jLTrNYwnD+6wYtY4Rs5eHW8NQK3fW7Nk2kiGdm6OBg0NWrYnW4yTXt6vX+DiHv/NS8S3wUgT1+2J/k8plUr69etHjRo1qFat2ucXMIB/tqfsF8SUMLBy9rSOkCSnn/p9vugr80dbw0x9Sk1WhVP25gmG1qNV6pwlNqSCbt/eVFUbs2/rnF1Wp2/vInMHK7O0jpBkO7xij2R/zYq6OaZ1hCT7fVbq37QiuVb+HfeNxr5WJl/BqEhS/Zjr22jLWbvvSbX3ejrTsP+PYVL9304j/JRGo6FChQoYGRlRtWrVtI4jhBBCCCGE+D/3bZ2STAYjIyPOnj2b1jGEEEIIIYT4rn0N11Kllu9mZEsIIYQQQgghUtN3M7IlhBBCCCGE+Ap8PwNbMrIlhBBCCCGEEClBRraEEEIIIYQQqUau2RJCCCGEEEIIkSwysiWEEEIIIYRINTKyJYQQQgghhBAiWWRkSwghhBBCCJFqvqOBLRnZEkIIIYQQQoiUICNbQgghhBBCiFQj12wJIYQQQgghhEgWOdgSQgghhBBCiBQg0whTWMWsdmkdIcmilJq0jpAk1mbfXjO2KvxjWkdIsrAbp9M6QpIEhhVN6wjfBUcL87SOkCTBYYq0jpBkNhYmaR0hyb61dmH8DZ56dna2SusISWZj/u3tr0XK+I5mEcrIlhBCCCGEEEKkBDnFIIQQQgghhEg1coMMIYQQQgghhBDJIiNbQgghhBBCiFTzHQ1syciWEEIIIYQQQqQEGdkSQgghhBBCpBpj4+9naEtGtoQQQgghhBAiBcjIlhBCCCGEECLVyDVbQgghhBBCCCGSRUa2hBBCCCGEEKlG/p8tIYQQQgghhBDJIiNbQgghhBBCiFTzHQ1sfX8HWwMGDCBr1qxcvnyZxYsXx1s3e/ZsNmzYgIuLCxqNBo1Gw+DBgylTpgwAefLkIW/evBgZGaFSqbC2tmbkyJHkyZMnWfnuXTnHkQ1LUCqi8Micnfod+2JhZa1Xc/3kYU7t3oiRkRFm5umo9UdXPHN8fN9gPx8WDf2HzhOXYG1nn6w8Cblw5gTLF85CERVFthy56TFwBNbWNkmqa1K7Ei6u7rraRs3bkCNXXiaNHKh7Tq1W8fTxQ4aMncqPlaoaJLvX5bPsW7MQpVJB+iw5aNK5f6z1DKDRaNgwZxwembPzU/1muudPH9jO+SN7UERFkjFHHpp07o+pmblBssXllyIZGPp7EdKZGnP7RRDdl57nfYRS9/smP2bl7+p5dY/trMzI4GhFoZ478X8fyaTWxSmXxw2AwzdeM3zDtRTLmlSLR7Xi9oPXzFj9b1pHIZ+bNbXzu2JqbMTrd5FsvPaWSKVar6Z8VgfKZXVEA/iHRrHp+ltColQYAQ0Lu5PD2QqAO94h7PbyTdG8dy+f5cC6RSgVCtJnyU6jv+Nvx5vnjscjc3Yq1msKgFqlYufSGTzxug5AnmJlqNXq7xSZ2nH1/Ck2Lp+LUhFFpmy5aN9zCFaf9BUJ1XRsXBUnFzddbZ3fWvFjlZrcvn6JdYtmoFKpsLGzp1WnXmTJnvurzfvy2WOWzhxHREQYRkZGNP2zC4VLlE123ricPXWCxfNmoIhSkD1nLvoNGYW1Tez+GbTtY8LIIWTLmYumLf/QPf/+/Tu6d/yDfkNGkzd/gRTJ+cHdK2c5tG4xKoUCjyzZadCpX7xteevcCbhnzkaF6LYcFvKOXYun8+bpQ8wsLCheuSZlazY0eMYr50+xYZn2b545Wy469IrdLhJTM21kXxydXfmzSz8ALp89wfwpI/X2hcOnLcYyjs+fHD/mdKbLT9kxNzXmgXcIo/fcJTRKpVeTw9WafjVyYZPOFJVaw7h997j7NoR0psb0r5GbAhlswciI26/eMfHA/Vj9o6FdOX+KDctjrM84tsWEatr/XhXnmNvi760oX6XmV5Xxg2mj+uLo9LFd3L52iTWLtf2bra09rTv1IkuO5PdvIvV9l9MI3dzcEjzQ+qBp06bs3LmTXbt2MWnSJHr16qX3+507d7Jjxw52795N7dq1GTZsWLJyhb4LYseCSTTtOYLu01fh6JaBw+v1c/q9fs7BtQtpPXAinScuplLDlmyYNlz3+2snDrF0ZA/eB/onK8vnBAUGMG3cMIaMmcqS9bvwyODJ8vkzk1T38vlTbG3tmLtik+6nSrXaZMmWQ++5YiXLUrlqTYMdaIUEB7Fxznja9B3NgNlrcXZPz941C2PVeb98yoIRPbhx9j+952+c+49T+7bSafh0+s5YhSIykv92bzJItrg426ZjdrvS/DH7JKUH7OWZbwjDGv+gV7Px9FMqDztA5WEHqDryID7BEfRffQnfdxE0+TErOT3sKD94PxWH7ufHPG7UK5kpxfImVp5s7uxf2JUGVX9I6ygAWJub0LRoelZcfMWEo08ICFVQJ5+rXk1G+3RUzunMrFPPmHz8Cb6hUdTM6wJAiUz2uFmbM/nYE6Ycf0IOZyuKpLdNsbwhwUFsnjeBln1G02fWGpzcM3Bgbex27PPyKYtH9uTmOf12fOXEIXxfv6DH1OV0n7KMJ17XuHnuuMFzvgsKZNG0UfQYOpEpS7filt6TjcvnJLrm9Yun2NjaM37eOt3Pj1VqEhYawozR/WjWrhsTFqynbdcBzB47EEVU1FeZF2DFnIlUql6P8fPW0aHnMGaNG4hKpYyVIbmCAgOYOHoooyZMZ/WW3WTwzMiiuTPirH325DG9Orfjv6OH9Z4/d/oEnf9swYtnTw2e71Oh74LYNm8izXuPoufM1Ti6ZeDgukWx6nxePmPZqF7cOq/flvetmIu5hSXdp6+g09h53L92nruXzxg047ugQBZOGUXPYROZtkz7N1+/NHa7+FzNrk2ruHvrmt5z971uUOe3lkxYsE73Y+gDLQcrM4bXzUu/LbdoNP88r4LC6VIlh15NOlNj5jYvwqozz2mx5BJLTz1jzK/5AWhbPgsmxkY0XXSRZosukM7MmD9+zGLQjJ96FxTIwqmj6Dl0ItOWbsXNw5P1y+JY5/HUfNgWJ8xfp/sx9IFWcjN+8Gm7CAsNYfrofrRo141J0f3bzHHJ79++JkZGRqn2k9b+7w+2NBoN48ePp3r16rRq1Yrnz58DUKVKFQDu379Pq1ataNSoET/99BPr16+P83Xev3+Ps7NzvO9TunRp7t+/n6ysD29cIkOOPDinzwhAyV/qcePUv2g0Gl2Niak59Tv0wdZRmyVD9jyEBAWgVCp4F+DHnYunaD1wYrJyJMaVi2fJna8gnpm0nW2dBo05dnifXtbP1XndvIaxiQl9Ov/B321+Y+3yBahU+mfZbl2/wqnjR+jSd4jBst+7foFMOfPimkF7wFGu+q9cOXk4VvbT+7dTumodCpetrPf8peMHqVSvKVa2dhgbG/Nbxz6UqFTdYPk+9VNBD64+9uexdwgAy44+5Ley8e/kutfOj9+7CFYefwRo/+NAq3QmpDMzJp2pCWamxkQqVPEun1o6Na7Iiu1n2Xb4alpHASCPqzUvgiLwC1UAcPppEMUy2unVvAyOZNy/j4hQqjE1NsLewkx3ZtjYCMxNjTE1McLUWPujUGtivY+hPLhxkYw58uIS3V+UrlafqyePxGrHZw/soNTPtSlUprLe8xq1GkVkBEqlAqUiCqVSmSKjszevnCN77vx4eGYGoGrtRpw+ekAvZ0I1D+7cwNjYmFG92zOgUzO2rV2MWqXi7avnWFnZULBoKQAyZMqKpZU1D+7c/CrzAqjVakJD3gEQHh6KmXm6ZGWNz8XzZ8ibvwAZM2v7iXqNmnDkwN5YbQNg+5b11K7fkEo//6L3/NaN6xg8ajxOLq6xljG0B9cv4qnXlutxPY62fO7gdkr8XJuCZSrpPf/qyT1+qPgLxsYmmJqakadoGW59cnIhuW5cPkf2PPlJH/03/6VO7HbxuRqv65e5fvEsVWvrj7rd97rB7WsX6d+pOSN6tefOjSsGzQ5QJrsTXq/f8yIwHIAtl19Ts6B7rJqXQeGcfhQAwH/3/Riw7TYAV54HsfTUUzSAWgP33oaQ3j5l2u8HN64kYp0nUHPfS7stjujVnn6dmrF1zcdt8WvJCNHt4pJ+u3jz6jmW1h/7N8/MhunfRNr4v59GePDgQby8vNizZw/v37+nXr16er/fvHkznTt3pmzZsrx48YJ69erRrJl2utiGDRs4cuQIUVFRPHv2jFGjRsX5HhqNhr1791K0aNFkZQ3298He+eNwt52zK5HhoUSGh+mmUzi6eeDo5qF73wOr55OneDlMTc2wc3KhWe+4Mxqan/dbXN0+dtQuru6EhYYQFhaqN5UwoTqVSsUPJUrTtlN3lEolw/t1xcrahgaNW+rql8ydRpsOXeKcnvilgvx8cIgxrcDe2ZWIMP31DNCwfU8A7l27qP/Z37wgJDiQRaP78C7Aj2z5C1On1d8Gy/cpTycrXgWE6R6/DgjDzsocWwtTvamEAE425nSukZcqww/onlt/8gn1S2bm1oxfMTU24tittxy89jrF8iZWz4mbAfi5bN7PVKYOB0tTgsIVusfBEQoszUxIZ2qsN1VGrYGCHjY0LuKBSq3hwD3tVMELz4MpksGW4b/kxNgY7vuE4RV9gJwSguNox5/2FwD12/UA4P71S3rLF69cg5tnjzOuYyPUKhW5ipQkf4kfDZ7T39cbpxjTo5xc3QgPCyU8LFQ3jSahGpVKRcGipWjStgsqpZLJw3pgaWVNpWr1iIwM58blcxQuXoZH927z8vljggL8vsq8NRs0549/+jF2wN/s376ed0EBdB0wFhMTw++Gfbzf4hq9nwBwdXMnNDSEsNDQWFMJe/QdDGgP0GKaPGuBwXPFR7vv+3hQF9e+D6DeXz0A7cFZTJly5ufaicNkyVMIpTKK2+dPYGxq2PXq7+uNcyLaRXw1ERHhrJw/lQFjZ/Hv3m16r21rZ8+PP9WgVIUq3Lt9nanD+zBhwVq910oud7t0eL+L0D32eReJjYUp1uYmuhNGWZyt8A+JYmidPORys+F9pJJZ/2pP2p1/HKhb1sM+Hc1KZWTs3nsGyxcXf19vnF0Ssc7jqfmwLTb7S7stThqq3RZrNWz+1WTUaxf7PraL9J6ZiYz4pH979pjAZPZvIm383x9sXbhwgWrVqmFmZoaTkxMVK1bU+/2AAQM4efIkCxcu5P79+4SFffxS27RpU7p27QrA48ePadGiBdmyZaN48eIA1K9fH4CoqChy5MgR78FYYmnUGuIa7DQ2jj0AGRURzvb5Ewn296VVKoxkfUqt0cR5daPJJ1kTqqtZr5Hecw2atGLnlnW6gy2vm9cIDgqk8i+1DJic6LNJsTMZxbGe46JSKrl//RJtB4zD1Myc9bPHsX/dYn5t282gOT8wjmcIXBXHqEmbyjnZf+Ulz3xDdc/1+7Ug/u8jyNt1OxbmJqzuXoHONfIy78DdFMn7rTIyMiKucai4RgNuvQ3h1tuHlMlsT8cymRj372Oq53EhJFLF8IMPMDMxpm0pTyrlcOK/6LPEhqbRxH2tRFz9RVyObF6BtZ09QxbvQBkVyarJgzmxeyMV6zYxZEw0Gk2c0ziMTUwSVVOlZgO952o1bMHBnRuo2aA5PYdNYfOKeaxfMou8hYqSv0hJTM3Mvsq8P9duxOzxg+jYezjFSlfgwZ2bTB3Ri+x58uPs6hHrtZL1GdTx5fs6J7PEmzeRbblm67/Zv3o+c/q3w9bBiZyFS/Ds3i3DZozvb278+XYBMHvcYFp17Imjs0us3/UaPln377wFfyB3/kLcvHKeytXrxar9Usbx9G+qGP2bqbERP+Z0puPqa9x+/Y5KuV2Y2bQwdWefRaHS1uX1sGHK74XYdOkVpx6m7OUK8bdjk0TV/Fwr9rZ4YOcGgx5sJScjwOzxg2nVKXa7sLK2offwKWxcMY+1i7X9W4EiJTE1TV7/9jX5Gqb3pZb/+4MtIyMjvS9Lpp+c7erRowd2dnb89NNP1KpViz179sT5OtmzZ6dYsWJcu3ZNd7C1c+dOg2Z1cHHj1cM7usfvA3yxtLbF3MJSry7Iz5u1kwbj6pmFP4dNS7GpKJ9atWQu509pp2aEhYaQNUcu3e/8/HywsbXDwtJKbxk3dw/ued2Ms+7fA7vJnjMP2XJqL/jUaDSYxjjLe+Lfg1StUTfRO9zEcnRx5/kDL93jYH8/LG1sSffJeo6PnZMLhcpU1J1xLV6pGoc3rzBoxpheBoRRPMfHKazpHS0JDIkkLCr2dIhfS2dm4JrLes/VKZGRAasvo1CpUYSr2XjqCXVLZpKDrU8EhSvI4mChe2xvYUpYlIoo1cf+w8XaDNt0pjwJ0E7FOf88mN+KeGBpZkyh9LZsv+mNSgMqpZqLL95ROL1tih1sObi48/zBx/7iXYBfnP1FfG5fOEm9tt0wNTPD1MyMYpVqcOvcfwY/2HJ2defh3Y9ffAP8fLG2scMiRs6Eak4e2UeW7LnInF3b32g0GkxMTFGr1VhYWjJk8sfr1Hr/1Qj3DBm/yrwvnz4iMjKCYqUrAJArXyEyZs7Ow7u3DXKwtWzhHE6fOA5o++fsOWP0z74+2NrZYflJ//y1cHBx48XDL2/LkeFh1GjZCSsb7bTf49vW4OzhadCMcf7Nbe2wsPxMu7C14+Wzx/i8ecWahdMBCAr0R61Wo4iKokWH7hzevYX6Tf/QffnUgMFHPN8GR1Aww8drSF3tzAkOVxCh+HjSxjckkid+Ydx+rZ3q+t99P4bUzoOngyVP/cOolt+N/jVzM+nAfQ7e9jFovrg4uyViW0yg5uSRfWTOnoss2T9sC/rfMdI6Y7ztQhFFu+6DsLCwZFiM/q1n20Z4JLN/E2nj6zzNZUBly5Zl//79REVFERwczMmTJ/V+f/r0abp160bVqlU5ceIEQKzrhgDevXuHl5cX+fPnT7GsOQqX4MXDO/i/eQnAxSO7yVuinF5NZHgYy0f1In+pCjTuPjTVDrQAWrf7R3fTiumLVnP39g1evXgGwL4dmylboXKsZYqVKhtv3dPHD1m9dB4qlYrIyAh2b91AxZ8/Xvt089plihQvZfDPkfuHkjy774Xv6xcAnD20k4Ilyyd6+cJlK3P9zDEUkZFoNBpuXThJphwpNxXu2M03FM/hQnZ37ZSEP6vkYv/VV7Hq7K3MyOZuy4WH+tMMbjwL5NfS2rnipiZG1CjqyeVHKXtG8lt0zyeULE6WuFhrzxyWy+rIrbfv9Wps05nSqngGrM21Zy2LZ7Tj7btIwhRqXgZHUMRT+2XG2AgKeNjwLPr6iJSQq0hJXjzwwi+6vzh/aBf5SyZ+GmCGbLm4ceYYoB2tvXPpNJlyG75/K1S8DA/v3uLtK+31sv/u3UrxshUTXfPy2SO2rF6IWqUiKjKCw7s2UabSLxgZGTF5aA8e39eeODn73yHMzMzJnC0XyZFSed0zZCI8NIT70Xd/9H79klfPn5A1xp1kk6Ntxy4sXbuFpWu3MG/ZWrxu3eDlc22/u2vbJn6s+JNB3icl5PykLV84vIt8SWjLFw7t4sjGZQCEBAVw6eheipQ3zA2VPihcvAwP7tziTfTf/MierZT4pF3EV5M7f2Hmrturu/lF1dqNKFvpFzr0GoKlpRWHdm3mwinttvjk4T0e3b1NkZL6+/7kOvc4gIKe9mRy1B4ENCrmyX/39fcVZx4GkMHBgrwe2n1N0cz2aIDXQRFUyOVMn+q56LLueqocaEH0+rwbY33ujWedx1Pz4ukjtqz6uC0ejN4Wv5aMufMXZu7avbqbd1St3YiyFX+hQ88hGBkZMXFoDx596N+OH8LM3Fx3Euf/gZFR6v2ktf/7ka2qVaty8+ZN6tSpg4uLCzly6N99p2vXrjRv3px06dKRN29ePD09eflS2+F/uGbL2NiYyMhIfv/9d8qWTZnb9ALY2DvSoFNfNkwfgUqpxMk9Aw3/GcCrR/fYuWgKnScu5vzBHQT5enPn4inuXDylW/aPIVOwsk2527x/ysHRmZ6DRjF2SB/t7dM9M9JnyFgA7t+9zcwJI5m7YlOCdS3admLetPH83eY3VEolFX76hRp1P14g+urlM9zTG/bsJICtvSNN/xnAyinDUCkVOHt40rzrYF48vMum+ZPoPXVZgsv/WP1XwkLeMb1fO9RqNZ7ZclOv0z8Gz/mB3/tIui45x/Iu5TE3NeaJTwidF53jh6xOzGhbisrDtNdnZXe3xTsoHKVKf7LI4LVXmNi6BOfG10al0XDi9ltm7b0T11t910KiVGy4+oY/SnhiYmyEX6iC9Vdfk9HegiY/eDD1v6c8CQjnyAN/OpfLjFqj4V2EkmUXtQe+O29507CQB/1/yoZGAw/8QjmWgtNsbOwd+a3zANZMjW7H7p407jKIl4/usnX+ZLpPWZrg8nX+6MKupTOY2r0VRsbG5CxUjEr1miW4zJewd3CiY69hzBwzAKVSgVv6jPzddwSP73uxeMYYxs9bF28NQMMW7Vk5bxL9/26GSqmkdIWf+anGrxgZGfFP/9EsmTkWpUKBg5MLvYZPTvbUlJTM22PYZFbPn0qUIgoTExP+6j4o2SNxcXF0cqb/0NEMH9ALhVJBBs9MDBoxDoC7XreZPHY4S9duMfj7fikbe0ca/d2f9dOGo1IqcHLPwG/RbXn7gsl0nZxwW67UoAWbZ49lZu8/QANVG/9JxpyGPQFm7+hEpz7DmDF6AEqFAvcMGencdwSP7nuxeNoYJixYF29NQoxNTOg9cgor505hy6qFmJiY0G3wOOzsHQyaPzBMwajdd5j4W0HMTIx4GRjO8J13yJfeliG189BiySX8Q6Pos/kmA2rmwdLMmCiVhr5bbhGlUtOjak6MgCG1P54cuP4ymEkHHhg0Z0z2Dk506h29PpUK3NPHWOfTxzBh/rp4awAatWzP8rmT6Nfp47ZYpeavX1XG+BgZGdFlwGgWz9D2b45OLvQ2QP8m0oaRJq4LEoTBbIxjBOJrVzJj/Hdd/Bp5eQendYQkazP5aFpHSLKwG6fTOkKS/D2yS1pHSLIKWR3SOkKSZbL9Oqem/T/xdLL4fNFX5vTTb2v0PLuDYW+1nho6rL78+aKvzKKWxdM6wv+9YlntPl/0FSg6MvW+B10dXiXV3isu//fTCIUQQgghhBAiLfzfTyMUQgghhBBCfD2+pxmRMrIlhBBCCCGEEClARraEEEIIIYQQqeZ7utmHjGwJIYQQQgghRAqQkS0hhBBCCCFEqvmOBrZkZEsIIYQQQgghUoKMbAkhhBBCCCFSjVyzJYQQQgghhBAiWeRgSwghhBBCCJFqjIxS7ycuu3fvplatWlSrVo21a9fG+v3jx49p1aoV9erV46+//iI4OPiLP6scbAkhhBBCCCG+C97e3kyfPp1169axY8cONm7cyMOHD3W/12g0/P3337Rv355du3aRL18+Fi1a9MXvJwdbQgghhBBCiO/CmTNnKFOmDA4ODlhZWVG9enUOHDig+/3t27exsrKiYsWKAHTq1IkWLVp88fvJDTKEEEIIIYQQqSYtb5Dh4+ODq6ur7rGbmxs3btzQPX7+/DkuLi4MGjSIO3fukD17doYOHfrF7ycjW0IIIYQQQojvglqt1jvY02g0eo+VSiUXLlygWbNmbN++nUyZMjFhwoQvfj8Z2UphThbp0jpCkpmbflvH4DZmZmkdIcl6tCqZ1hGSLDCsaFpHSJL5w+ekdYQka7Z1bFpHSDKlWp3WEf7vWZl/e7tqDyuLtI6QJCbG395tqJuUz5LWEZIsSvlt9RdKjSatI/zfSss7v3t4eHDp0iXdY19fX9zc3HSPXV1dyZIlC4UKFQKgTp06dOvW7Yvf79v6Vi2EEEIIIYQQX6hcuXKcPXuWgIAAwsPDOXTokO76LICiRYsSEBDA3bt3ATh69CgFChT44vf79k6XCSGEEEIIIb5ZaXnNlru7Oz179qR169YoFAp+++03ChcuTPv27enWrRuFChVi7ty5DBkyhPDwcDw8PJg0adIXv58cbAkhhBBCCCG+G3Xr1qVu3bp6zy1evFj37yJFirBlyxaDvJccbAkhhBBCCCFSTVpes5Xa5JotIYQQQgghhEgBMrIlhBBCCCGESDVpec1WapORLSGEEEIIIYRIATKyJYQQQgghhEg139HAloxsCSGEEEIIIURKkJEtIYQQQgghRKqRa7aEEEIIIYQQQiSLjGwJIYQQQgghUo2MbAkhhBBCCCGESBYZ2Yp2/vx5OnXqRObMmdFoNCgUCpo2bUqbNm1o1aoVXl5enD17FnNzc90y9evXx87OjtWrV7Nt2zYuXLjAhAkTkpXj1qUz7Fq9AKUiCs+sOWneZSCWVtax6jQaDatnjSFDlhxU/bV5rN8vnjAQeycXGnfonaw8CTl3+gRL5s1AoVCQPWcu+gwehbW1TaLr3gUHM3PSaB4+uIeFhSU16tSnQeMWANz1usW86ROJiAhHrVbRpGVbfqlZ12DZb148zfZV81EqFXhmyUHrboPjXc8rZozGM2sOqjVooXs+LOQ9Uwb+Tetug8maK5/BcsXn5a0LXNu5EpVSgaNnVsq06IG5pZVezb3ju7l/ch8YGWHr4kGZFt2wsHUgKjyUc2tmEuz9EjRqspf+mQLVfk/xzPncrKmd3xVTYyNev4tk47W3RCrVejXlszpQLqsjGsA/NIpN198SEqXCCGhY2J0cztrPeMc7hN1evimeObEWj2rF7QevmbH631R/76sXTrFp+TwUiigyZ8tJux5DsPpku0uo5vCeLRw/sBNFVCRZc+alfY8hmJmb8+rZY5bOGk9ERBhGGNGk7T8ULl7WIJmvXTjF5hXzUSqiyJQtJ3/1GIyllU2iatQqFavmT+HezSsAFC5ZjqZ/dcPIyIjH971Yu3A6UZHhqFVqav3eih+r1Pzu8sbl1InjzJs9naioKHLmysOQEWOwsYndP4O2nxs5dCA5c+WmZZu2AAzo050Xz5/ral6/fkmx4iWZOnNeiuSN6frF02xbOQ+FQkHGrDn5s3v8/fOy6dr+uUbDFnG8kmFdOXeKdUvnoFBEkSV7Ljr1Hhpr24uvJioygiWzJvLo3m00GsiZtwDtuvXHPJ2FblmfN6/o37kVQybMIUee/Cn6WZ7fvMDF7ctRKxU4eWajQusemFvqr+Pbx3Zx57+9GBkZYeuangotu2Np55Ciua5dOMXmldHbVdYEtr04atQqFasWxNj2Snzc9kLeB7NmwVRePX+CIiqSuk3+4McqtVL0s8DX25ZF6pKRrRgKFizIzp072bVrF5s3b2bZsmU8fPgQABsbG06dOqWrffz4MT4+PgZ9//fBgayZPZZ2/ccybN4GnN0zsGvV/Fh1b188Zfawblw7czzO1zm8bS2PvG4YNNunggIDmDxmKCPGT2flpt2kz5CRJXNnJKlu3sxJWFhZsWz9DuYsXcuFs6c4e+o/7Y5/YE/atO/MotVbGD99PgtmTeHl82cGyf4+OJCVs8bSceB4Rs3fiIuHJ9tXxv4C8ebFU6YP6cqVM8f0nr956QwT+rbD+9XzWMukhIj3wZxdPYOK7QdRf/gibFw8uLZzuV6N//MHeP27jep9plB3yDxs3TJwbfdqAK7vXo2Vowt1h8yjZr8Z3D+5D9/Hd1I0s7W5CU2LpmfFxVdMOPqEgFAFdfK56tVktE9H5ZzOzDr1jMnHn+AbGkXNvC4AlMhkj5u1OZOPPWHK8SfkcLaiSHrbFM2cGHmyubN/YVcaVP0hTd7/XVAgi6eNpvuQCUxZsgU3D082Lp+b6JqLp49xeNcmBo6fw4QFG1BERbJ/x3oAls+dRKVqdRk3dy3tew5l9rhBqFTK5GcODmTJ9DF0HTyeiYs34+rhyabl8xJdc/roft6+fMbYeesYPXct925e5eKpo2g0GmaPHUDDlu0ZPWcNvUdPZ/3imbxN5nb5reWNS2BAAKOHD2bClJls2bkfz4wZmTtzapy1Tx4/onOHPzl65JDe8xOmzGTtpu2s3bSdwcNGYWtrS7+BQw2e9VPvgwNZPmMMnQeOZ9zCTbh6ZGDLirmx6l6/eMKUwV24dPpoimcC7XY1b8pIeg+fxMwV23BL78m6JXMSXbNt7TLUKhWTF21gyqL1REVFsn39Ct2yUVGRzJ4wFKVCkeKfJfx9ECdWTqNqxyH8PmoJti4eXNyuv0/xe/aAm4e3Uq//NBoNX4C9WwYu71qVorneBQeyZMYYug4az8RFCWx78dTotr256xg9Zy33bmm3PYDF00bj6OzG6Nmr6Td2NmsWTCPAzztFP8/X2pa/FkZGqfeT1uRgKx6RkZGYmJhga6v9gletWjUOHjyo+/2+ffuoXr26Qd/z7rULZMmZD7cMmQCoUKMBF08cQqPR6NWd2L+VslXrUrTcT7Fe4/7NK9y5eo7y1esbNNunLp0/Q558BciYOQsA9Ro24d+De2NlTajuwV0vfqlRFxMTE8zMzCj9Y0VOHD2EIiqKVn/9TfFS2rPqrm4e2Ds44utrmI7R6+oFsuTKh3v0eq5UsyHn/zsYK/vxvVsoX60uxX+sovf80d2baNtrOPZOzgbJ8zlv7lzBOUsu7Nw8AchdoTZPLh7Xy+ucORf1RyzG3NIalSKKsCB/0lnbAVDi944Ua/AXAOHBAaiUCswsY59ZM6Q8rta8CIrAL1T7xeH00yCKZbTTq3kZHMm4fx8RoVRjamyEvYUZoVEqAIyNwNzUGFMTI0yNtT8KtSbW+6S2To0rsmL7WbYdvpom73/zynmy5c6Ph2dmAH6u04gzxw7otYWEak79u5eaDZtjY2uPsbExf3YZQPnokRW1WkVoyHsAIsJDMTNPZ5DMt66cJ3vufLo8VWo35OwnmROqUavVREZEoFAoUCqiUCoVmJmbo1BE8WvzdhQoWgoAJxd3bO0dCPRL3kmwby1vXM6fPU3+AgXJnCUrAI1+b8aB/Xti9XEAWzauo36D3/j5l7j3ZwpFFCOHDaRn34G4e6Q3eNZP3b5ynqy58uEevW5/qtWQ88dj98/H9mylQrV6lChfJa6XMbjrl8+RI3d+0mfU5qpW9zdO/rtfL1dCNfkKF6Nhy78wNjbG2MSEbDnz4Ov9Rrfs0lkTqVStLnb2Din+WV55XcE1S27s3bX7lHyV6vDw/DG9z+KSJReNRy/F3NIapSKK0Bj7lJRy68p5suf6ZLs6Hse2F09NfNteyPtgbl+7wK/N2wHabW/49GVY29in6Of5WtuySH0yjTCGW7duUb9+fdRqNc+fP6dmzZq4ubkBULFiRYYNG4ZCocDMzIzjx4/TtWtXHj16ZLD3D/TzwcHFTffYwcWViLBQIsLD9IadP0wNvHvtgt7yQQG+bF06k87DpnLq4E6D5YqLr89bXN09dI9d3dwJDQ0hLCxUbyphQnV5CxTi8IHdFCzyA4ooBSePHcHU1BTzdOmoVa+hbpk9OzYTHhZK/gKFDZI90M8bpxjr2TGe9dysUx9Ae3AWU/eRMwySI7FCg3yxdvw4KmTl4IIiIgxFRLjeVEJjE1NeXD/LubWzMDY1o0idloD2IlQjExNOrZjM86unyVSkLHbRO9mU4mBpSlD4xzO0wREKLM1MSGdqrDeVUK2Bgh42NC7igUqt4cA97VTBC8+DKZLBluG/5MTYGO77hOHlHZKimROj58TNAPxcNm+avL+/nzfOrh/brpOLG+FhoYSHheqmMyVU8+blC7LnDmTikG4E+fuRp+APNP2rKwB//NOPcQM6s3/7et4FB9BlwFhMTJK/iwjw9cbJxT1WnojwUN30oIRqKlStzcVT/9KjdR3UKhUFi5aiaOkKAFSqXk+3zLH924kIDyNH3oLfVd64eHu/xS3GgZGbuzuhISGEhobGmkrYN3q06vzZ03G+1s7tW3FxdeWnKr8YPGdcAvx89Nato27d6vfPLf7W9s+3r55PlVz+Pt44u33M5ewax7aXQE2REmV0z/t6v2HftvV06DkYgH/37UClVFK1dgO2r1uW4p8lNNAPa6eP+xRrxw/7lDC9qYTGJqY8vXaGk6tmYmJmRvG6rVI0V4CvN06uidj24qnR2/bUH7e9R/du4+DozIEd67hx6SxKRRQ1G7bQHbCl2Of5Stvy10JukPGd+jCNcPfu3Zw+fZqnT5+yaNEiAMzNzSlevDhnzpzh/v37ZMqUCQsLi8+8YtJo1Oo4G5+x8ef/TCqlkhVTR9CwbTfsnVwMmisuarUGIz6fNaG6v7v1wQgjOrZuzLB+3SheqiympmZ6detXLWHl4nmMmTKHdAZa32q1GhKR/auh1pDYvJmKlOX3SespXLs5R+cMRaP+eGBT/o++/D5xPVFhIdzctz4lE2NkZERc41BxnVm/9TaEYQcfcvCeHx3LZMIIqJ7HhZBIFcMPPmDUoUdYmRtTKYdTimb+FmjU6ri3JxOTRNWoVEpuXb1A14HjGD1rJSHv37F5xXyioiKZM34wHXsNY/aaPQydtJBls8bjb4DRZI1GE+c8DmNjk0TV7Fi3BFs7B2av3c/0VbsJCXnH/m1r9er2bFrJ9jWL6Tl8it41MN9D3rio1eo4p86YmCS9j1u/ZiVt2/1tgFSJo9HEnT2t+2e1Jp7tKka7SEzN4/t3GNajHdXrN6Z4mQo8fnCXw3u20r7HoJQJHoeY+4WYjGLk/CDrD+VoNW0jxeq04MCsIfEua5Bchtj27KO3vZW7CXmv3fZUKiW+3q+xtLJm6JTFdO4/hnWLZ/DkQcpOp/9a27JIffIXj4eNjQ01a9bkypUruudq1KjBwYMH2b9/P7VqGf7CSkdXD4ID/HSPg/39sLKxJZ2F5WeXffbwLn5vX7Nt2SzG92jDqYM7uHLqKGvnjDdYvuWL5tCh1W90aPUb+3dtxT/G9Bc/Xx9s7eyw/OSmDW7uHvHWhYaG0qFLL5au287kOUvQaDR4ZtJO7YuKimLM0H4cPbSf2YvXkCNXHoN9DqdP1nOQv2+i13NasHJyJTzYX/c4LMgfcysbTGN8SXvv8xqfh7d1j3OU/YXQAF+iwkJ47XWZsCDt8mYWlmQtXpGAF4YbkY1LULgC+3QfR0XsLUwJi1IRpYoxTcXajGxOH9f5+efBOFqZYWlmTKH0tlx4HoxKAxFKNRdfvCOns37b+h45u3kQGKPtBvr5Ym1jh0WMtptQjaOTCyXLVcbK2gZTMzN+rFKDh3dv8vLpIyIjI3QjMDnzFcIzS3Ye3b2V7MxOru4EBXy8ucmHPDG3t4RqLp05TsVqdTE1M8PK2obyP9fmzvXLgHaK27yJQzj33yGGTltC5uy5v7u8HyycN4sWjRvQonEDdm7fgp/vx3y+Pt7Y2dnH6p8/595dL1QqFcVKlDRYzs/RrtsY7dffF6tP1n9acHHzIND/4zoN8PPF2tYOC0vLRNecPnaQ0f3/oUW7rjRsrr0RyYnDewkPDWVI97b07dicAH9fZo0fwqUz/6XYZ7F2ciMsOED3ODTIj3RWNpjF2KcE+7zm7cOP23/uH6sR4u9DZFjKzTBwcnUnKMb6C/SPZ9uLp+bS2eNU/OWTbe/GZRyjR/EqVK0DgHuGTOTOX4TH971S7LPosn6FbflrIddsCVQqFRcuXCB//o93BKpYsSLnz5/nxIkTVKxY0eDvme+HUjy9dxuf1y8AOHlwO4VKVUjUstnzFmTM0u0MnLGSgTNWUr76rxQrX4UWXQYaLN+fHbqwaPUWFq3ewuwla/G6dUN304rd2zdRrkLsa8hKlC4Xb93u7ZtYsVh78XCAvx/7d22lSrXaAIwfMYCw0BBmLV6NRwbDTnnLX7QUj+/dwjt6PZ/Yv50ipQ3/9zSUDPmK4ff0Hu98XgHw4NQ+MhYuo1cT/i6AU8snEhESDMDTi8exz5CFdDZ2PLtykhv71qHRaFApFDy7cgqPPIaZkhmfez6hZHGyxMVaO1JZLqsjt96+16uxTWdKq+IZsDbXnrUsntGOt+8iCVOoeRkcQRFP7fWSxkZQwMOGZ4HhKZr5W1CoWGke3r2lu6nCv/u2UaxsxUTXlCpfhXMnjxAVGYFGo+Hy2f/Injs/7hkyER4awv3oG+t4v37J6+dPyJIj+Sc5ChUrzaMYeY7u20bRMhUSXZMlRx7On9Te9VGpVHL1/End1LuFk4cTERbK0KlLcHXPkOys32LeDzp27qa7ocWy1Ru4deM6z589BWDblo1UrJz060GuXLpIiVKlU3W6T4GipbX9c/S6/W/f9ljrPy0UKV6GB3du8ealNtfh3VspWa5SomsunT3B8rlTGDJhDuV/rqFb5o/OvZm5chuTF65j8sJ1ODm70m3gGEp88tqGlDF/MXwe3yXYW7tPuXtiH5mL6N95NDw4gKOLJ+j2KY/OH8PRMwsWNil33VahYqV5dC8R2148NVly5OH8qdjbnqtHBrLkyMOpf/cBEBzoz4O7N8mWwncS/lrbskh9cs1WDB+u2TIyMkKpVJInTx7at2/PpUuXAO1UwmLFigGQLp1hLh6PydbBkZZdB7F00hCUSgUuHp607j6UZw/vsG7OBAbOWGnw9/xSjk7O9Bs6mpGDeqFUKEifMRMDho0D4N6d20wdN5xFq7ckWNe8dTvGjxzIX80boNFoaNP+H/LmL8jtm9c4cfQwGTNnpXuH1rr3bP9PT0qW+THZ2e0cnGjTfQiLJgxCqVTg6uHJnz2H8fTBHVbPGc/QmSl7x6WksrB1oGzLHpxYMh61UoGta3rKte6N/7MHnFs7k9qD5uCWsyAFqzfh8IyBGBsbY2nvTOUOQwAo3rAd5zfMZc/YfwDtVMO8lVP2BiohUSo2XH3DHyU8MTE2wi9Uwfqrr8lob0GTHzyY+t9TngSEc+SBP53LZUat0fAuQsmyi9qd/85b3jQs5EH/n7Kh0cADv1COPfT/zLv+/7N3cKJDz6HMGjsApVKJW3pPOvUZweP7XiyZOZZxc9fGWwNQtc5vhIS8Y0jXNqjVKrLmzEvzdt2xsrahx9BJrF4wFYUiChNjE9p2G4h7hozJzmzn4ES7nkOZM26gNo+HJx36DOfJ/TssmzWW0XPWxFsD0KJDT1bNn8yADo0xMjamwA8lqf1bKx7eucnFU0fx8MzMmD7tde/X+M8uFCpeJr44/3d54+Lk5MzQkWMZ0LcHSoUCz4yZGDFG+9+SeN2+xdiRQ1m7aftnX+fF82ekN/DJrs+xc3Diz+5DmTd+ECqlAtf0Gfmrl7Z/XjFrHCNmr07VPB/YOzrxd99hTBvVH6VSgXv6jHTpP5JH97xYMG0Mkxeui7cGYPXCGWg0GhZMG6N7zTwFitCuW/9U/yyWdg5UatOTfxeNRaVUYueankp/9sH36X1Orp5Jw6Fz8chVkB9qNWXv1P4YGZtg5eDEL38PS9Fcdg5OtOsxlDnjB6JUaPuuDr2H8+TBHZbNjLHtxVED0KJ99LbXMXrbK1KS2o2015l1HzKJVfMnc3TfVjRqDb82a0v23Cl7e/2vtS1/Lb6na7aMNHFdRCEM5vAdv88XfWXyeaTsHYcM7aFP2t84IalOvgj4fNFXJjAs+bcBT03zh8/5fNFX5sTWsWkdIclUsgtJcfkyfFt9MsDNl8FpHSFJbC2+vXPPhx59Pf/3YGJVyPhtXXur/Ab7t/K5HNM6QqJUmXU21d7raDfD/J+RX+rb612EEEIIIYQQ36zvaGBLrtkSQgghhBBCiJQgI1tCCCGEEEKIVGP8HQ1tyciWEEIIIYQQQqQAGdkSQgghhBBCpJrvaGBLRraEEEIIIYQQIiXIyJYQQgghhBAi1XxP/8+WjGwJIYQQQgghRAqQgy0hhBBCCCGESAEyjVAIIYQQQgiRaoy/n1mEMrIlhBBCCCGEEClBRraEEEIIIYQQqUZukCGEEEIIIYQQIllkZEsIIYQQQgiRar6jgS052EppGR0s0zpCkr0ODE/rCEmSzuTbG6At6GaT1hH+7zXbOjatIyRZxUaD0zpCkh3bPCatIyRJVjfrtI6QZPffvk/rCElmb2mW1hGSxOwb3I8UcrVN6whJZm76ba3nb6sVi6+VHGwJIYQQQgghUo0R38/Q1rd1ikEIIYQQQgghvhEysiWEEEIIIYRINfL/bAkhhBBCCCGESBYZ2RJCCCGEEEKkGvl/toQQQgghhBBCJIuMbAkhhBBCCCFSzXc0sCUjW0IIIYQQQgiREmRkSwghhBBCCJFqjL+joS0Z2RJCCCGEEEKIFCAHW0IIIYQQQgiRAmQaoRBCCCGEECLVfEezCL/Og63z588zZ84cVq9ebdDXbdWqle41q1SpgoWFBWZmZgC8f/+eggULMmHCBKysrOJ9jVmzZlGuXDlKlChh0GyXzp5k9eLZKBQKsmbPRZd+w7Cytklyna/PW/p3bsOMJRuwc3AE4ObVi6yYPwOVSom5eTradetH7nwFk5X32oVTbFo+D4UiikzZctK+xxAsP8kbX82sMQPwfvPiY+a3r8lbqBi9RkzVPefz9hXDurah39hZZM+dP1lZP2TZsnI+SkUUGbPm5K8eg7G0ip03rpqQ98GsmjuJ54/vk87CkvJV6/BLvcZ6y544tIvLZ/+j5/CppIS7l89yYN0ilAoF6bNkp9Hf/bGwso5Vp9Fo2Dx3PB6Zs1OxXlMA1CoVO5fO4InXdQDyFCtDrVZ/p/j/cfEtZL4ao41mzpaTdj2GxNruEqo5vGcLxw/sRBEVSdaceWnfYwhm5ua8evaYpbPGExERhhFGNGn7D4WLlzVo9qRYPKoVtx+8Zsbqf9Pk/a9dOMXm6G0rUwLbX1w1apWKVQumcO/mFQAKlyhH07+68frFExZMGqZbXq1W8/LZI7oOmkCJH38yaP6zp/5j0dwZKKIUZM+Vm/5DRmFtE7t/Bm17Hj9yMNlz5KJpqz8BiIyIYPqkMdy9fQuNRkO+goXo2W8I6SwsDJbx6vlP2mnPONpyAjWHd3/Slntq2/Kje16sWTiNyIhw1Go1dX5vTfmfayY77+VzJ1m7ZA5KhYLM2XPSuU/sfd7navx83jKoyx9MWbweO3vt/u7SmRPMmTQcFzcPXd3oGUuwjKPv+RKXzp5k1eLZKBRRZM2ei679hse7r06oztfnLf06t2bmko26ffXzp4+YN2UMEeFhYGRE6w7dKFaqnEFyA9y+dIbdaxeiUkSRIUsOmv0zMN4+ee3ssWTInJ0qvzbXPT+oTW0cnF11j6vUb06JStUMlg/gyvlTbFg+F6UiiszZctEhjnacmJppo/ri6OTKn136AXD72iXWLJ6BSqXC1tae1p16kSVHboNkvhojT6Z48iRU0+H3qji7uOlqa//eivJVPm5jPm9fMfif1gwcP9sg34dE6vuuphFeuHBB7/GiRYvYuXMnO3fu5MCBA7x+/ZodO3Yk+BoXL15EpVIZNFdwUCCzJ46g/6gpzFu9HfcMnqxaNDvJdccO7mFwt3YE+PnqnlMoFEwZOYB/+g5lxtKN/N6qHTPGDU1W3ndBgSyaNppuQyYweckW3Dw82bh8bqJrug2ZwNi5axk7dy1/dRuMlY0tbf7pp1s2KiqSBZOHo1QqkpVTlyU4kKUzxtBl0HgmLNqMm4cnm5fPS3TN+sUzSGdhybj5Gxg6dSk3L5/h2oVTAIS8D2bFnAmsWzQdNBqD5P1USHAQm+dNoGWf0fSZtQYn9wwcWLswVp3Py6csHtmTm+f+03v+yolD+L5+QY+py+k+ZRlPvK5x89zxFMn6LWV+FxTI4mmj6T5kAlMSaMfx1Vw8fYzDuzYxcPwcJizYgCIqkv071gOwfO4kKlWry7i5a2nfcyizxw1CpVIaNH9i5Mnmzv6FXWlQ9YdUf+8P3gUHsmTGGLoOGs/ERZtx9fBkUxzbX3w1p4/u5+3LZ4ydu47Rc9Zy79ZVLp46imfm7Iyes0b3U7BYacpUqmbwA62gwAAmjBrK6IkzWLN1Dxk8M7JwzvQ4a58+eUTPzn/x37+H9Z5fvXwRKpWKZeu3sWz9NiIjI1mzYonBMura6dAJTFm6Bbf0CbTlOGounopuyxPmMGFhdFvevh6NRsOsMf1p1LID4+atpe/oGaxbNIO3r54nK29wUCBzJ4+k74jJzFq5Dff0GVm7ZHaSao4f2sOwnu0J8PfVW+6e13Xq/t6KKYvW634MdaAVHBTArInDGTBqMvNX78AjQ0ZWLZqV5LqjB3czqNtfevtqgIXTx1O1Vn1mLN1It/4jmDyyPyqlYfqNkOBA1s0ZR9u+Yxg8Zz3O7hnYtXp+rLq3L58yd3h3rp89rve896vnWNnY0m/aCt2PoQ+03gUFsnDqKHoOnci0pVtx8/Bk/bI5Sa7ZtWkVd29d0z0OCw1h+uh+tGjXjUkL1tO26wBmjhuIIirKYJl7DJ3I1KVbcffwZEM8meOqef3iKTa29oyfv073E/NAKyoqknkThxns+9DXxMjIKNV+0tpXe7AVEBBA+/btqV69Op06dSIqKoodO3bQoEED6tevz6BBg4iMjARgzZo1/P7779SpU4cGDRrw+PFjQDt61aNHD6pXr86IESMA+P333+N8v/fv3/P+/XscHBzifc0dO3Zw69YthgwZwr1793j27Bl//vknDRo0oFmzZnh5eX3RZ7128Sw58xYgQ8bMANSo9zsnjuxH88mX94TqAvx8OX/qGMMn6+9gzczMWLrlANlz5UWj0eD95hW2dvZflPODm1fOkz13fjw8tTl+rtOIM8cO6OVNTI1SoWDh1JG07NATZ1d33fMr506iQtU62No5JCvnB7eunCdbrny6LD/VbsjZ4/pZEqp5+vAu5arUxNjEBFMzMwqX/JGLp44CcOHkvzg6udDkr64GyRqXBzcukjFHXlzSZwSgdLX6XD15JFb7OHtgB6V+rk2hMpX1nteo1SgiI1AqFSgVUSiVSkzNzFMs77eS+eaV82RLRDuOr+bUv3up2bA5Nrb2GBsb82eXAbqdpFqtIjTkPQAR4aGYmaczaPbE6tS4Iiu2n2Xb4atp8v6g3bayx9i2qsSz/cVXo1ariYyIQKH40BYUmJnrt4UPB2B/dOlv8PwXz50hb/4CZMycBYD6jZpw5MDeWG0ZYMfmDdSu34jKP+t/CS1StDit23bE2NgYExMTcuXJh/fb1wbLGKud1m7EmaOfacsxamK15a4DKP9zTRSKKBq0aEfBYqUAcHZ1x9begQA/n2TlvX7pLDnz5Cd99L6ser3fOPmv/j4voZoAP18unD7OkAlzYr32vds3uHXtIr3bN2VI97/wunElWVljunrxXPQ+WNsWatT7nf/i2FcnVOfv58P5U8cZMXlerNdXq9WEvH8HQHhYaKx2nhx3r10kc858uGXIBMCPNRpw+eThWNlP7d9Gmap1+KGc/kmLJ3dvYmxswszBnZnQsw0HNi1HbeATzzeunCN7nvykj26jv9RpxOlP2vHnaryuX+b6pbNUrd1Qt8ybV8+xtLahYFFtO/bMnBVLK2se3Llp8MxVE5E5Zs19rxsYGxszsld7+ndqxrY1i/XW64o5k6j4Sx1s7R2SnVWkna9yGiHA69evWbBgAZ6enjRu3JjNmzezd+9eNmzYQLp06Zg6dSpLly6ldevWHDlyhNWrV2NhYcHMmTNZu3YtQ4dqR28qVqzIjBkzAFi/fj2bN2/WvUeHDh0wMTHB398fDw8PWrZsSc2aNQkJCYn3Nbdu3UqXLl3IkycPTZs2ZdiwYeTPn5+HDx/yzz//cPDgwSR/Vj8fb1xiHGy4uLoRFhpCeFjoJ1Mm4q9zcnFlwOi4p7CZmpoRFOBPrw7NeRccRJ9hE5KcMaYAP2+cXT8OeTu5uBEeFkpEWKhuKmFiao4f3Imjs4vemejjB3agUin5qeav7NqwPFk5dXl9vXGKsd50WcJDdVOZEqrJnrsAZ47uJ1f+IigVUVw+fQwTU+2mU6WWtkM/eXiPQbLGJdjPB4cYUwzsnV2JDA8lMjxMbwpI/XY9ALh//ZLe8sUr1+Dm2eOM69gItUpFriIlyV/ixxTL+61k9o+njcbc7hKqefPyBdlzBzJxSDeC/P3IU/AHmkYfdP/xTz/GDejM/u3reRccQJcBYzExSf3utudEbX/3c9m8qf7eHyR3+6tQtTYXT/1Lj9Z1UKtVFCxaiqKlK+i9x8Zls2nUulOsqYmG4OP9Fjf3j1PSXN3cCQ0NISw0NNZUwh79BgNw6dwZvedLlvnYdt++ec2W9avpM2i4wTL6+37STl3jaMsJ1Lx59YLswYFMHByjLbfrirl5OirXqK9b5ui+7USEh5Ezb/KmoWuzfFynzq5uhIXGlTfuGicXV/qNnBLna9vY2VOhSg3KVPyZu7euMXFob6YuXq93Qu9L+fm8TeS+Ov46Zxc3Bsazr+7YYwBDenZk1+a1BAcF0GfYBN2+JrkC/b31+mQHZ1ciwmL3yb+17wXAvesX9ZZXq1XkLlyCuq06oVIpWTSmHxaW1lSuqz+lPjn8fb1xdonRD8TXjuOpiYgIZ+X8qQwYO4t/923T1aT3zExkRDg3Lp+jcPEyPLp3m5fPHhMY4JfszAGJyJxQjVql7dOa/tUFlVLJ5KE9sLSypmbD5hzbvwOlUkmVWg3YYaDvQ1+Tr2DAKdV8tQdbefPmJVMm7RmYHDlyEBgYyLNnz2jcWLthKxQK8ufPj42NDVOnTmXv3r08ffqUkydPki9fPt3rFClSJN73WLRoERkzZuTgwYNMmDCBGjVqYGRk9NnXBAgNDeXWrVsMHDhQ91xYWBiBgYE4Ojom6bOqNeo4hzmNjU2+qC4uDk7OLNtykEf37zCsVycyZc2OZ6YsScr5gUatBmLnMDIxSVLNwR3radttkO7x04d3ObpvG4MnLfqiXPHm1Wg+u94Sqmnarjsbl85ieLdW2Ds4U6BoKYOcEUssjUYd5/PGxokbmD6yeQXWdvYMWbwDZVQkqyYP5sTujVSs28SQMfV8C5k1ajVGcbRR40/acXw1KpWSW1cv0HPYZMzN07Fg6kg2r5hPk7b/MGf8YDr2GkbR0hV4eOcmU0f0Jnvu/Ab5wvet0Wg0ce5VP93+4qvZsW4JtvYOzF67n6ioSGaO7sv+bWup2bAFAA+8bvAuOIiylaunSH61Rh13NpOkTwy5d+c2Q/p2p0HjZpSrUNkA6bQ08e0bYrblBGpUSiW3rlyg5/DotjxF25Zbdeqlq9u1cSUHd2yg39iZmKdL3rVmarUmzi9aMdtEYmriEvMgLF+houQpUJjrl89TpUa9L877QWL2JUmpiykqMpLJIwfQfcBISparyL3bNxgzqDs58xbANcb1Z1+cXR13JqNE9snlftFff5XrNeHE3i0GPdiKL6N+nxx3DcDs8YNp1aknjs4ues9bWdvQe/gUNq6Yx9rFs8hbqCgFipTE1NQs2ZnV6nj6LhOTRNVUqdVA77laDVtwYOcG8hYqxpG92xg2xbDfh0Ta+GoPtkxjnM0xMjLC1taWmjVrMmTIEEB7sKNSqXjz5g2tWrWiZcuWVKxYERcXF+7cuaNbNl26z0/fqV69OqdPn2bQoEEsXrz4s68J2uF+c3Nzdu7cqXvu7du3ummIn7Nu2XwunNZepxIeFkqW7Dl1v/P388HG1g4LS0u9ZVzdPHhw59Zn62IKDXnPzasXKVOhCgA5cucja47cPHv88IsPtpzdPHh077bucaCfL9Y2dlhYWCa65unDe6hUKvIWKqarOXVkH+FhoYzq/Zd2mQBf5k8aRrN23ShWpuIXZQXt1JfH9z6ut0B/bZZ0MfMmUBPi85bGbbtgY6udfrl74wrco6fHpQYHF3eeP/jY/t4F+GFpbYu5Rfx/95huXzhJvbbdMDUzw9TMjGKVanDr3H8perD1LWRObjt2dHKhZLnKurOXP1apwY51S3n59BGRkRG60Zec+QrhmSU7j+7e+i4Ptpxc3Xn0me0voZpLZ4/TqmNvXVso/3NtLp4+qjvYOn/yMD/+XCvRB/KJsXTBHM6cOAZo9zXZc+bS/c7P1wdbOzssLeO/kVJc/j20j+kTx9C972B+qVHbYFkBnF09eHT3M205gRpHZxdK/hi7LQMooqJYOHUUr58/ZsT0pbh6ZEh2Xlc3Dx7c/fj3DvDzjbUvS0zNp0JD3nNg52YaNv9T94Vco9FgmoxR5bXL5nExel8dloR99f0YJ+QSs69+9uQhkZHhlCyn3dflKVCYzFlzcN/rpkEOthxd3Xn24OOlDsH+fljZ2Opthwm5ePwAGbLmxDNr9OfXaDAx/fyJ3qRwdnPn4Sd/89h9ctw1L589xufNK9Ys1F5PGRToj1qtRqGIol33QVhYWDJs8sfrhnu2bYRHhuTvx13c3Hn0mcwJ1Zw8so8s2XORObu2j9GgwcTElJNH9hIeFsqInm0BbZ84d+JQmrfrRvGylZKd+2sg/6nxV+rw4cP4+/uj0WgYMWIEK1eu5ObNm2TJkoU//viDQoUKceTIkXhvYGFiYoIynotNu3fvzuXLlzl+/HiCr2liYhJ9NxtbsmbNqjvYOn36NC1atEj0Z2ne9m9mLN3AjKUbmDhvJfe8bvL6pfai44O7tlLqx9gb0w8lyyaqLiZjYxNmTxzJnZvXAHj+5BGvnj9N1t0ICxYrzcO7t3QXSf+7bxvFylZMUs3dm1fIX6SE3hmqlp16MXnJVt3NMxydXPm736hkHWh9yPLo3scsx/Zto2iZComuObZ/G9vXaM8uBQf6c+LgTsqk0Fn0uOQqUpIXD7zwe/MSgPOHdpG/ZOKn1GXIlosbZ7RfHFVKJXcunSZTCt/R6FvIXCgR7TihmlLlq3Du5BGiIiPQaDRcPvsf2XPnxz1DJsJDQ7jvdQMA79cvef38CVly5DFo/m9FoU+2raNxbH8J1WTJkYfzp7R3UVQqlVw9f5IcMaax3bt5lQJFDHt32L86dWHpuq0sXbeV+cvX4nXrOi+fPwNg19aN/FixSpJe7/SJ48yaMoEpsxcZ/EALoFDxT9rp3jjacgI1pcpX4dyJ2G0ZYP6kYYSHhTLMQAdaAEVKlOGB103eRO/LDu3eQslylZJc8ykLSysO7tzE+ZPaa2ofP7jLw3u3+aHUl98JtEXbzsxYupEZSzcyad6q6H2wti0c2LWFUj9WjrXMx311wnUxpffMTFhICHeib+zw5tULXjx7TPZchpkCnLdIKZ7ev43Pa+2dgE8f2kHBkhU+s9RHb54/Zv+GpahVKqIiIzm5fytFf/zZINk+KFy8DA/u3uJNdBs9sncrJT5px/HV5M5fmLlr9zJh/jomzF9H1dqNKFvxFzr0HIKRkRETh/bg0X3twebZ44cwMzfXHeAkR6FP8vy7dyvFY2178de8fPqIzasWRq/XCA7t2kTZSr/Q+u/eTFu2VXfTDEdnV/7pP/r/5kDre/PVjmx9ytbWli5dutCmTRvUajX58uWjQ4cOKJVK1q9fT61atdBoNJQsWZIHDx7E+Ro///wz9evXZ9u2bbF+5+zsTPv27Zk0aRKbN2+O9zUrVKjA8OHDmThxIpMnT2bEiBEsWbIEMzMzpk+f/kV3PXFwdKJr/xFMGt4XpUKBR4aMdB80GoCHd72YM3kUM5ZuSLAuPpZWVgwcM42lc6agVCoxMzen19CxuLh9+Rl2ewcn2vccyqyxA1Aplbil96RjnxE8vu/F0pljGTt3bbw1H7x9/QIX9/RfnCEp7Byc+KvHUOaOH4hSoc3Svvdwnjy4w7KZYxk9Z028NQC1f2/DoqkjGNy5GRqNhgYtO6Tq7Vdt7B35rfMA1kwdhkqpwNndk8ZdBvHy0V22zp9M9ylLE1y+zh9d2LV0BlO7t8LI2JichYpRqV6z7z6zvYMTHaLbqDK6jXaKbsdLZo5lXHQ7jqsGoGqd3wgJeceQrm1Qq1VkzZmX5u26Y2VtQ4+hk1i9YCoKRRQmxia07TYQdwOcRf0W2Tk40a7HUObE2LY6xLH9xVUD0KJ9T1bNn8yAjo0xMjamQJGS1G7USvf6Kd2XODo5M2DYGIYN6IlCocAzYyYGjRgPwF2vW0weM5yl67Ym+BrzZ05Bo9EweczH67QKFilKz/5DDJLR3sGJDr2GMmtMjHbaN7otzxjLuHlr462B6Lb8Protq6LbcvvuPPC6wYVTR/HwzMyoXu1079e0bRcKl/jyAxh7Ryf+6TecKSP7oVQqcE+fka4DRvHwnhcLpo5myqL18dYkxMTEhH6jp7Fs9iQ2rlyIiYkJvYaM190WPrkcHJ3o1n8EE4f3RalQ4pEhIz2i98EP7t5m7uRRzFi6McG6+NjY2jJgzDSWzJ6MIioKYxMTOvceSnrPTAbJbuvgSPMug1g+eQgqpRJnD09adhvC84d32TBvAv2mrUhw+RpN2rJl8TQm9GyDSqXkh7I/UbZqXYNk+8DewYlOvYcxY/QA3d+8c98RPLrvxeLpY5gwf128NQkxMjKiy4DRLJ4xFqVCgaOTC72HTzbIXersHZzo2HsYM2Pk+Tt621s8fQzjozPHVQPQsGV7VsydRP9OzVAqlZSu8DM/1fw12bm+Bd/PuBYYaeK6pZIwmDtvQtM6QpK9D0/9W1Qnh0r97TXht2ERaR3h/15Gm8RNj/maVGw0OK0jJNmxzWPSOkKSZHUzzG3AU9ML/7C0jpBkFmaGnWKW0sy+4Bq8tPY04Nv7fuFmnTZ3Zv1S3963Cyie1S6tIyRK05Wpd5fcDW2Kptp7xeWbGdkSQgghhBBCfPu+hv//KrV8e6dyhBBCCCGEEOIbICNbQgghhBBCiFRj/P0MbMnIlhBCCCGEEEKkBBnZEkIIIYQQQqQauWZLCCGEEEIIIUSyyMGWEEIIIYQQQqQAmUYohBBCCCGESDXf0SxCGdkSQgghhBBCiJQgI1tCCCGEEEKIVCM3yBBCCCGEEEIIkSwysiWEEEIIIYRINfKfGgshhBBCCCGESBYZ2RJCCCGEEEKkmu/pmi052Eph3u8i0zpCkmV2skrrCEkSFBaV1hGSzMbs29v0HC3M0zpCkijV6rSOkGTHNo9J6whJ9tPvQ9I6QpJc3D0hrSMkmbNNurSOkGRBod9Wv6zRpHWCpHOwMEvrCEnWce2VtI6QJMvalEjrCOL/wLf3jU8IIYQQQgjxzfp+xrXkmi0hhBBCCCGESBEysiWEEEIIIYRINcbf0TVbMrIlhBBCCCGEEClARraEEEIIIYQQqeY7GtiSkS0hhBBCCCGESAkysiWEEEIIIYRINd/T/7MlI1tCCCGEEEIIkQLkYEsIIYQQQgghUoBMIxRCCCGEEEKkmu9oFqGMbAkhhBBCCCG+H7t376ZWrVpUq1aNtWvXxlt3/PhxqlSpkqz3kpEtIYQQQgghRKpJy//U2Nvbm+nTp7Nt2zbMzc1p2rQppUuXJmfOnHp1fn5+TJw4Mdnv9393sPXy5Utat27N0aNH0zrKF7l58TTbV81HqVTgmSUHrbsNxtLKOladRqNhxYzReGbNQbUGLQCIioxg/YIpPH1wB41GQ7bc+WnWqQ/m6SxSJOuFMydYvnAWiqgosuXITY+BI7C2tklSXZPalXBxddfVNmrehhy58jJp5EDdc2q1iqePHzJk7FR+rFT1i7JeOX+KDcvmolREkTlbLjr0GoLVJ1kTUzNtZF8cnV35s0s/AELeBbNi7mRePn+CIjKSX5u3pULVWl+UMSG3Lp1h1+oFKBVReGbNSfMuA+NtF6tnjSFDlhxU/bV5rN8vnjAQeycXGnfobfCMAFfPn2Ljcu06zJQtF+17xl6HCdV0bFwVJxc3XW2d31rxY5Wa3L5+iXWLZqBSqbCxs6dVp15kyZ472XmvXTjF5hXzo7Pk5K8eg7G0sklUjVqlYtX8Kdy7eQWAwiXL0fSvbhgZGfH4vhdrF04nKjIctUpNrd+1n8MQrl04xeaV0XmyJpA5jhq1SsWqBTEyl9Bmfv3iCQsmDdMtr1arefnsEV0HTaDEjz8ZJHdSLR7VitsPXjNj9b9p8v4xXT53kjVL5qBUKMiSPSed+wyL1a4/V+Pn85aBXf5g6uL12Nk7pkjOlOqTq1SrzblTx5k6dihu7ul1v5s8bzlWcfRDiXHl/Ck2LI/R38bRVySmZtqovjg6feyTb1+7xJrF2r7C1tae1p16kSVH8vsK0P6N1y2dgyL6b/x377jbQUI1fj5vGdT1D6Ys+tgObl27yKoF07WZ7ez5o3Mfshooc0r1cR/4vn3N8G5t6DtmFtly5zNI5ph+zOnEP5WzY25qzAOfEMbsuUdolEqvJoerNX2r58ImnQkqDYzfd4+7b0N0v3e3TceyP4vRfPElgsMVBs94+dxJ1kZv+5kT6B8SqvHzecugLn8wJUb/8OLpYxZOH0NEeDgYGdGyXRd+KFnO4Pm/R2fOnKFMmTI4ODgAUL16dQ4cOECXLl306oYMGUKXLl2YOnVqst5PphF+Rd4HB7Jy1lg6DhzPqPkbcfHwZPvKebHq3rx4yvQhXbly5pje8/s2r0StVjF01mqGzVqNIiqKA1tWpUjWoMAApo0bxpAxU1myfhceGTxZPn9mkupePn+Kra0dc1ds0v1UqVabLNly6D1XrGRZKlet+cUHWu+CAlk4ZRQ9h01k2rKtuKX3ZP3SOUmu2bVpFXdvXdN7bv6UkTi5ujNh/loGTZzLynlT8Pf1/qKc8XkfHMia2WNp138sw+ZtwNk9A7tWzY9V9/bFU2YP68a1M8fjfJ3D29byyOuGQbPF9C4okEXTRtFj6ESmLNWuw43LY6/n+Gpev3iKja094+et0/38WKUmYaEhzBjdj2btujFhwXradh3A7LEDUURFJS9vcCBLpo+h6+DxTFy8GVcPTzYtn5fomtNH9/P25TPGzlvH6LlruXfzKhdPHUWj0TB77AAatmzP6Dlr6D16OusXz+Ttq+fJyqvLM2MMXQeNZ+KiBDLHU6PLPHcdo+es5d4tbWbPzNkZPWeN7qdgsdKUqVQtTQ608mRzZ//CrjSo+kOqv3dcgoMCmTN5JH1HTGb2ym24p8/ImiWzk1Rz/NAehvZsT4C/b4rlTMk+GeDOres0atZG73dfeqD1LiiQhVNH0XPoRKYt3Yqbhyfrl8XRJ3+m5tM+OSw0hOmj+9GiXTcmRfcVM8clv68A7d943pSR9Bk+mVkrtH/jtXG0g4Rq/ju0h2G92hMYox2Ehrxnyoi+tOrQg6mLN9K++0CmjR5gkMwp1cd9EBUVyYLJw1EqDX8AA+BgZcawOnnpv/U2vy24wKvACLpUya5Xk87UmDnNC7Pq7HNaLr3M0lNPGV0/v+73tQq5s7D1D7jZpkuRjMFBgcyN3vZnrYy/XSRUc/zQHobF0T8snjWBn2rUZ8qi9XTuM4xpowegUilT5HOkBSOj1Pv5lI+PD66urrrHbm5ueHvrf3dbtWoV+fPnp0iRIsn+rN/8wdbUqVOpVq0aTZo0oUuXLly4cEH3uwEDBrBt2zbd4zx58gAQFBTEP//8Q82aNalfvz5nz54F4NixY9SvX5+6devSuXNn/Pz8AJg4cSL16tXj119/Zc4cbWcfGhpK//79adiwIfXr12fPnj3J/ixeVy+QJVc+3DNkAqBSzYac/+8gGo1Gr+743i2Ur1aX4j/qzyHNXeAHajX+E2NjY4xNTMiUPTf+Pm+TnSsuVy6eJXe+gnhmygJAnQaNOXZ4X6ysCdV53byGsYkJfTr/wd9tfmPt8gWoVPpnrG5dv8Kp40fo0nfIF2e9cfkc2fPkJ71nZgB+qdOI00cP6GX9XI3X9ctcv3iWqrUb6pYJeRfMzSsXaNSyPQDOru6MnrUcG1v7L84al7vXLpAlZz7cottFhRoNuHjiUKx1fWL/VspWrUvRcrG/IN+/eYU7V89Rvnp9g2aL6eaVc2TPnR+P6HVYtXbs9ZxQzYM7NzA2NmZU7/YM6NSMbWsXo1apePvqOVZWNhQsWgqADJmyYmllzYM7N5OV99aV82TPnU+XpUrthpw9pp83oRq1Wk1kRAQKhQKlIgqlUoGZuTkKRRS/Nm9Hgei8Ti7u2No7EOjnk6y8ujy5PslzPI7M8dTElzmmDwdgf3Tpn+y8X6JT44qs2H6WbYevpsn7f+r6pbPkzJOfDBm167N6vd84+e9+vXWeUE2Any8XTh9n6IQ5cb6+oaR0n+x16zrXL1+gc5vf6dP5D25eu/zFWW9cSUSf/Jkar+uXuX5Jv09+8+o5ltYf+wrPzIbpKwBuXD5Ljtz5SR/9N65WN3Y7SKgmwM+XC2eOM+STdvD21QusrG0oVOxD5mxYWVlz3wAnxlKqj/tg9bzJVPilNrZ2DsnOGpcy2RzxevOeF4HhAGy98poaBdz1a7I78TIwgjOPAgA4cd+fgdtvA+BiY07l3C50W59yJxk/bPvpE9E/xFXzoX/4tF0AqFUqQt+/AyAiPAwzs5Q5YPweqdVqvRFajUaj9/j+/fscOnSIzp07G+T9vumDraNHj3L58mX27NnDokWL8PLyStRyM2fOJHPmzOzfv59JkyYxY8YM/P39GTZsGHPnzmX37t0UK1aMUaNG8erVK06cOMGuXbtYv349Dx8+JDIykvnz51OgQAG2bdvG2rVrWbBgAS9evEjW5wn089abQuXo4kpEWCgR4WF6dc069aFUpeqxls9ftDTu0R2mv88b/t29keLlk3dRX3z8vN/i6vax03NxdScsNISwsNBE16lUKn4oUZoxU+cxec4yrlw4y66t6/WWXzJ3Gm06dIlzKkxi+ft64xxjWoyTqxvhYaGEx8iaUE2Avy8r50+ly4DRGBub6Grevn6Jo5Mze7euZXiPvxj0T2uePLhHOgvDTtsM9PPBIUa7cIinXTTu0JuSlarFWj4owJetS2fSpudwjGLkNzR/X2+cErGe46tRqVQULFqKfmNnMXTKIm5cPsfBXRvx8MxMZGQ4Ny6fA+DRvdu8fP6YoAC/ZOUN8PXGySVGFhdtlojw0ETVVKhaG2tbW3q0rkP3lrVxT5+RoqUrYG6ejkrV6+mWObZ/OxHhYeTIWzBZeXV5XBOROZ6aClVrY20TnbnVx8wxbVw2m0atO8WaapRaek7czMYDl9LkvePi5+uNi6uH7rGzqxthofrtOqEaJxdX+o2cQobog5sUy5nCfbKdnT21fv2duSs28UfHbowe1BNfny8bxff39cbZJRF9cjw1uj65v36fnN4zM5ERn/QVzx4TmMy+AsDPxxsXN/2/8aeZE6pxcnGl74gpZMio3w7SZ8xMREQ41y9pT/o+vHubF88eGSRzSvVxAMcP7ESpVFK5xq/JzhkfdzsLvN9F6h77vIvExsIUa/OPf/PMTpb4h0QxpHYeVrYtztzmRTAx1n5p9guJot/W2zwPCE+xjNrvDgn3DwnVJNQ/tOs2gO3rl9OhSU1G9f2b9j0GYmLy/3P1j5GRUar9fMrDwwNf348jib6+vri5ffyedeDAAXx9fWnUqBEdOnTAx8eH5s1jX5qRWN/0wdaZM2eoWbMm5ubm2NvbU7Vq4qaZXbx4kfr1tWf48+TJw8aNG7lx4waFCxcmY8aMADRp0oRz587h7u5OunTpaNq0KatWraJPnz6kS5eOM2fOsGHDBurXr0+LFi0ICwvjwYMHyfo8arUaiN0ojI2T9md69vAukwf8TeVajShcsnyyMsVHrdHEOTZr8knWhOpq1mtE554DsbC0wsbWjgZNWnHmxMcpCl43rxEcFEjlX5J3DdSnZyw+iLmTjq8GYPa4wbTq2BNHZxe951UqJT5vX2NlZc3IGUvpNmgsqxdO4/H9O8nKGyv/J2dgPub/fLtQKZWsmDqChm27Ye/k8tn65Ih3PZt8fj0bm5hQpWYD2nTui4WFJdY2ttRq2IJLZ45jZW1Dz2FT2LVhOQP/bs6pf/eRv0hJTM3Mkp03rrb5abuIr2bHuiXY2jkwe+1+pq/aTUjIO/Zv07+j0Z5NK9m+ZjE9h08xyLWTBslsH5155W5C3utnfuB1g3fBQZStHPtkzvdKo9bE1S3rr/NE1KS0lO6Th46bToWffsHIyIiCRYqRr2ARrl48+0VZNepE9BXx1ADMHj+YVp1i98lW1jb0Hj6FHRuW079Tc04c2UeBIiUxNU1eXwHEGiHUZf502/tMzaesrG3oN3Iq29Ytp0+Hpvx3eC8FfzBg5hTo454+vMuxfdv4o8uAZGdMiJFR3OtUFeM5UxMjfszpxParr2mz7DIbL71kZpPCmJmkzs0X1GpNnNPUYq7jxNR8KioqkuljBvBPvxEs2rifUdOXsGj6WPxSaLbS96ZcuXKcPXuWgIAAwsPDOXToEBUrVtT9vlu3bhw8eJCdO3eyaNEi3NzcWLdu3Re/3zd9iGxsbBx9gBI3IyMj3YaqUHycU2xqaqrXiT969CjW62g0GpRKJaampmzevJkLFy5w4sQJmjZtyurVq1Gr1UyePJkCBQoA2juW2Nsnb/qYk6sHT+9/HJ0L8vfFysaWdBaWiX6NiycOs27BZJp17B3n6FdyrFoyl/On/gO0c+Oz5sil+52fnw82tnZYWFrpLePm7sE9r5tx1v17YDfZc+YhW07thcAajQbTGGdtTvx7kKo16ib5YPNTzq7uPLx7S/c4wM8Xa1s7LCwtP1vz8tljfN68Ys3C6QAEBfqjVqtRREXxa7M/AahUvS4AHp6ZyFPgBx7du012A14o7OjqwdMHH9tFsL9fotvFs4d38Xv7mm3LZgHwLigATXT+Fl0GfmbppIlzHdrYYWHxmfUcXXPyyD6yZM9F5uzadqXRaDAxMUWtVmNhacmQyQt1y/X+qxHuGTImK6+TqzuP7n3MEhidJeZ6Tajm0pnjtOrUG1MzM0zNzCj/c20unjpKzYYtUCiiWDxtFK+fP2HotCW4umdIVtZ48/gnInOMmktnj9Oq4yeZT2szA5w/eZgff66V7G3u/4mLmwcPYrRZfz/f6D7MMkk1KSG1+uSQ9+/Ys30TTVr9FWPfqcHU9Mu+Qji7JaKviKcm3j5ZEUW77oOwsLBkWIy+omfbRngks6+A6L/xnYT3I4mp+ZS2f7Ni5LRFuue6tWmAh2emZGdOqT4uwNeb8LBQxvRpp10mwJcFk4fR5K+uFCvz8Qtrcnm/i6Sgp53usautOcHhCiIUH7+v+b2P4olfGLdfvwe00wiH1AJPB0ue+ofFek1Dc/1k2w+IY9tPTM2nnj95RGREBCXKatdn7vyFyJg1Bw/u3NIbPf2WpeVext3dnZ49e9K6dWsUCgW//fYbhQsXpn379nTr1o1ChQoZ9P2+6T1quXLlOHToEFFRUYSEhHD8+HFev36t+72DgwMPHz4E4MiRI7rnS5Qowd69ewHtgVb79u0pUqQI169f5+XLlwBs3LiR0qVL4+XlRcuWLSlZsiT9+/cnR44cPHnyhDJlyrB+vXZ6hY+PD/Xq1ePNmzfJ+jz5i5bi8b1beL/WTkc8sX87RUonvuO6fuEkGxdPp/vImQY/0AJo3e4f3YXR0xet5u7tG7x68QyAfTs2U7ZC5VjLFCtVNt66p48fsnrpPFQqFZGREezeuoGKP3/MffPaZYoUL5Xs3IWLl+HBnVu8ib5BwZE9W3Ud2OdqcucvzNx1e5mwYB0TFqyjau1GlK30Cx16DcEtvSfZcublxGFtWwoK9Oe+1w2DHmgB5PuhFE/v3cYnul2cPLidQqUqfGYprex5CzJm6XYGzljJwBkrKV/9V4qVr2LwAy2AQsXL8PDuLd2NIP7du5Xin6znhGpePnvEltULUatUREVGcHjXJspU0p5Jnzy0B4+jT0Sc/e8QZmbmZM6Wi+QoVKw0j2JkObpvG0XLVEh0TZYceTh/UnunPKVSydXzJ3VTBRdOHk5EWChDpxruQEuX514iMsdTkyVHHs6fijszwL2bVylQpITB8v4/+KFEGe573eT1S+36PLR7CyXLVUpyTUpIrT7Z0sqaPds2cPo/bdt5eP8O97xuUbz0j1+Uu3DxMjy4G6O/3RtPnxxHTe78hZm7di8T5q9jwvzoPrniL3ToOQQjIyMmDu3Bow99xfFDmJmb607gJEeR4mV4cOcmbxL4Gyem5lNGRkaMG9SNR/e0mU8f02bOYoDMKdXHtejYi0lLtuhuqOPo5EqnvqMMeqAFcO5xAAUz2JHJUXtQ0qhYBk7c159eeeZRABkcLMjroZ32XDSTPRrgdVCEQbPEp0iJMjzw+ky7SETNp9J7ZiIsNIS7t68D8Pb1C14+e0y2XHlS4FN8n+rWrcuePXs4ePAg7dtrr71fvHhxrAOtjBkzJvsO50aa+Ma9vxHTp0/nyJEj2NvbY2xsTKVKlVi/fj1Hjx7l+fPn9OjRA4VCQZkyZdi/fz+nTp3i3bt3DBkyhKdPn2JqasqgQYMoUaIER48eZdasWSgUCjJkyMDYsWNxc3Nj4sSJHDt2DEtLS4oVK8bAgQOJiIhgxIgR3L17F5VKRYcOHWjQoEGsfMfvBSTp89y8dIYd0bd+d/Xw5M+ew/B9+5rVc8YzdKb+nQVXzBhNhizZdbd+H/Z3E0Lfv8PB+eMdVnLkK0TzTn2TlCGzk9Xni4ALZ0+yYsEslEoF6T0z0mfIWGzt7Ll/9zYzJ4xk7opNCdZFRIQzb9p47nrdRKVUUuGnX2jToavuzOmvVUuzeN0uvesL4hIU9vm7Nl29cDr6tu4K3DNkpHPfEXi/fcXiaWOYsGBdvDU2dvqjlVtWLeL9uyDdbYb9fN6yfPZEvN++QqPWULNBM6rWaRjr/T/ln4jMMd2+dIZdaxaiVCpw8fCkdfeh+Hm/Yt2cCQycsVKvdvXMMaTPkj3OW7/vXb+U0PdBX3Trd0cL88/WXLtwWntbd6UCt/QZ+bvvCHzevGLxjDGMn7cu3hobW3siIyJYOW8SD+7eQqVUUrrCzzT+ozNGRkbcuXGZ1QunoVQocHByoV33QbilT/hstTKBUe8Prl88zeYV81Aqlbh5eNKhz3B837xm2ayxjJ6zJt4aG1t7Qt4Fs2r+ZJ4/uo+RsTEFfihJ07+68fThXUb3boeHZ2bM0328oLnxn10oVLxMwoES0Rtfv3iazSvnoVQocUvvSYfew/F9+5plMz/J/EmNXubH0ZmLaDN/mJLZvmElJi7apHcNx+f89PuX37wmIYtGtsTr4RuD3/r94u4JSV7m8vlT2ts2KxV4pM9I1wGj8H7zivlTRzN10fp4a2w/6T8a/Vyc5duOJPnW71bpEjeClJJ98v27t5k/fQLhYaGYmJjSoVsfihSL/2RYUGjCfZyuv1UqcE8fo0+ePoYJ89fFWxOrT169iPfBH/tkrxuXWbVA21c4OrnQrscg3D/TVwCYmnz+3POV86dYt3SOLk+X/qPwefOK+dNGM2Xh+nhrPm0Hv1ctztKtH9vB7euXWTFvKkqlNnPHnoMTNXIfFvX5O9OlRB/36RTu3n/8SpdB4xN16/euG659tiamcjmc+Oen7JiZGPEyMIIRu+7g6WjJkNp5aLFEe21n0Uz2dPs5B5ZmJkSp1Ew99JDrL4P1Xufi4MpUnXY6ybd+X9bm8yefrsTY9t1j9A8Lpo5myqL18dZ82i5++7k4y2L0D7euXmT14lkooiIxNjGlcav2lCr/+TvEFsqYNtfbJlW3HXdT7b1m/Zo31d4rLt/0wdbVq1d5+vQpDRo0QKFQ0KRJE8aNG0fevGm7UmNK6sHW1yCxB1tfi8QcbH1tknqw9TVIzMHW1yQxB1tfnW+wN06pg62U8iUHW2ktsQdbX5PPHWx9bRJzsPW1SczB1tcmqQdbaS0xB1tfGznYii2tD7a+vR48hmzZsjFnzhyWL1+ORqPh119//aoOtIQQQgghhBD6jFPnHiZfhW/6YMvBwYGlS5emdQwhhBBCCCGEiOWbPtgSQgghhBBCfFu+p5Gtb2+SshBCCCGEEEJ8A2RkSwghhBBCCJFq4vtPy/8fyciWEEIIIYQQQqQAOdgSQgghhBBCiBQg0wiFEEIIIYQQqUZukCGEEEIIIYQQIllkZEsIIYQQQgiRar6j+2PIyJYQQgghhBBCpAQZ2RJCCCGEEEKkGuPvaGhLRraEEEIIIYQQIgXIyJYQQgghhBAi1XxPoz1ysJXCMjhYpHWEJNtw41VaR0iS5j94pnWEJLO1MEvrCEkWHKZI6wj/97K6Wad1hCS7uHtCWkdIkpJ1B6R1hCRbtXxQWkdIsmKejmkdIUkiFeq0jpBkNhbf3le4ZW1KpHWEJDH5nu5PLlLMt7elCiGEEEIIIb5Z39ElW9/VKJ4QQgghhBBCpBoZ2RJCCCGEEEKkGrkboRBCCCGEEEKIZJGRLSGEEEIIIUSq+Y4GtmRkSwghhBBCCCFSgoxsCSGEEEIIIVLN93RXfRnZEkIIIYQQQogUIAdbQgghhBBCCJECZBqhEEIIIYQQItXIrd+FEEIIIYQQQiSLjGwJIYQQQgghUs13NLAlB1ufc/78eebMmcPq1atT9H0unj3JqoWzUSiiyJojF936D8fK2ibRdZGRESyYPoH7d26h0WjIk78QnXoOIF06C25cucjSudNQq1TY2tvTvmsfsuXMY7DsL29e4MrOFaiUChw9s1GuZQ/MLa30au4c3829k3sxwghb1/SUbdENS1sHlFGRnN84D7+n99GgwTVrHko36YypeTqD5YvP+dMnWL5gFgpFFNly5KbnoBFYx7HO46sbPag3r1+90NW9ff2KwkWLM3LSLINlvHj2BCtj/L279x8RT7uIuy405D0zJ47k5fMnaNQafq5Rl99a/AnA+3fBLJgxgRfPHhMVGUnjVu2oUr1OsvJePX+KjcvnolREkSlbLtr3HBIrb0I1HRtXxcnFTVdb57dW/FilJi+fPWbpzHFERIRhZGRE0z+7ULhE2WRlBbh24RSbV8yPzpKTv3oMxtLKJlE1apWKVfOncO/mFQAKlyxH07+6YWRkxOP7XqxdOJ2oyHDUKjW1ftd+jpRw9tR/LJo7A0WUguy5ctN/yCisbWK3EQCNRsP4kYPJniMXTVtp20FkRATTJ43h7m1t35GvYCF69htCOguLFMl7+dxJ1iyZg1KhIEv2nHTuMyxWG/lcjZ/PWwZ2+YOpi9djZ++YIjm/xOJRrbj94DUzVv+b1lF07l05y6H1S1ApFLhnzk6DTn2xsLLWq7l28jCndm0AIyPM0llQ54+ueOYw3D4iPhfOnGDFwtkooqLIliMXPQbG3b8lVNe0dmVcXD/2GY2at+GnarW5f+cWC2dNJjI8HJVaze8t/qRK9dpflPPS2ZOsWTIbhUJBluy56NI3dptNqE6lUrFi/jSuXjiLSqWkfpPW1Kj3m96y3m9e0adjC4ZPnkfOPPkBmDisD08f3ccien9aqGgJ+uzCcQAA9GlJREFU2v7TJ8Gsum0nKnrbiSNrfDUqlYqV86dz9eIZ1CoV9Rq3onp0zotnTjBn4nBc3Dx0rzNm5hIsLK3YsHw+504eBSBnnvx06DGQdBaWSVzLH7Otjd72MyfQPyRU4+fzlkFd/mBKjP7h/btgls6ZxMtnT4iKjKBRi7+o9MuXtYcPUrJdPLh7m2VzphAREY5araZBszZU/qU2Go2G9cvnc/aEto/JmacAnXp++foWqUOmEX4FgoMCmDl+OANHT2bB2h14pM/IioWxv7AnVLdp1VJUKiWzl29i9vJNREVGsHnNMkJD3jNuSG/adu7B7BWb+LvXICYO748iKsog2SPeB3N69XQqdxhMgxGLsXXx4MqO5Xo1/s8fcPvIVmr1mUr9ofOxdc3Atd3ag9cbBzZoO/XBc6k3WPsF/ObBTQbJlpCgwACmjh3G0HFTWbphFx4ZPFk2b2aS6oaOm8r8lZuYv3ITPfoPw8bGln96DzJYxuCgAGaMH87A0VNYuHZn9N87dsaE6tYsnYeLqxvzVm5l+qK17Nu5iTu3rgMwfdwwXFzdmbV0I2OmLWThzIn4+Xh/cd53QYEsmjaKHkMnMmXpVtzSe7Jx+ZxE17x+8RQbW3vGz1un+/lwgLJizkQqVa/H+Hnr6NBzGLPGDUSlUn5xVoB3wYEsmT6GroPHM3HxZlw9PNm0fF6ia04f3c/bl88YO28do+eu5d7Nq1w8dRSNRsPssQNo2LI9o+esoffo6axfPJO3r54nK29cggIDmDBqKKMnzmDN1j1k8MzIwjnT46x9+uQRPTv/xX//HtZ7fvXyRahUKpat38ay9duIjIxkzYolBs8KEBwUyJzJI+k7YjKzV27DPX1G1iyZnaSa44f2MLRnewL8fVMk45fIk82d/Qu70qDqD2kdRU/ouyC2zZ9Es14j6TFjFU7u6Tm0bpFeje/r5xxYs4A2gybRZdISKjdsybqpw1I8W3BgANPHDWfwmCksXr8TjwwZWT4/jv4tgbqXz59iY2vHnBWbdD8/VdN+IR07uA8t2/7NnBWbGD1lLotnT+HVi2dJzxkUyOxJI+g3cgpzV23HI70nqxfNTlLdod1bef3yOTOXb2LygjXs2bKO+3du6ZaNiopkxtghKBUKvde853WDsTOXMn3JBqYv2fDZA63goEDmTIredlZtwz1DRtYsjmP7iqfm8B5tzhnLNjFx/mr2bF3Hg+ic925fp17jVkxdvF73Y2llzfmTx7h28RxTFq1nxrLNREZEsHfb+iSv5w/Z5kZv+7Oit/21cfQPCdUcP7SHYXH0D3MnjcDZxZ0pC9cxfPJ8ls2ZjL/vl+/vUrJdaDQaJg3vS9M/OzF9yQaGTpzN8nnTeP3yOedOHuXqxbNMW7yBWcu3EBkZwZ6tX7a+05qxUer9pLX/u4OtqVOnUq1aNZo0aUKXLl3Ytm0bO3bsoEGDBtSvX59BgwYRGRkJQPny5Rk9ejS//vorjRo14sUL7SjFqVOnqF27Ng0bNmTTpo9f/J89e8aff/5JgwYNaNasGV5eXgAMGDCATp06UbNmTY4ePZrkzFcvnCNX3gJkyJQFgJq//s5/h/ej0WgSXVegSDGatG6PsbExJiYmZM+VF9+3b3j98jnWNjYUKV4agExZsmFpbc3d2zeSnDMur+9cwTlLbuzcPAHIU7E2jy8e08vunDkXDUcuwdzSGpUiirBgf9JZ2wLgnrMQhWs2xcjYGGNjE5wzZic0wMcg2RJy5cJZ8uQriGf0uqzTsDFHD+2Ltc4TU6dQKJgyZiidevTFzd0DQ7ly4Sy58hbQvXetX3/neBztIqG6Dt368VfnXgAE+PuiiFJgbWPD+3fBXLt0jmZ/dgTAxc2daQvXYGNn98V5b145R/bc+fHwzAxA1dqNOH30gF7ehGoe3LmBsbExo3q3Z0CnZmxbuxi1SgWAWq0mNOQdAOHhoZgZYOTz1pXzZM+dT5elSu2GnD2mnzehGrVaTWREBAqFAqUiCqVSgZm5OQpFFL82b0eBoqUAcHJxx9begUA/w7fri+fOkDd/ATJm1v7t6zdqwpEDe2O1EYAdmzdQu34jKv9cTe/5IkWL07ptR13fkStPPrzfvjZ4VoDrl86SM09+MmTUrs/q9X7j5L/6bTqhmgA/Xy6cPs7QCXPifP200qlxRVZsP8u2w1fTOoqeB9cv4pkjDy7pMwJQ6pf6XD/1r976NjU1p0HHPtg6OgPgmT0PIUEBKJWKOF/TUK5cPEvufB/7rdoNfudYXP1bAnVeN69hYmJC385/0rnN76xbvhCVSoUiKormbTtStGQZQNu/2Ts44ueb9G3w2sWz5MpTQNcea9T/nRP/xs6ZUN35U8eoUqMeJiam2NjaUb5KNU4c3qdbdtGMCfxUoy629g6657zfvCI8LIx5U0bTvW1jZk8czvt3wQlmTe72df7UcarUqPsx50/VOXFEm/Pe7RvcvHqRXu2aMqT7X9y+rh3RL1OxCmNnL8XMzIzwsFCCgwKxsXPgS3zIlj4R+eOq+dA/DPmkf3j/Lpgbl8/TuHV7AJxd3Rk/ZyU2tl++v0vJdqFQRNGkdQfd9zYXV3fs7R3x9/WmbMWfGT972cf1HRiArZ39F38OkTr+rw62jh49yuXLl9mzZw+LFi3Cy8uL8PBwNm3axIYNG9i5cyfOzs4sXboUAF9fX8qWLcuOHTsoWbIka9euJSoqigEDBjBr1iy2bduGRYypNP3796dv375s376d0aNH07NnT93vHBwc2L9/P1WqVElybl+ft7i4ueseu7i6ERYaQnhYaKLripUqq9sZ+bx9za7Na/nxp1/wzJSFiPBwrlw4C8D9O7d5/uSxwc4Khwb6Yu3oonts5eCCIiIMRUS4Xp2xiSnPr51h86DWeD+4Rc6yvwDgmb8Y9u7aLwIh/t54HdtJlmLlDZItIb7eb3Fx/7guXV3dCQsNIezTdZ6IugO7t+Pk4sqPlX42aEY/H2+9KRsu0e/9abtIqM7IyAgTU1OmjB7EP3/8RqGiJfDMlJXXL5/j6OzCjo1r6Nu5DT3aN+fh/TtYJGMqgr+vN06uH9eVk6sb4WGhenkTqlGpVBQsWop+Y2cxdMoiblw+x8FdGwH4459+7Nq4gi4tazN+4D+07dIfE5PkzYIO8PXGySVGFhdtlojw0ETVVKhaG2tbW3q0rkP3lrVxT5+RoqUrYG6ejkrV6+mWObZ/OxHhYeTIWzBZeePi4/1W7wDf1c2d0NAQwkJDY9X26DeYX2rEnjZTssyPZMqSFYC3b16zZf3qWAdkhuLn642L68e8zq5uhIXqt5GEapxcXOk3coruhNPXoufEzWw8cCmtY8QS7O+LvfPHKXZ2zq5EhocSGR6me87RzYM8xbRTcjUaDftXzSNviXKYmpqlaDZf78T1bwnVqVUqfihRmtFT5zFpzlIuXzjD7q3rMU+Xjup1GuiW2b9zC+FhYeQtUCjJOf18vXGOsd91jmf/nFCdto+O+Tt3/Py0oyqH925HpVRSrU5DvdcLDgygSPHSdOo1iGmL12NhacWcSSMTzvrJviDO7SuBGj+ft7F+5x99gGprZ0/1uo2Yung9Ldp1YdLwPrqRIVNTM/Zt30jHprV5FxxE6fI/JZgzPv6+3jh/pn9IqCa+/uHt6xc4OLuwe8taBndrS7+/W/L4wd1kTb1LyXZhbp6OqrV/1T1/aPdWwsPD/sfeXcdFla4BHP8RoiBgkIrdutba3Wu3rrq6dnesLTYmYoHdrajYa3d3IYrdioColDB1/xgdGQlp9O7zvR8/d2fmmTnPHN4473nfc4Z8hbTlV7u/N9O9dX0CP36gbOW4H3f+DAyS8X8p7f9qsHXu3Dnq1auHiYkJ6dKlo1atWmg0Gp49e0arVq1o0qQJR48e5fHjx7r3VK5cGYC8efPy8eNHvL29sbW1JXfu3AA0a6ZtsIODg/H09GTUqFE0adKEf/75h5CQEAICAgAoWrRovPPWaDQYRHGloKGhUZzjHnp7MaJfVxo0b0OZClUwS2vOmKlz2Lp+Bf07t+L4wT0ULVE60TpSjUYT5VWOBoaRi1a24hVo47yZ4g3acdh1LBq1Wvea//MHHJg9nAJVG5G1SNlEyS0m6mj2pdF3eccmbseWdbTt1D3Rc9Ro1LEsFz+OGzp2Kht3nyDw00c2r1mCSqXE580rzNKmxXnhGoaPn85y11k89PZKQL7RlE8jo1jF1KjXjI59hpEmjSlpzS2o37wdV86dIDw8DNdpo+n5z3jc1u9jrPNSVrhOw9/3bbxz/ZpLVGU34n6LKWbnxuVYWKbHdcN+5qzdQ1DQJ/Z7bNCL2+u+hh3rlzF4/CxMUif+NVBqjTrq/Izi3rR7371D/+4daNbqLypUrpYI2UWmUWuIqt/T2+exiBGxE33bELl8hH8OZfOcifi/fUXTnsNSMLfYt291G7eg9+CRpDE1xdzCkmat23Pu1HG9OPd1K1m/cjHjZ8wjdTzqoEYdyzxjiFNr1HoHfBqNBkNDIx7dv8vB3dvoNSTy8vN8hYowcrIL1rb2GBkZ0bpjT65eOINCEf2MY1Qz2t/nGlOMtr3T/7yvZWX4pFmUr1oLAwMDChb5nfyFinLzykVdbP1mrVm7+wRlK1Vn1oTh0eYYE7VaE+VNEyLmH5uY76mUSt69eYWpWVqmzF/JYMdprF7kwqP7d+OVJyRtuYho+8ZVbF69hNFT5uqV3/rN2rB+z0nKVq7OzPFJX19Fwvxf3SDD0NAQdYQDeACVSkW9evVwdHQEtIMm1ZelSQCpU2uXIxkYGOgOBCM2RkZfDhTVajUmJibs2rVL99rbt29Jnz49gN4MWGysX7GQS2dPAhASHEyOXHl0r/n7vcPcwpI0pvpnXWzs7LnvdTvauFNHD7Bo9jR6DhpJtT/q6fI2NTVl2vxv12D0bNuEzFmyxinf6KTNYIPfU2/d45APfpiYmZMqQqPw6d1rQj8FYJfnNwDyVPiDC5vcCAsJIo25JU+unOTC5gWUbd2bXKXjd0YsNtYsW8CFM1/3eRA5cuXVvebn+3Vf6t/Yw9bOnnt3bkcb99D7LiqViqK/l0qUHNevWMjFsye+5Bisl2P05SIT3l6eUcZdvXSOHLnyYGVti6mZGVVr1eXsyaPUrNsEgFr1tf+fOUs2ChUtzv27nrqLs+PKysaOh/e+5fHez5e05pZ6s2UxxZw+8i/Zc+Ul25fvrNFoMDIy5uXTR4SFfaZE2S8nRgoWIUu2XDy8d0fvDGdcZbSx45H3t1wCvuQS8WxnTDFXzp2gfa9/ME6VCuNUqahUswGXzxyjXvN2KBThLJs9idfPnzB29nJs7DLHO8/vrVjspjugDA4OJlce/XJsYWmJ6Xfl+EeOHvqXOTOcGDgs6tmvxGJta8+DexHLqm+kMh2bGBE76a3tePnw2wHlp/e+mKa1wOS7M/of/HxYP2M0Ng7Z6Tp+TqIs043KuuULuXjmBPClfcsdoezGsn2LGHf0wF5y5clHzjz5tC9qNBh/mfFWhIcze8o4nj99zOzFa7DL5BDrPDeuXMTlc9q+IjQkmGw5I/TPvlHnaW1nr3cdVsQ4G1t7vdUkAf6+WNvYcuLQXkJCghnZr7Pu+TlTxtCx5yDMLSwICgykTMWqX96lwcDQIMqBsi4HW3vdNVbaHKKpX9HEWNvaE+AXMU8/rGzsCA4K5MCurTRv2znCwEGDkbExTx/dR61WkytvAQwMDKjVoGm8r9my+a7uv4+i7scm5nsZrGwAqFFXu+Igk0NWChQuzsN7nuTOVzDW+SVXuQBt+Z0/Yzwvnz5m+oLV2Npr+5AnD++j0Xzb3380aPZLX7P1X/F/NbNVoUIFDh06RHh4OEFBQZw4cYLAwEAOHz6Mv78/Go2GCRMmsGbNmmg/I3/+/Pj5+XHv3j0A9u3bB4CFhQU5cuTQDbbOnj1Lu3bt4p3r3137MH/lFuav3MKsxWvx9rrN6y8X7+7ftY2ylapFes/vpctHG3fp7EmWzpvJJJeFuoEWaAeRE4b358G9OwCcPnoQE5PU5MidL965R5S5UAl8n9zj07tXAHif/pesRcvpxYR+es+pldP5HKRdb/7k0gnSZ85OGnNLXty6yCX3xfzR3ylJB1oAHbv31d3QYt7Sddy7c0t3wfS+nVspH8XZ/JJlyscYd+vGVYqXLBPlmav4+LtrH1xXuuO60h2Xxevw9vq27X93baNctOUi6rgzxw6xadUSNBoNivBwTh87RLESpbHP7EDufAU5un8PAAHv/bnreTPeAy2AIiXL8fCep+5GEEf3badk+Sqxjnn57BHb1i1BrVIRHvaZw7vdKVf1D+wyZyU0OIj7Xtobe/i8fsmr50/IkcC7pRUpUZZHEXI59q8Hv5erHOuY7Lnzc/G09o5QSqWS6xdP65YKLnEez+eQYMa6JO5AC6Brr36s2LidFRu3s2jVBrw8b/LyufZvv3v7FipWiduSkrOnTjB/1nRmuS5N0oEWQPFS5bjvdZvXL7X789CebZSuUDXOMSJ28hQtxYsHd/F78xKAy4f3UKBURb2YsNAQVkwcTKEyVWg9aFySDbQA2nfro7uRxezv2uB/d26jXBRtcInv2uCIcc8eP2TdioWoVCrCwj6zZ/tmqnxZAus8aTQhIUG4xHGgBdC2S2/dTSmmL1jD/bvfyuPBPdsjDIC+KV6qfLRxZSpW4+j+XahUSoKDAjl97CBlKlana79hLFy3U7etDFY2DB4zhTIVqxIaGspy1xm667R2bl5LhSq1dCeAo1K8VDm9HKKtX9HElKlQlaP7d+vyPHP8IGUqVSONqRkHdrrr7jj4+ME9Hty7w+9lyvP00QMWzJxI2JdLB04c2kuR30vHaX9/VaxUOR543eZNDPnHJuZ7dpkcyJW3ACcO7QXgw3t/7t+5Re58cevvkqtcAMyZ6khocDDT3L4NtACePb6P64wJuv19/GD897dIPgaa6OaUf1Fz5szhyJEjpEuXDkNDQ9q2bUtwcDBr1qxBrVZTsGBBpk6dSurUqcmfPz/e3tpZGQ8PDy5dusT06dO5fPkykyZNwtjYmEKFCvH8+XPWrVvHo0ePmDBhAh8+fCBVqlRMmDCBokWLMnLkSMqUKUPz5s0j5XPfJyTSc1G5cv40a5a6olQosXfIwpAxk7GwTMeDe3dwnTmJ+Su3xBjXq11TAj99xCrCLXALFi5O7yGjuH3jCstdZ6FQKMhoZU2/YWOxz5wl2ly2eb6Jyy7npedlru1ajVqpxMLGnkodhxLo94ZzG+bTeLT2QtV7p/bhfXIvBkZGmKXLSNnWfbCwtmfHhO6EhQRilv7bdV+2uQpSrk3fWG+/bfG4daRfXTp3mpWL56NUKMjkkIVh46ZgaZmO+3fvMGf6RBatcY8xDsBt1lQyWlnTtnOPOG1boYxdtbus+3trtz1kjJOuXMyfORHXle4xxgUFfmKByxSePXkIQPnKNWjXpTeGhoa883nDojnT8Hn9ErVaQ5M/21GvSctoc/kY8uML5m9cOqu9rbtSgW2mLPQeNoF3b16xbK4T0xZujDbG3CIdYZ8/s2bhTB7c80SlVFK2ck1adeqDgYEBd25eYfPy+YQrwjEyMqJ5u+6UqlAtxlyU381yR+Xm5bNsXb0QpVKJrb0DPYaOx/fNa1bOn8Jkt/XRxphbpCPo00fWLnLm+aP7GBga8lvx0rTpOoCnD+8x+Z9u2DtkwyT1twPXVp37UaRkuehSASCHTdoYX4/KhbOntLd+VyhwyJKV0ROmYZkuHfe8PHF2Gs+Kjdv14qdNGEPO3Hl0t37/u0VDPn36iE2EtqNwsd8ZPMIxVtv3+xQWp3yvXjyjvW2zUoF9piz0HzkJnzevWOQyGZelm6KN+f4i8BY1S7LK40icb/1eutHIOMXHxdKJf+P18E2i3/p97ar43+XU+/oFDm9chkqpJKN9Zlr0HUWAzxt2LHGm38zlnNyxgSNbVmKXLafe+7qMdcHMIv4X3pdw+PHf5fL506xe7Kr9OztkYaijtt26f+8O86dPxG21e4xxnz+Hsmj2dO553UalVFCp+h907NGfe3du8U+vjjhkza5bvQLQufcgSpatEGUuYYro24urF86wfpkrCqUC+8xZGDhK2+8+9PZigfMk5izfHGOcSqVk9aI53LxyEaVSQe1GLWjaukOk7fRo04DhE511J712ua/j8L4daDQasufMQ5+hY/Vu6qCO4vDt6oUIdSdzhPo1azIuyzZFG/M1zzWL5nLz6pc8GzanyZc8H3p7scJ1JqEhIRgZGdGpzxDdQf7m1Ys5f/IIhkZGZM2em24DhkVbL390xHktQt23i9A+LHaZzKwv7UNUMd+3Dy1rlmRlhPbB1+cNy+fPwOfNKzQaNQ2at6V2oxYxJwMYxTD9klTl4t6dm4zq15nMWbNjEuHkR4ceA/i9TAU2rVrEuZNHMDIyImuO3HQfMFxvfxfKHPd+JCXMPP4o2bY1vHruZNtWVP6vBlvXr1/n6dOnNGvWDIVCQevWrZk6dSoFChRIsZxiO9j6mcR1sJXS4jvYSkmxHWz9TGIz2PqZxGaw9bOJz2ArpcV1sJXSknKwlVQSMthKKbEZbP1MYhps/ayiGmz97H61lGMabP2sZLAVWUoPtv6vrtnKmTMnbm5urFq1Co1GQ9OmTVN0oCWEEEIIIYTQl1iXX/wK/q8GW+nTp9fd1l0IIYQQQgghUtL/1WBLCCGEEEII8XP7BVdoxtv/1d0IhRBCCCGEEOJnIYMtIYQQQgghhEgCsoxQCCGEEEIIkWz+Q/fHkJktIYQQQgghhEgKMrMlhBBCCCGESDaG/6GpLZnZEkIIIYQQQogkIDNbQgghhBBCiGQjt34XQgghhBBCCJEgMrMlhBBCCCGESDb/oUu2ZGZLCCGEEEIIIZKCzGwJIYQQQgghko0h/52pLRlsJbFsVmYpnUKczdt0LaVTiJPWRTKndApxlt4sVUqnEGfmaYxSOoU4MTP59Zq3+28DUzqFOLMyT53SKcTJ2lWjUzqFOOvQeWpKpxBnnoecUzqFODE2+vUO/MxT/3r9SGi4KqVTiJNfLV/xc/r1jkaEEEIIIYQQvyy5ZksIIYQQQgghRILIzJYQQgghhBAi2cjvbAkhhBBCCCGESBCZ2RJCCCGEEEIkG8P/0EVbMrMlhBBCCCGEEElABltCCCGEEEIIkQRkGaEQQgghhBAi2fyHVhHKzJYQQgghhBBCJAWZ2RJCCCGEEEIkG7lBhhBCCCGEEEKIBJGZLSGEEEIIIUSy+Q9NbMnMlhBCCCGEEEIkhV9qZmv+/PlUqFCBUqVK8enTJyZOnMj9+/cBsLW1ZezYseTIkSPB28mfPz/e3t4J/pz4OnXyBPPnuhAeHk6+fPmZMHkq5ubmkeL27tnFmpUrMDAwII2pKSNGjeG3wkV0r79984a/27Ziq8cuMmTImGT51ipiz5gWRTAxNsLr5QcGr75C0Gel7vU/y2en1x/5dI8tTVORKYMpvw/fi++nMDpVy027yjlJY2LErWcBDF59hXClOtHzvHTuFKuXuKJQhJMzd14GjZyAWdrI+zU2cU5jhpDR2oY+g0cBEPjpI4vmTuf508eEh4XRun03atZtmKj5nztzkiVucwkPDyd33nyMGjuZtFGUCwCNRsOUCaPJlScfbdt3BiAoKJDpk8by7OkTNBo1dRs04e9O3RI1x++dP3OKZQvnoghXkCtPXoY7Toox5+kTHcmZJy9t/u6kez4w8BMDe3ZiuONkChT6LUnzPXPqBAtd5xAeHk6evPlxnOAUZd37mu/EsaPIkzcff3fsAsDIoQN58fy5Lub165eUKFkal3kLEy3H6xfP4L5qIQpFONly5qHbYMdI5TOmmMN7tnHiwC4U4WHkyFOA7oMdSWViwiNvL9YvmU3Y51DUajUN/+xApZr1EiXnS+dOsWrJfBTh4eTMnY9BoyaQNpq6F11c6wZVsbax08W2aNuRGrUbcOHMCVymjMXWLpPuNeeFqzAzS5souX/P+9p5Dm1ajkqhwC5bLpr1Gkaa77Z14/RhzuzeDAYGpEqdhoad+uOQO3+S5JMQyya1586D18xddzRFtq9ra8O/tLWjftAmxxDnNPpLmzxE2yY/f/KI+TMn8zk0BAwM6NxrICXLVkhwzpfPn2btl/4hR+68DBgxPsqco4sLDgpk/oyJvHz+FI1aTY26jWjZTttG37p2mVWL5qBUKkmdOg09BgwnX6HCCc45OufPnGL5om/t87AxP2ifJzmSK3deWkdon5NCUvbVX719/YoB3f7CafYi8hVIWL9y9cJp1i93Q6lQkD1XHvoMHRcpjx/F+L17y6h+nXBZtgnLdBkAuH39MuuWzkOpVGKSOjVd+w0jb4GkKw/J7b802/NLfdfLly+jUqkAcHFxIV++fOzZs4c9e/bQrFkzBg8enMIZJtz79+8Z5zgKl7mu7N53EIcsWZk3e1akuKdPHjNnljMLly7H3WMX3Xv2ZsjA/rrX9+zaSeeO7fB99y5J87UyN2Fe59J0WXieio4HeOYbjGOLInoxW88/o+akw9ScdJg6U47w7tNnRm28ju+nMOqXcKBrzTz8OfskVcYdJE0qI3r+kTfR8/wY8J4508YzxmkWyzbuwj5zFlYtnhevuK0bVuF587rec7OnjsPaxg63lVuYOmcJS+bNwO+dT6LlHxDwnqkTHXGaOZdNHvvI7JCFRW6zo4x9+uQRA3t34cTRw3rPL1/kio2dHevcd7Fs7RZ2bt+C560biZbj9z4EvGfG5LFMmj6Hddv2kNkhC0sXzI0y9tmTxwzp042Tx/RzvnD2FH06t+PFs6dJludXAe/fM3n8GKbPmse2XftxyJKFBfNcoox98vgRfXp05tiRQ3rPT581jw3uO9jgvoMx4yZhYWHB8FFjEy3HTx8CWDZ7MgPHTmfWim3YZnJgy6oFsY65fOY4h3e7M2q6G9OXbEYRHsb+HZvQaDTMdxpBi797MHXhBoZNnsvGpXN5++p5VGnEyYeA98yeOg5HJxeWb9qNfWYHVi2KXPdiinv5/CkWFpYsWO2u+1ejdgMA7nrepMVfHfVeS6qBVvCnD3gsmslfQyYyaO5aMtpl4tDGpXoxvq+fc2D9YjqOnkm/mcup1vxvNrqMS5J84it/Tjv2L+lPs1rFUyyHjwHvmTP1S1u76UtbG0W5iE3c1g2r8Lyl3yYvcJlK7QZNcVvtzuBRE5k2bjgqpZKE+PjhPfOmjWfUZGcWb9iJfaYsrF4yP05x61csxNrGjgVrtjF76Qb279rKPc+bKBQKZk4YQb9h43Bd5U6rDt2YPcUxQfnG5EPAe2Y6jWXitDms3bqHTA5ZWLpwbpSxz5485p++3Tj1XfucFJK6rwYIDwvDefJolEpFwvP9EICb80SGTXDGdY0HdpmysH65a5xiThzay9jB3Xnv76t7TqFQMNtpFL2GODJ72WZatuvK/Gk/VzsiYi/Ogy2NRoOzszN16tShfv36rFmzhvbt23Px4kUAXr58SY0aNQAYOXIkvXr1ol69ehw7dowaNWowaNAg6tSpg7+/Pzt37qRZs2Y0adKE0aNHExYWBkClSpWYPHkyTZs2pUWLFrx48YKdO3fi6emJo6Mj3t7e+Pn5ERYWhlqtnQGpX78+/ftrBxseHh4MGDCADh06ULduXVavXs2UKVNo1KgR7du3121n+/btNGzYkEaNGjFy5EiCg4P1vuu1a9eoXbs2z549Izg4mBEjRtC8eXOaNGnC3r17ddtq3749jRo1YvbsqA9+4+L8uTMULlyE7NlzANCqzV/8u28PGo1GLy6ViQnjJzlhY2MLQKHfCuPn54ciPJx373w4duwIi5auSHA+P1LtN3uuPw3gybsgANaceESLstmjje9ftwB+nz6z7tRjAFqVz87iQ/f5EKxAo4Hh666y9fyzRM/z2uXz5CvwGw5Ztbk1aPonxw/vj7RffxR36/plrl46R/2mLXXvCfz0keuXL9C2c08ArG3tmL1kPeaWlomW/+UL5yhYqDBZs2nzatayDYf374uUP4CH+yYaNm1B9Vq19Z4fOHQUfQcOA8DfzxdFeHi0ZzETJeeL5yhQ6DeyfMm5cYvWHDkQdc47tm2iQZPmVK35h97z27dsZMykaWS0tkmyPL+6eP4shX4rTLYvda/Fn39xYP/eKPPdtmUjTZq1pOYfdaL8LIUinInjRjF42Cjs7DNFGRMft69dJGe+Qtg7ZAOgZoMWnDt2QC/HmGLOHN1HveZtMbdIh6GhIZ37j6RSzXooFOE0a9eNwiXKAGBlY4dFuvS890v4yZprl8+Tr2BhXZ1q2KwVxw//G3XdiybO6/YNDI2MGNqnE707tmTDqsW6E29enje5efUSfTr+ydA+nbh942qCc47Og5uXccidH+tMWQAo80cTbp45qvddjI1NaNZzKBYZrABwyJWfoA/vE+XALrH0alWF1TvO43E48oFoctH+vSO0tc1iaJNjiLt17TJXL56jfpOWeu9Tq9UEBX4CICQkGBMTkwTnfP3SBfIW+I3MX3Kp1/RPTkaRc0xxPQYMp0sf7Ynh9/6+KMIVmJmbkypVKlZ7HCR3vgJoNBrevn6JhWW6BOccncsXz5G/4Lf2uUnz1hyNpn3euW0T9aNon5NCUvbVXy2cM40/6jXGMl36BOd788p58uQvROYs2va2TuOWnD6qn29MMe/9fLl09gRjp7vpfW6qVKlYtmU/ufJqy4PPm1dJWh5SgoGBQbL9S2lxHmwdOHCAa9eusWfPHrZu3YqHhwe+vr7RxqdPn579+/frBmBVqlTh4MGDvH//Hnd3dzZv3syuXbuwsrJixQrt4MDX15fy5cuzc+dOSpcuzYYNG2jatCmFCxfGycmJ/Pnz07t3b7Zv306FChUYNGgQ27dvp2LFirrt3r59m4ULF7JixQqmTZtGlSpV2LNnDwCnT5/G29ubxYsXs27dOvbs2YOpqSlubt8K+7179xgzZgyLFy8me/bsLFq0iN9++w0PDw82bNjA4sWLefHiBQA+Pj7s2LGDIUOGxHV3RvL2zVvs7O11j+3s7AkKCoo0EHRwyEKVqtUA7QB41sxpVKteg1QmJtja2jFnnhs5cuRMcD4/kjmjKa/fh+gevw4IxdIsFeZpIq9QzWhuQq/a+Ri35abuuVx2FlhbpGbToMocn/AHQxv/xqeQxD8o8X3ng7Xdt/1qbWNHSHAQoSHBsY7z93vHknnODB87FUPDb1Xn9cvnZLSyZseW9fzTuyMDurXl0f27pEljmmj5+/i8wTZCXja2dgQHBxHyXbkAGDLCkdpRLGE0MDDA2NiYSWNH0KF1U4qXLE227ElXRt75vMXGNnY5Dxo2hlp1G0R63nn+Ygok4TKaiHx83mIbYWBka2dHcBR1D2DYqLHUrR/9MtFdO7ZjbWND9RqJe3Di7+uD1ZcTLAAZbWwJDQnWK8cxxbx59YJPHwOYMWYAo3q1xWP9MszMLTAxSU21uk107zn27w4+h4aQJxGWrPj5vMXG9tvyv691KuS7uhdTnEqlonipsji5LMTZbSXXLp1n9/ZNAFhapqN+0z9ZsNqdTj0HMHn0YHwTcVY5oo/+vqSz+rZvLa1sCAsNJiz0WxuYwdae/CXKA9q2ef/ahRQoVQFj41RJklN8DJ6xlS0HrqRoDr4+PljbxqJNjiFO1yaP02+TAfoMGYX7+pW0b1abMYN60nfoGIyME3blhO+7t1jrlVHbaPqR6OMMDAwwMjbGZfIY+nX6kyK/l8Qhaw4AjI1TEfDen04t6rBq0Vyat+2UoHxj/C4+b2PdpwwcNoZadSK3z0mSVxL21QAH9nigVCqp27hFouTr5+uDtc23PKxsbAkJ1m+TY4rJaG3D8ImzdAPziIyNU/HhvT89Wtdj7dJ5NGndIVFyFskvzoOty5cvU69ePUxMTEibNi27du3Cxib6s85FixbVe1ysWDEALl68yLNnz2jVqhVNmjTh6NGjPH78WBdXuXJlAPLmzcvHjx8jfW7hwoU5evQo8+fPJ0eOHKxcuZK2bdui/LJMoESJEpibm+Pg4ABA+fLazs/BwYFPnz5x+fJlqlevToYM2rWxrVu35sKFC7rP79q1KxUqVCBXrlwAnDt3js2bN9OkSRPatWtHSEgIDx48AKBQoUIYJ7AR/0qjUUc5Cv++wfgqJCSEYUO014mMn+SUKDnEhaGBAZHPg4FaHfnZ9lVyceDGa575fWuEUhkZULWQHd0Xn6f25CNkSGvCqGaJf3CtUasxIKr9ahSrOI1Gw4wJo+jef2ikWRalUsnbN68wS5sWl0VrGDlhOktdZ/HA2ysR89dEXS6M4r4SeNzkGew9cobATx9ZvXxRYqQXpcTMOTmo1eoo745kFI98N61fQ5duvRMhK33Rtg9GRrGKUSmVeF67RP/RU5nsuoagwE9sXa1fBnZvWcP2dUsZMtEFk9RpEpyzWqOJ8rZTRt+1aTHF1Wvcgj6DR5HG1AxzC0uatW7PuVPHABg7dQ6Vq/+BgYEBhYuVoGDhYly/fD7BeUclLu1z+OdQNs+ZiP/bVzTtOSxJ8vmVRb8vjWIVp2uTB0Ruk8PDwpg+fgSDR09i3Y5DzHRbiauzE74+bxOYczRtWqScfxz3z9gpbNh9nMBPn9i85ttS1AwZrVjjcQjnhWuYN208r14k/koP0Na3n7F9Tsq++qH3Xf7dtY1+Q8ckYr4aokhDL9/YxEQnfUYrlrkfYNr8VSxwnsjrJCoPKcEgGf+ltDiPEIyNjfUq6MuXLwF0U6bK79ZEp0mj31mnTp0aAJVKRb169XB01K5JDg4O1i0LiRhnYGAQafpYo9EwYcIERo8eTZkyZShTpgx9+/alTp06eHlpD3BTpdI/i/j9YOjr8sOInxkx91mzZjF8+HD+/PNPChQogFqtxtnZmd9+015I6efnR7p06dizZ0+k7xhXC1zncfK49sAhKDiIvHm/3Uzi3TsfLC3TYWZmFul9b16/ZkDfXuTMnZvlq9YmOI/4ePk+hBI5v918I1N6UwKCwwkJV0WKbVI6K2M26S9befvhM/uuvdLdUGPbhWf806hQouS2bvlCLp49AUBIcDA5cn+7FszP7x3mFpakMdWffbKxy4T3Xc9Icc+fPubtm5csd9NePxfw3h+VSk14WDhtOmhvMvFHfe3MQOYs2fitaHHue3mSN3/8v8vyxa6cOXUc0NaP3BHz932HhaUlpqaRy0V0Lp4/Q+48+bC2scXMLC216tTnRCKvwV+5xI2zp04AEBIcRK48Ccs5qS1ZOJ9TJ77u4yDyRKh7vl/qXlzz9b7nhUqlokSp0omaK4CVjT2P7t3RPQ7w8yWtuaXeLGpMMRmsrCldsZruwuyKNeqyc6N2RYEiPJwlLpN4/fwxE+aswMY+c7zzXLt8ARfPnAS05SDquqe/X23t7PH2uh1l3NEDe8iVJz8582j/PhqNBmMjY4ICP7F3hzut23eN0C9pEu3k1/fSW9vx8uFd3eNP730xTWuByXez2B/8fFg/YzQ2DtnpOn4OqUxSJ0k+v5p1yxdy8cwJII5tslc0bfLrlyx3jdAmq9WEh4dTv2lLPn/+TNmKVQAoULgo2XPkwtvrNjYRZkNiY/2KhVw6+7UsB5MjVx7da/7R5mzP/QhlOWLctUvnyJ4rD1bWtpiamVGlVl3OnTxKcFAgt65dpnwV7SqgPPkLkjNPPp4+eqBbKpdQK5e4ce70iS/fJYicEfa/bwq2z8nVV5uamRISHMTQ3h0BeO/ni/Ok0XTtM5hylarFK3drW3se3PuWh7+fb6R8YxPzveCgQDxvXKZsJW15yJWvIDly5+PZk4dRzoKJn1ucT2GULl2aQ4cOoVAoCA0NpVu3blhaWvLw4UMAjhw5EqvPKVu2LIcPH8bf3183eFqzZk2M7zEyMkKlUmFgYMCjR49YsWKFbtD08uVLlEol2bJli9X2y5Qpw7Fjx/jw4QMA7u7ulC1bVvd6+fLl+eeff3B0dEStVlOuXDk2bdIuW3n37h2NGzfmzZs3sdrWj/TtPxB3j124e+xi3UZ3bt26ybMvNwTYumUz1WrUjPSe4OAgunZuT80/ajNz1pwUGWgBnLzjQ8ncVuS01R68dayWiwM3XkWKS2eWipy25lx+5K/3/N6rL2lcKgtpUmmLYr3fHbj+NCBRcmvfrQ9uq9xxW+XO7CXruHfnlu4s4b87t0XZuJYoUz7KuIKFi7F2+0Hd59Vr0pIqNWszaOR47DM7kCdfQY7u1y5TDXjvz13Pm+QtkLBBY7de/Vm90YPVGz1Yumojdzxv8eK5Nq+d27dQuWqNOH3escMHWbl0IRqNhvDwcI4dPkjJUmV//MY46NKzHys2bGPFhm0sXLkBL89bvPyS824PdypWqZ6o20uonn0G6G5osXLdZjxv3eT5l7rnsW0LVarFbR8DXLtymVJlyibJOvEiJcvy8J6n7sYVR/d5UKJ8lVjHlKlUgwunjhAe9hmNRsPV8yfJlU9bThfNHEdoSDDjEjjQAujQra/uZhVzln5f97ZSvnK1SO+JXPe+xT19/JB1KxaiUqkIC/vMnu2bqVKzDqZmadnrsZmzJ7V303t4/y7eXp6ULFsx0ucnhjxFS/HiwV383mhPMl4+vIcCpfS3FRYawoqJgylUpgqtB42TgVYE7bv1wW21O26r3ZkdqVxso1ysyoU2rmDhYqz1OKj7vHpNWlKlhrZNzuyQlZDgQLxu3wDgzasXPH/6mNz5CsQ557+79mH+yi3MX7mFWYvX4u11Wze7sH/XNspG0Y/8Xrp8tHFnjh1i06qlaDQaFOHhnDl2iKIlSmNoaMS86RN0OT978oiXz5+Sv1CRSJ8fX1169mP5+m0sX7+NBSs2cDdC+7zHw52KlVOmfU6uvrrngOEs37Rb91pGaxuGjZsa74EWQPFS5bjvdZvXL7Xt7aE92yhdoWqcY75naGTEAudJ3PO8AcDzp4949fwp+Qr+H92N0MAg2f6ltDif/vvjjz/w9PSkefPmqNVqOnToQOHChRk5ciTbt2+nZs3IA4OoFChQgH79+tGxY0fUajUFCxakR48eMb6ncuXKjB8/nhkzZjB79mymTZtGzZo1MTU1xcLCAhcXF9KnTx/r7ffs2ZP27dujUCj47bffmDhxol5M06ZN8fDwYN26dfTr148JEybQsGFDVCoVw4YNI1u2bFy5krjr3q2srJjkNI2hgwagUCrIkjUbU6bOAOCO520mjnPE3WMXmzdu4M3r1xw7cphjR77NTixduZr06TMkak4x8QsMY+Cqy6zoXZ5UxoY8exdEv5WXKJY9A7M7lqLmJG1uOW3N8fn4GaVKf5Zy1fGHpE9rwqGxf2BkaMDtZwGMd0/8C9zTZ8jI4FETmTp2GEqlAvvMWRjqqF12ef/eHebPmIjbKvcY42LiOHU2C2dPY99OdzQaDX916pmojWKGjFaMHueE44hBKBVKHLJkxXHiVADueXky3Wkcqzd6xPgZ/QYPY9bUSXRo3RSAKtVr8udf7RMtx6hyHjF2MuNHDkGhVJDZISujJ3zN+Q7OU8azYsO2JNt+XGXMaMXYiVMYOWwQSoUChyxZmeA0HQCvO55MmTiWDe47fvg5L54/I1NmhyTJMV36jPQYMpb5TiNRKpXYZnKg17AJPL7vxfK5U5i6cEO0MQC1GrYkKPATjv07olapyJGnAG27D+SB1y0unTmGvUM2Jg359nMAbbr0o2ip8gnKOX0GKwaPnsQUx6EolQoyOWRhqOMUQFv35k2fyILV7jHGtevSi4Wzp9G7Y0tUSiWVq/9B3UbNMTAwYNz0eSyaM531KxZiZGTMqEkzSZdEbaB5ugw07z2czbPHo1IqyWifmRZ9R/HqkTc7ljjTb+ZyLhzYwQdfH7wun8br8mnde7uMdcHM4v/rAveESJ8hI4NHT2Sq45e21uG7Nnn6RNxWu8cYFx1zC0scp85hybyZhIeHY2RkRP/hY8nkkDXBOQ8cOYFp44ahVCixd8jCkDGTAXhw7w6uMycxf+WWGOO69P2HhS5O9Ov0JwDlK1enccu2GBoaMmbqbJa5OqNSKkmVyoShY6fqXfuVmDJktGL42MmMHzUE5Zf2edR4bfvsfVfbPi9fn/ztc1L31YktXYaM9B0+nlkTh2vzyJSF/iMn8dDbi0Uuk3FZuinamJiYmpoxYpILKxe6fCkPqRg0xgkrm6QpDyJpGWiiuvWMSDSfE3an2RSRvdfWlE4hTs5NTdzfs0oOlqY/z8XysaVUJ/5vnyUlM5Nf6mcEAbj/NjClU4gzK/Nfa+bm6qv3KZ1CnHXoPDWlU4gzz0POKZ1CnKiiuM74Z2ee+tdr40KjuMTgZ/ar5QtQOEvS3WU4MW24+jLZttWuZJZk21ZUfs4r1YUQQgghhBDiFyeDLSGEEEIIIYRIAr/eHLQQQgghhBDil/UT3Lci2cjMlhBCCCGEEEIkAZnZEkIIIYQQQiSbpPh5lJ+VzGwJIYQQQgghRBKQwZYQQgghhBAi2Rgm47+o7Nmzh/r161O7dm02bNgQ6fUjR47QpEkTGjduTJ8+ffj48WOCvqsQQgghhBBC/N/z8fFhzpw5bNy4kZ07d7JlyxYePnyoez0oKIgJEyawdOlSdu/eTf78+XF1dY339mSwJYQQQgghhEg2BgYGyfbve+fOnaNcuXKkT58eMzMz6tSpw4EDB3SvKxQKxo8fj52dHQD58+fnzZs38f6uMtgSQgghhBBC/Ce8e/cOGxsb3WNbW1t8fHx0jzNkyMAff/wBwOfPn1m6dCm1atWK9/bkboRCCCGEEEKIZJOS9yJUq9V6M14ajSbKGbDAwED69u1LgQIFaNasWby3JzNbQgghhBBCiP8Ee3t7fH19dY99fX2xtbXVi3n37h1t27Ylf/78TJkyJUHbk8GWEEIIIYQQItmk5DVbFSpU4Pz587x//57Q0FAOHTpElSpVdK+rVCp69epFvXr1GDNmTIJ/E0yWEQohhBBCCCH+E+zs7Bg8eDAdOnRAoVDQsmVLihYtSvfu3RkwYABv377Fy8sLlUrFwYMHAShcuHC8Z7gMNBqNJjG/gNB33Ns/pVOIs2wZzFI6hTjxCwxP6RTi7Jbfh5ROIc4ypDFJ6RTixN4sTUqnEGfpTFOldApxplCqUzqFOEmX9tfbx7+iwrWHpXQKcbJ/86SUTiHO7gcEpnQKcVbKPkNKpxAnJsa/3gKwwlnMUzqFWPG4Gf+7+8VV82KZkm1bUfn1SpEQQgghhBBC/AJkGaEQQgghhBAi2ST0OqhficxsCSGEEEIIIUQSkMGWEEIIIYQQQiQBWUYohBBCCCGESDb/nUWEMrMlhBBCCCGEEElCZraEEEIIIYQQyeY/dH8MmdkSQgghhBBCiKQgM1tCCCGEEEKIZGP4H7pqS2a2hBBCCCGEECIJyMyWEEIIIYQQItnINVtCCCGEEEIIIRLkl5vZunjxIr169SJbtmxoNBoUCgVt2rShY8eOtG/fnrdv32JmZoZGo0Gj0dC7d2/q16+Ph4cHo0aNwsXFhYYNG+o+b/Xq1UybNo2jR4+SJUuWWOXg6uoKQP/+/RP9+92+fJadaxejVCpwyJ6b9gNGY2qWNlKcRqNhzVwnMufITe1mbQEIDwtj8+JZPH3ghUYDOfMVok2voZikTp3oeQJcOneK1UtcUSjCyZk7L4NGTsAsrXm84pzGDCGjtQ19Bo8C4OLZk7hMGYutnb0uZuaCVZhFsS9i48alM2xdvRCFIpysOfPQbZAjpmbmsYpxnTISnzcvdHG+b19ToEgJBo93wevmFTYtn4dapcLcMh3tegwmW6588coxJo9uXOT01pWoFApssuakTrchpDbV3xdeZ49w+d9tYACpTNJQ4+8+2H/JZUGflphntNbFlq7/J4Uq1Ez0PCO6d+08hzYuQ6VQYJ89F816DSdNNGV5+4Lp2GXLSeXGbQAICfrE7mVzePP0IanSpKFktXqUr9c8SfP93s3LZ/FYsxCFQkGWHHnoPHBMtHVx5ZzJOOTITd3m7ZI8r6sXTrNhuRtKhYJsufLQZ+i4SPXpRzF+794yul8nZi3bhGW6DABcOXcKt5njsbb9Vucmz10e5XeOq2sXz7B51QKUinCy5cxLj8GOkXKOTczsScPIkNGGzv2GA3DnxhXWL5uLSqXCwiIdHXoNIXvuxKl/unYr/Eu7NeoH7VsUcW0aVMPaxlYX26JtR6rXbsD9u54sme9MWGgoKrWaP9t1pkadBj9Fzl85jf7SJg/RtsnPnzxi/szJfA4NAQMDOvcaSMmyFRKcc1wtm9SeOw9eM3fd0WTf9vduXz7LjrWLdP11hwHRtxGr52rbiNrNvrURIUGBzBrVmw4DxpAjb8Ekz/fx135Eqe1HaneNuh+5sl/bjxh/7UdyauvUjaO7uX3yAMrwMOxy5KV21yEYpzJJ1BwT2lZ0/7MWVtbf6lzDP9tTqUY93ePjB3dz5exxhk2ak2g5X71wmvVf2tvsMbTJMcX4vXvLqH6dcInQJj+8d4eVC10I+xyKWq2iaetOVP2jfqLlndIM5Jqtn1vhwoXZtWsXu3fvZuvWraxcuZKHDx8C4OTkpHtt1qxZjBgxgsDAQADs7e05ePCg3mcdPnwYS0vLZP8OUQn8GMDa+VPoMWoqExdtxto+MzvWLIwU9+bFU+Y69ufaueN6z+/fuhqVWoXj/HWMnb+W8PAwDmxbmyS5fgx4z5xp4xnjNItlG3dhnzkLqxbPi1fc1g2r8Lx5Xe85r9s3adGmA26r3HX/4jvQ+vQxgGVzJtN/zHRmLtuGrb0DW1YtiHVM/zHTcXLbgJPbBroMGINZWgs69BlOSHAQ86eMoE3X/kxZuJGOfUfgNm00CkV4vPKMTsinDxxYNosm/cfRdeZK0tlm4tSWFXox79+84OTm5bQYNoWOTosp16Qtu+ZP1L2WJq0FHZ0W6/4l9UAr+NMHPBbOoO0/kxg8bx0ZbDNzcOPSSHHvXj5j5aQheF48qff8v6sXYJLGlIFzVtNrykLu37jIvavnkjTniAI/BrBqrhN9Rk1j6hJ3bOwzs231gkhxr188YdaYflw5eyxZ8vr4IYAFzhMZNsGZ+Ws8sMuUhQ3LXeMUc+LQXsYN7s57f1+993l73aTRn+2ZtXST7l9iDLQ+fQhgicskBo+dwewV27G1d2DTSrc4x+x2X8s9zxu6xyHBQcyZPJx23QYwc/EmuvQfybypo1CEJ7z+fQx4z5ypX9qtTV/arUXRtG/RxL18/hRzC0vcVrvr/lWv3QCNRsOUMUP5u0tv3Fa7M3nWApa5zuLVi2cpnvNXWzeswvOWfpu8wGUqtRs0xW21O4NHTWTauOGolMoE5RwX+XPasX9Jf5rVKp5s24xJ4McA1syfQs9R05i0aAvW9g7R9tdzouivb185x/Rh3fB59TxZ8g359IEDy2fRuP84usxYSTqbTJx2j9yPnNqynOZDp9Bh8mLKNW7L7i/9yIMrZ7h+eBcth0+n09RlKBXhXD3okag5JrSteP3iKeYW6Zi+aKPu39eBVtCnjyyfN421i1zQaBIv548fAnD70t66fmlv10fRJscUc+LQXsZ+1yZrNBqcJw6jdceeuCzdhOM0V1Yvns3rl8lTXkTi+iUHWxGFhYVhZGSEhYVFpNfy58+PmZkZz55pO7HSpUvj6elJSEgIAK9fvyZt2rR67126dCnNmjWjcePGzJw5E82XWrl8+XJq165N69atuXXrFgAKhYJhw4bRtGlTmjZtiru7e4K+i9f1S2TPWxC7zFkBqFKvOZdOHtLl8NWJfdupWLsxJSrW0Hs+72/Fqd+qE4aGhhgaGZE1Vz7ev3uboJyic+3yefIV+A2HrNkBaND0T44f3h8p1x/F3bp+mauXzlG/aUu99931vMnNa5fp26kVw/p25vaNq/HO1fPaRXLlK4S9QzYAajRowfnjB/RyjU2MUqFgqctE2vUcjJWNHW9fPcfMzJzfipcBIHPWHJiapeXh3dvxzjUqTz2vYp8rPxnsHQAoXqMhd88f08vNyDgVtbsOxjy9FQB2OfMS/DEAlVLBqwdeGBgasslpCKvH9OTczvWo1apEzfF7D25exiF3AawzaWeLy9ZuzM3TRyKVjwsHd1CqZgMKl6uq9/yrJ94Ur/IHhoZGGBunIv/v5fC8oD8gS0p3rl0kR96C2H0pD9XrN+fiiYOR8j++dzuVazemVKUaUX1Mort55Tx58hciUxZtXnUat+T0Uf16F1PMez9fLp09geN0t0if7X3nFp43LvNP9zY4DuyK161riZLzrWsXyJW/EJm+7Ms/Grbg7DH9uvWjGK+bV7l55Ty1Gnyb3Xzz6jmmac0p/Lu2/jlk09a/B4lQ/65dPk++ghHarWYxtG/RxHndvoGRkRHD+nSmT8c/2bhqCSqVCkV4OG279OT30uUAsLa1I136DPj5vkvxnAFuXbvM1YvnqN9Ev01Wq9UEBX4CICQkGBOTxJ3R+JFeraqwesd5PA5f/3FwMvi+v65arzkXT0ZuI07s20al2o0o+V1/fWyPO12GjCddRqtkyffZd/1Isej6kS7f+hH7CP3InbOHKVm3JabmlhgYGlKr4wAKVaiVqDkmtK2473ULQ0NDJgzpzvBef7F9/TLUKm1fd/7UETJYWdOu+8BEzflre5s5Fm1yVDFf2+Sx37XJCkU4f7bvQbGSZQGwsrHDMl0G/H19EjX/lGRgkHz/UtovOdjy9PSkSZMmNGrUiBo1alCmTBlsbW0jxZ0+fRqAnDlzAmBsbEylSpU4eVJ70Pbvv/9Sr9636eVTp07h6enJtm3b2LlzJz4+PuzevZvbt2+zfft2duzYwapVq3j7VjuAuX79Oh8/fmTnzp0sWbKEK1euJOh7Bfj5kMHaTvc4g7UNn0OCtcs2Ivir1z+UqVo70vsL/V5Wd3Do/+4Nx/a4UyKJDgJ93/lgHWGJn7WNHSHBQYSGBMc6zt/vHUvmOTN87FQMDfWLomW6dNRv0hK3VVvo1HMATmOG4Pcufo2Mv68PGSMsK8hobUtoSDCfQ4PjFHPy0C7SW1lTqkJ1ADJlyUbY51BuX7sAwOP7Xrx6/pgP7/3ilWd0Av19scxoo3tskdGG8NAQwj9/KxfpbOzJXVzbKGs0Gk5sXELuEuUwMk6FRqUi+28laDFsCm1Gu/D09hWuH9qVqDl+76P/O9JZfcvZ0sqGsNBgwr4ry427DqJYpcgddtY8hbhx6jAqpZKwzyHcuXiKwA/vkzTniN77vSOjXl38Wh7082/XeyjlqtVJtrz8fX2wsvlWn6xsbAkJDtardzHFZLS2YfjEWWT+cqAdkbllOmo3bMGspZto160fM8cNTZSO3d/XB6sI+zKjjXZfRso5mpj3/r6sWeRCvxGTMTQ00sVkctDWv1tXtfXvkfcdXj57TEAi1D9fHx+95ZTRtm8xxKlVKoqXKstkl4XMdFvB1Uvn2LN9EyapU1OnYTPde/bv2kZoSAgFfiuS4jnr2uRxkdvkPkNG4b5+Je2b1WbMoJ70HToGI+PkuxJh8IytbDmQsD42MQX46fcZ0ffXQylTNXIbMXDiXHLkLZTkeX716b0vFrHoR3J934/8ru1HAt6+IjTwA9tnjWbNmJ6c27mONGkTPvMdUULbCpVKReHfyzBy6nzGz1rKrasXOLBrC6AdlLX4uzupUqVK1Jz9fH2w/kGbHFNMdG2yiUlqatVvqnt8aK8Hn0ODyVcoYe2ESBm/3DVboF1GuG7dOgCCgoLo1q0bS5dqlyg5OjpiZmaGSqUiXbp0zJ07l7QRGoR69erh7u5OvXr1OHLkCMuWLdNdg3X+/Hlu3bpF8+bas6efP38mc+bM+Pn5UbVqVd3n1K1bF7VaTd68eXny5Aldu3alSpUqDB8+PEHfS6PWRLmG9ftO70eePbzH4qmjqFa/BUVLV0xQTtHRqNXR5GoUqziNRsOMCaPo3n8oGa1tIr3uOGW27r9/K/o7BQsX49rl89Ru0DTuuWrUGERxaiNirrGJObBjE10GjNY9NjUzZ+BYZ7atXcTmFfPJX/h3ChYthbFx4jbmGo0mylMzBlGUi/CwUA4snUXge19aDJ0KQNHqEdZ4p4ZSdVtw7dBOStZNumugNGpNNPszdmW5Xofe7F+3CLcR3bBIn5E8RUvxzNszsdOMlrY8RH4+rnUxsanVmmjyMopTTFSGT5yl+++CRX4n/29FuXn1IjXqNo53vhBDWTAy+mEMgOu0MbTvNZgMVtZ6z5ulNeef8bPYsnohG5bNp0CR3/mtWOlEqX+xaQ9+FFe3cYsIz5jSrHV7dm/bRNNWf+uedV+3kl3bNjJ51gJSp06Tojnr2uQBkdvk8LAwpo8fweDRkyhbsQr3PG8xYeRA8hX4DZsIJ9P+S9RqNSRCf51sNLE/vlCEhXJgmbYfaf6Pth9Rq5Q887xGk0ETME5lwv6lzpzZtprq7XonXooJaCsMjYyoWb+Z3nP1m7fjwK7N1G/eNtFy/J5GrYmqGOgfX8QiJiYem1axz2MTY6e7Jbid+Jn8l35n65ccbEVkbm5OvXr1OHdOez2Hk5MTZcuWjTa+bNmyjB07lvv375MhQwa9JYQqlYqOHTvSuXNnAD59+oSRkRFbtmzRmxI2NjYmPDycDBkysG/fPs6ePcvJkydp1qwZ+/bti/c1YBlt7Hhy/47u8Qd/X8zMLUidxjTWn3H51GE2LZ5Fm55Rz34lxLrlC7l49gQAIcHB5MidV/ean987zC0sSWOqn6uNXSa873pGinv+9DFv37xkuZv2AC/gvT8qlZrwsHC69R3Mvh3utGrfVdeoajSaeB9EWdnY88j7234N8PMlrbml3n79UczTR96o1SoKFCmhi1Gr1aQxNWX0jMW654Z1a4Fd5tjdaCW2LK1sePPonu5xYIAfadJaYJJaf19/8nvHjjnjyJg5K61GOZPKRHtjlDtnj2CbNRc22XIB2n1paJS0VT+9tS0vHt79ltt7P0zTWmASy7IcFhpC3b97YWaurUsnPNZj9WX5S3LIaGPH44jlwd8Xs+/KTEqwsbXnwb1v9em9n2+kehebmO8FBwVyYNdWmrftrF/nEqGcWNna8fC7fNKaW5ImYv2LJubls8e8e/OK9Uu0F7N/CPBHrVajUITTbeBo0qQxZZzzEt37BndpgX0869+65Qu5eOYEEMf2zSty+5bG1JSjB/aSK08+cub5csOOCPtTER7O7CnjeP70MbMXr8EuU/zKdmLm/PzpY96+fsly1whtslpNeHg49Zu25PPnz5StWAWAAoWLkj1HLry9bv9nB1sZbex5et9L9zg+/XVyssio348EfelHUn3fj/i/Y+eXfuTPkd/6EfP0VuQpVVF3Q41CFWpyftf6RM0xIW1FmjSmnD7yL9ly5SV7rq/1IHHasJhYf9fe+kfR3sYmJiqK8HBcZ07g5bPHTHNdja195sT/AiJZ/KSnYGJPpVJx6dIlChWK3XS8kZERFStWZNy4cdSvr39Xl3LlyrFr1y6Cg4NRKpX07duXgwcPUr58eY4fP05gYCBhYWEcPnwYgKNHjzJs2DCqVaumm1F78+ZNvL9Lwd/L8MT7Dj6vtXe+O7V/J8XKVo71+29dOoP7sjkMnDg30QdaAO279dHdrGL2knXcu3NLd1H3vzu3Ua5StUjvKVGmfJRxBQsXY+32g7rPq9ekJVVq1mbQyPGYmqVl744tnD2pvdvUo/v3uH/XM953vipSoiyP7nny9suFyMf+9aBEuSpxirl3+xqFipbSO6NmYGCAy/jBPP7S4V44eRgTk9RkzZmXxJS9SEnePLpLwNtXANw8tpfcJcrrxYSHhrBl2lDylqpIo75jdB0kgN/Lp5z1WINarUIRHsb1I7spUFb/GqnElqdYaV488MLvzUsALh3eTcE4zLJeOrSbI1tWAhD04T1Xju2LcrlhUvnt97I89vbUXbx+8t8d/F4u9nUxqRQrVY4HXrd58+Ui6UN7tlG6QtU4x3wvjakZB3e5c/G09kYfjx/c46H3HYqXKR/j+2KjaMlyPLjnyZsv+/LIvu2UKl8lVjH5ChVlwYZ9uovdazVoQfkqf9BjsCMGBgbMGDuIR1/q3/kTh0hlYkK2XPGrf+279dHdyGL20ijat8rVIr0nyvbtS9yzxw9Zt2IhKpWKsLDP7Nm+mSo1te2y86TRhIQE4ZKAgVZi51ywcDHWehzUfV69Ji2pUkPbJmd2yEpIcCBet28A8ObVC54/fUzufAXinfuvrtDvZbRthK6/3kGxslV+8K6UkyOqfuT3yP2I+7Sh5ClZkYZ99PuRvKUrc//SKRThYWg0Gh5eO4d9zvyJmmNC2gqAF08fsW3tEtQqFeFhnzm4251yVf9I1By/V7xUOe573dbduCKq9jY2MVGZN82R0JAgps5f9X850PovXbP1S85sfb1my8DAAKVSSf78+enevXusr5mqV68eu3btokYN/euZatSowb1792jVqhUqlYrKlSvTrFkzDAwM6NixIy1btsTS0pLMmbWFvkqVKhw6dIgGDRqQOnVqGjduTP788W98LNNnpMPAMSydPkZ7a1Z7BzoNHsezB3dZ5zYdx3lrYnz/9lVuaDSwzm267rncBYvwV6+h8c4pOukzZGTwqIlMHTsMpVKBfeYsDHV0AuD+vTvMnzERt1XuMcZFx8jIiLHT5rJ47gw2rFyEkZERIyfOJF36DPHK1TJ9RroPHovr1JEolUps7R3oOXQCj+97sXL+FJzcNkQb85XPqxdY22XS+1wDAwN6D5/MyvlTUSkVpMtozcCxztEuh4qvtJYZqNt9KLtdJ6NSKkhvm5l6PYfx9vF9Dq6cTUenxVw/sotPfu94cPUsD66e1b231YiZVGj6N0fXLmD16J6oVUryl6lCkWr1Ythiwpmny0CL3iPYNHs8KqWCjHaZadlvNC8f3WPHYmf6O6+I8f1Vm7Vjq+sU5v3TCTRQq1VnsuRJvgM7y/QZ6TxwLAunjdbWxUxZ6DpkHE8f3GX1/KlMcF2XbLlElC5DRvoOH8+sicNRKhXYZcpC/5GTeOjtxWKXycxauinamJgYGRkxfPJsVrrOZMuaJRgZGTHEcZruFsQJyjl9Rnr9M465k0fq8ukzbAKP7nuxbI4T0xdtjDYmJgYGBvQbOZllc6egVCjIkNGaf8YnTv1LnyEjg0dPZKrjl3bL4bv2bfpE3Fa7xxjXtktPFs2eTp+Of6JSKqhU/Q/qNGrOXc+bnDlxBIes2Rnau6Num517D0rQrdQTI+fomFtY4jh1DkvmzSQ8PBwjIyP6Dx9LJoes8c73V2eZPiMdBzqydPpolF/6686DtW3EOrdpjJ2XNHcCji8zywzU6TaUPW7f+pG6PYbx9sl9Dq2cTYfJ3/qRh9fO8vDat37kzxEzKV6zEZ+DAlk/vi8atRrb7Hn4o3OPRM0xoW1Fi7+7s2rBTIb3+guVUknZyjWpUa9pouYYKefv2lv7CG3yIpfJuETRJtvHok32vnOL86eOkjlLdsYM7KJ7/u/u/fm9dPL/5IJIGAPN97fOEYnquLd/SqcQZ9kymKV0CnHiF5i4t1pPDrf8PqR0CnGWIU3y3n0soezNfr217elME/d6v+SgUKpTOoU4SZf219vHv6LCtYeldApxsn9zzAe/P6P7AYEpnUKclbJP+Amc5GRi/OstACucJfJv6/2MDnr5/jgokdQpFPneAMnpl5zZEkIIIYQQQvyafoblfcnl1xuyCyGEEEIIIcQvQGa2hBBCCCGEEMkmqp8i+H8lM1tCCCGEEEIIkQRkZksIIYQQQgiRbAz/OxNbMrMlhBBCCCGEEElBZraEEEIIIYQQyUau2RJCCCGEEEIIkSAysyWEEEIIIYRINvI7W0IIIYQQQgghEkRmtoQQQgghhBDJRq7ZEkIIIYQQQgiRIDKzJYQQQgghhEg28jtbQgghhBBCCCESRGa2kpiFSaqUTiHOVBpNSqcQJ+Zpfr1i/LtthpROIc4Mf7FTM0a/4GmzVEa/2E4GfrHmgjCFOqVTiDNjo1+vLO/fPCmlU4iTem3GpXQKcXZy+5SUTiHOTFL9Wm2cSv2LNXC/ELlmSwghhBBCCCFEgshgSwghhBBCCCGSwK+3/koIIYQQQgjxy5IfNRZCCCGEEEIIkSAysyWEEEIIIYRINv+hiS2Z2RJCCCGEEEKIpCAzW0IIIYQQQohkY/gfumhLZraEEEIIIYQQIgnIzJYQQgghhBAi2fx35rVkZksIIYQQQgghkoTMbAkhhBBCCCGSz39oaktmtoQQQgghhBAiCfxUM1sjR46kTJkyNG/ePM7vnT9/PhUqVKBUqVJ8+vSJiRMncv/+fQBsbW0ZO3YsOXLk4MWLFyxatIipU6fG+rM9PDy4dOkS06dPj3NesXH94hm2rFqAUhFO1px56T7YEbO05rGO6dmqFhmtbXWxDVu2p2KNerx89pgV86by+XMIBgYGtOncj6Klyida3pfPn2btElcUinBy5M7LgBHjI+UdU1xwUCDzZ0zk5fOnaNRqatRtRMt2nQG4f/cOy12d+fw5FLVKTYt2naheu8EPc7py4TQblruiCFeQPVde+g4bFymn6GJUKhWrF83mxuXzqFRKmrTqQJ3GLQF4/fI5C50n8unTB9KkMWPAqElkyZZT95mK8HCmjBlI7YYtqFC1FgAfPwSweLYTb1+/QKVSUbJsJdr3GIihYezOcSRFucieOz8LZjjqnlOr1bx8+ohBjjMoXalGrPKKybWLZ9i8UptPtpx56TEkcs6xiZk9cRgZrGzo3G84AFfPn2LRrIlY29jpYsbPXoapWdqE5XvhDBtXuKFQhJM9V156/TM2cr7RxISHfWb5/Bk88r6DRgN5CvxGtwEjMEmdRvfed29eMaJPexynu5E7f6EE5RrRlfOnWbvsS53KlZf+w6Ouez+K8333luF9OjBv+RYs02cA4PnTRyyc5cTn0BAwMKBDjwGUKFMhQflevXD6yz5UkD1XHnr/E7le/ijG791bRvfvxKylm7BMp83V88Zl1i6eg0qlwsIyHZ36DCVH7nzxzvPK+dOsX+76JYe89Iui/Ygp7msbcv3SlzakdQfqfmlDvvJ584qhPdsx3nkheb6UiRnjhvL00X3SmJoBUOT3UnTpOzTO+Sdlm3zr2mVWLZqDUqkkdeo09BgwnHyFCsc5x+jcvnyWHWsXoVQqcMiemw4DxkRZvzUaDavnTsYhR25qN2unez4kKJBZo3rTYcAYcuQtmGh5JYZlk9pz58Fr5q47muzbvnHpDO6rFqJQhJM1Zx66D3LE9LsyEV3MfKeR+Lx5oYvzffuaAkVKMGSCC9cunGapy0SsbL+1yY7OS+PVJl+9cJr1y91Qhmvrfp8o6l10MSqVijWL5nD98jnUKhWNW7XX9duBnz6ywnUmL589ISzsMy3adaVa7QZoNBo2rVzE2ROHSJPGlPy/FaVTnyGYmKSOc+6QNP3Iu7evmTc1Ql+tUvHi6SP+GT+TspUT3lf/DAz+Q1Nb/zczW5cvX0alUgHg4uJCvnz52LNnD3v27KFZs2YMHjwYgNevX/PixYuYPipZffoQwNLZkxg0dgazVmzHNpMDW1a5xTrm9YunmFukY9rCjbp/FWvUA2C12wyq1mnMtIUb6TF4HPOnjkKlUiZK3h8/vGfetPGMmuzM4g07sc+UhdVL5scpbv2KhVjb2LFgzTZmL93A/l1bued5E41Gw7SxQ2nbpRfzV25hgrMbK9xceP3i2Q9yCsBt5gSGTZiF29od2GV2YN0y11jHHNq7nTcvnzN3pTszF61n7/aNPLjrCcDcKWOo3bgl81dtp02nXjhPGI5GowHA+85NRvbrxD3Pm3rbWrVwFlmz52LOcndmLdF+1vGDu2O1f5OqXGTJnkvvuSIlylK+Wp1EGWh9+hDAklmTGDxuBrNXavPZtCJyzj+K2e2+lnueN/Seu+91i4Yt/2b64o26fwkdaH36EMDCWRP5Z/xM5q32wDaTAxuXR843uhiPDStRq1Q4L93MrKWbCA8PY8em1br3hoeH4Tp9LEqFIkF5fu/jh/fMnzGekZOcWbRuJ/aZs7B2adR1L6a4Ywf3MHpAV977+eq9b8mcadSq34S5K7YwYMQEnCeOQKWMf7vx8cs+HDremfmrPbDLlIUNyyPXy5hiTh7ay7gh3Qnw/5ZrcFAgsyYMo32PQbgs20L3gaOYPXkkivDweOfpOnMCwyfOYsHaHdhncmDdUtc4xR3as53XL58zb5U7zovXs3fbRu5/aUNAWybmTnGMVCa8vW4xZd4K5izfzJzlm+M10ErKNlmhUDBzwgj6DRuH6yp3WnXoxuwpjpE+O74CPwawZv4Ueo6axqRFW7C2d2DHmoWR4t68eMocx/5cO3dc7/nbV84xfVg3fF49T7ScEkP+nHbsX9KfZrWKp8j2tX3EZAY4Tsd5+TZs7R3YsmpBrGMGOE5nyoINTFmwga4DxmBmbkHHvtoTYA/u3qJ+i3a616cs2BCvNlnbJ09k2ARnXNd6YJc5C+uj7Lejjjm8V1vn5q50Z8aidXr9ttuMCVjZ2DFr6UYmzFrESjdn/H19OH5gD1cvnGbmonW4LNtEBitrNq2IXN5iI6n6kSzZc+G8ZKPuX7FS5ahYvc7/zUDrv+aHg62LFy/SsWNHunbtSp06dRg2bBiPHz+mbt26/PXXX3Tu3BmVSsW0adNo1qwZjRs3ZvXq1QD069ePgwcP6j6refPmeHl5cenSJf766y+aNWtGzZo1OXLkSKTt7ty5k2bNmtGkSRNGjx5NWFgYAJUqVWLy5Mk0bdqUFi1a8OLFC3bu3ImnpyeOjo54e3vj5+dHWFgYarUagPr169O/f38AnJyc8PT0ZOLEiVy8eJGWLVvSvHlzRowYQWhoKP/88w8NGzakUaNG7Ny5M1JeU6ZMYciQIahUKm7duqX7Hl26dInXIO72tQvkylcIe4dsANRq0IKzxw7oDuR/FPPg7i0MDQ2Z9E93Rvb6C48Ny1B/GXSq1WqCgz4BEBoaTKp4nrWJyvVLF8hb4DcyZ80OQL2mf3Ly8H69vH8U12PAcLr00Q6C3/v7oghXYGZujiI8nL869aB4qXIAWNvaYZk+A36+72LM6caV8+TJ/xuZs2j3U93Gf3L6qH5OMcVcPHOcGnUbY2RkjLmFJRWr1+bkkX/x933HqxdPqVS9DgAlylbkc2gIjx/cA2Cfx2bad+9P3gK/6eVTtlIN6jVrDYCJSWqy5syDr8+bWO3fpCwXX93zvM6lM8fo0n9krHL6kVtXL5ArfyEyfcnnj4aRc/5RjNfNq9y8fJ5aDfRnt+973eLOjcuM6NWWCUO6c/fWtQTne/PqBXLnK0SmL2WhdqOWkcpLTDEFi5ag+d9dMTQ0xNDIiJx58uv9fVfMn0HV2o2wTJc+wblGdP3yBfIU+I3MWbR1qm7jPzl5JIq6F0Ocv987Lp45wQTnyAcYarWaoMAv7UZIMKlMTBKU762r53+4n2OKee/ny6VzJ3Ccrn8A8/bVC8zSmlOkRBkAHLLlxMwsLfe9bsUrzxuXz5M3YtvQ5E9OHY28X2OK+74NqVSjNqcO/6t779K506letxEWEcqEz5tXhIaEsHDWZAZ2aYXrjPEEfvoY5/yTsk1OlSoVqz0OkjtfATQaDW9fv8TCMl2cc4yO1/VLZM9bELvMWQGoWq85F08ejJT7iX3bqFS7ESUr6h9wHtvjTpch40mX0SrRckoMvVpVYfWO83gcvp4i27997aJeH1GzYQvOHf++H/lxjFKhYInLRP7uMRirL6sLHnjdwuvmFUb3acvkod25dzt+bfLNK+fJk7+Qrj7VaRxFOxxDzMUzJ6hRt9G3Ole9DqeO/Evgp4/cunqRVh26A2BlY8f0BWswt7Dk0f27lKlYjbTmFoC2rz5/Kn6zjkndjwDcvX2dC6eO0n3QqHjl+LMyMEi+fyktVjNb169fZ8yYMRw4cICwsDBOnjzJkydPcHZ2ZtWqVbi7uwOwY8cOtm3bxtGjR7ly5QpNmjRh3759ADx9+pSwsDAKFSrE+vXrcXJyYseOHTg5OTFv3jy97T148AB3d3c2b97Mrl27sLKyYsWKFQD4+vpSvnx5du7cSenSpdmwYQNNmzalcOHCODk5kT9/fnr37s327dupUKECgwYNYvv27VSsWBEAR0dHChcuzPjx43V5rVmzhhkzZuDq6kqGDBnYu3cva9aswdXVlXv37unycnV1xcfHh5kzZ6JSqXB0dMTFxYUdO3bQuXNnxo4dG+c/gL+vDxkjLI3KaGNLaEgwoSHBsYpRqVQU/r0Mw6fMZ+yspdy6eoGDu7cA0KnvcHZvWU2/vxswbVRfuvQbgZFR4qwc9X33FusIywesbWwJCQ7Sy/tHcQYGBhgZG+MyeQz9Ov1Jkd9L4pA1ByapU1O7YTPdew7s3k5oSAj5fysSY07+73z0tmUVRU4xxfi/89FbEmFlY4e/rw9+vm/JaGWjt/xP+5p28Ddk7DSKl468PLN8lZpkyGgNwOMH9zh9dD9lYzmDlJTl4quNy+fTqmPvKJcZxYe/r4+uI44p5+hi3vv7smaRC/1GTsbQ0Ejvsy0s01GrQQumL9pAmy59mT1xOP6+PgnLN9LfO4p8Y4gpVqqcbiDj6/OGfz02Uf7LEtKj/+5EpVRSq8G3cpxY/N691VtOGV3diynOytqWUZNdcPhywB1Rz0Ej2bZhFV1a1mHcP73oPXg0Rsbxbzf83vlgbWuvexzVfo4pJqO1DcMmzNLt668yZcnG58+h3LxyHoCH9+7w4tkjAt77xS9P38h/6yj3awxxfpHaFzv8/LTl9PC+HaiUSmo31D+R8DHgPcVKlqXXkNHMXraJNKZmuM2cGOf8k7JNBjA2TkXAe386tajDqkVzad62U5xzjE6An4/ekucM1jZ8DgnWLmWN4K9eQylTtU6k9w+cOJcceRNvmW5iGTxjK1sOXEmx7b/388HK5tt+zWitrVefI5SJ2MScOLiLDFbWlKpYXfechWU6atRvzpQFG2jVqS/zJg/nfTza5Kjqfkjwj9uHrzF+795Ges3f9x1vX70gvZU1e7ZuYHT/Lgzv9TePH9wjdRpT8hYszOVzJ/n0MQC1Ws3Jw/vi3W4kZT/y1fol82jTpU+i9dUi+cWqBy1dujS5cuUCoEmTJri7u2NlZUWWLFkAOH/+PHfv3uXChQsAhISE4O3tzZ9//smkSZMICgpi7969NG7cGABnZ2eOHz/OgQMHuHnzJsHB+p3BxYsXefbsGa1atQJAoVBQqNC3hrRy5coA5M2blytXIjdkhQsX5ujRo1y7do1z586xcuVKNm/ezJYtWyLF5syZEwsL7dmNCxcu6K7lypgxIzVr1uTSpUuYm5tz6tQp3r9/z7Zt2zA2Nub+/fu8ePGC3r176z4rKCgoNrtTj0ajwSCKYbehkVGsYmrU0z+Yq9+8HQd3baZmgxa4ThtNz3/GU6JsZR7cvY3LhCHkyl8IKxv7SJ+VaHl/d5Acm7h/xk6hzz9jmDZ2KJvXLKVdl2/7dOv6lezZtomJs9xIHeFamKioNeoo1wBH3FZMMWqNWj9XjQZDQyM0ak2ku+ZoNBoMjWJ57dXlc8yb6ki3/sPJmSd/rN6TVOWiXrO2ANz3ukngxwAqVK8bq3wSlLPhj3MGcJ06hvY9B5PByjrSa0PGO+v+u0Dh4uQrVITb1y5SrU7jeOeb0PLy1eP7d3EeP5Q6TVpRslxlHj+4x+G925k4e1m8c4tJYta974WHheE8cSQDR06kdIUqeN+5hdPogeQp8Bs2tvFrN76fnYgqj9jEfM8srTnDJ7qwaeVC1i2dR8EiJShcvDTGxqnil6daHbv9GkPc9+VF86UNeXT/Lgd3b2PKvOWR3pevUBFGTnbRPW7dsSddWtRGoVCQKlXsv0tytMkZMlqxxuMQD73v4ji4J9ly5IpywB5X2lUoUeX0f3OlQ4rQRLNfDSL2I7GIObhzE10GjNZ7feDYmbr/zl+4OHkKFsXz+iWq1G4UtxwT2D5oNPr9s7bOGaJSKXn35hWmadMy1XUlb169wHFgVzJlyUa12g147+fD+H96kSaNKX80aB7vdiOp+pGvvO/c5NPHACrVSLy++mfxE0w4JZtYDbaMvjvAMzIyIk2abwe+KpWKYcOGUbt2bQDev39P2rRpMTExoXr16hw7dowDBw6wZMkSANq2bUvZsmUpW7Ys5cuXZ+hQ/fXpKpWKevXq4eioXRMeHBysux4LIHVq7XI4AwODSJVQo9EwYcIERo8eTZkyZShTpgx9+/alTp06eHl5RfpuEb9HVJ/1dbsODg4MHjyYSZMmsXnzZtRqNVmyZGHXrl26nP384n5mxMrGjof3vq3pf+/nS1pzS9KkMY1VzOkj/5I9V16y5cqry9nIyJiXTx8RFvaZEmW/DEwLFiFLtlw8vHcn3oOt9SsWcunsSQBCgoPJkSuP7jV/v3eYW1iSxtRU7z02dvbc97odZdy1S+fInisPVta2mJqZUaVWXc6d1E7lK8LDmTttHM+fPsZ50RrsMmX+YX42tva6tdoA/r6Rc4opxsbWXu/6lff+vljZ2GJtZ0+Av5/eQUqAv6/eDE10dm9dj8emVQx2nEaxkmV/GP9VUpWLry6cPEylmg0S9WAmyny+2//Rxbx89ph3b16xfskcAD4E+KNWq1GEh9Oux0AO79lGkzaddPtfAwmepbW2tefh3Zjz/VHM2eMHWT5/Bl37DadSTW1neOrwPkKDg3Ec2EX7Hn9f5k9zpH2PgZSqUDVeuW5YuZDLX+teSDDZY1P3bO25fzfquhedZ08eEhYWSukKVQDI/1tRsuXIzX2v2/EebFl/V+ei288/ivmeWq0mjakZE2cv1T03oGMz7B2yxjq3jSsXcfmcdr+GhgSTLWeE/RpF+wFgbWevdx1WpDYkwnVlAf6+WNvYcuLQXkJCghnZr7Pu+TlTxtCx5yDMLSwICgykTMWvZUODgaFBrOpmcrXJwUGB3Lp2mfJVtDPzefIXJGeefDx99CBRBlsZbex5ev9b//zB3xczcwtSp4n+7y9+zMrWnkfed3SPA6LqR34Q8/ShNyqVigJFSuhigoMCObp3G41ad4owcNfEawb8+7rv7+sbqdzGFGNta0+AX8Q654eVjR0ZrGwAqFFXe0Iuk0NWChYuzoO7ntjaZ6ZSjXo0b6tto+953iRTHNqN7/NPin7kq3MnDlPlj8Ttq0Xyi9Vf7+rVq/j4+KBWq9m5cydVqlTRe71cuXK4u7ujUCgIDg6mbdu23LhxA9DOhK1atYr06dPj4ODAhw8fePr0KQMHDqRKlSocPXpUbyAFULZsWQ4fPoy/v79u8LRmzZoYczQyMkKlUmFgYMCjR49YsWKF7pqtly9folQqyZYtG0ZGRiijudi7XLlybNu2DdAOGI8ePUqZMtrrAXLnzs2ff/6JqakpGzZsIFeuXHz8+FE3s7Z9+/ZIg8bYKFKyHA/vefL2y4W9R/dtp2T5KrGOefnsEdvWLUGtUhEe9pnDu90pV/UP7DJnJTQ4iPte2ps2+Lx+yavnT8iRO3YzK1H5u2sf5q/cwvyVW5i1eC3eXrd1N63Yv2sbZStVi/Se30uXjzbuzLFDbFq1FI1GgyI8nDPHDlG0RGkAXJzGEBIcjPPC2A20AIqVKs/9u7d5/VK7nw7t2U7p7w5uY4opXaEax/bvQqVSEhwUyJnjBylbqTrWNnZkcsjK2eOHAO1MlYGBIdkjHJhFZf/OLezf6c50tzVxGmhB0pWLr+7evkbh4qXjlNOPFC1Zjgd3PXnzJZ8je7dT6ruco4vJV6goCzbu0938olaDFpSv+gc9hjhiamrGod1buXRGe1H8k4fePLp3h2KlE3aHvGJfc/lSFg5HVV5iiLly/hSrFszCcbqbXgfZqc8/zFvjobuwOaOVDQNGOcV7oAXQrksf5q7YwtwVW5i58Evde6mtUwd2b6NMxWqR3lP8a937QVxEmRyyERIUxN0vNyh58+oFL549JlfeAvHOXbsPb+v24aE926LZzzHHfM/AwICpowfwyFt7kH72+CFSmZiQ/csJhtho26W37qYU0xes0WsbDu7ZHmEA9E3x79qQiHFlKlbjaIQ25PSxg5SpWJ2u/YaxcN1O3bYyWNkweMwUylSsSmhoKMtdZ+iu09q5eS0VqtTSO8kZneRqkw0NjZg3fQJet28A8OzJI14+f0r+QjEv7Y6tQr+X4bG3Jz6vtdc9n9q/g2Jlq/zgXeJHCpcoq99H/OtBie/a5B/F3Lt9jULFSunNhpqamnFk7zaunNW2yU8fevPI24uiJeN+t+Pipcp91ydHrvsxxZSpUJWj+3fr9dtlKlXDLpMDufIW4PjBvQB8eO+P951b5MlfiEfeXswc9w9KpQKVSsmOTaupXDN+M0dJ1Y985XXrGkV+LxOv3MTPw0AT3fzsFxcvXmTChAnY2tri4+NDxYoV6dixI506deLYsWOAdpnfjBkzuHDhAkqlkubNm9OjRw/dZ9SqVYsePXrolgVOmzaNo0ePYmxsTLly5di/fz/Hjx9n0qRJulu/b926lTVr1qBWqylYsCBTp04lderU5M+fH29vb0D/luwrVqxg8+bNzJgxgyxZsjBt2jRu3LiBqakpFhYWDB06lNKlSxMQEED79u0pWLAgLVu2xM3NjXXr1gHaZYATJkzA21t7JqdTp060atVKbztPnjzhr7/+YufOnbx584YpU6YQFhaGubk5M2bMIFu2bHr778qTTz/8I9y4dFZ7+26lAttMWeg9bALv3rxi2Vwnpi3cGG2MuUU6wj5/Zs3CmTy454lKqaRs5Zq06tQHAwMD7ty8wubl8wlXhGNkZETzdt0pVaHaD/OxNIvd2akr50+zZqkrSoUSe4csDBkzGQvLdDy4dwfXmZOYv3JLjHFBgYEsdHHi2ZNHAJSvXJ22XXpz3+s2w/p0wiFrdkxSf7upR6deA6O8BbVC+a0IX71whvXLXVEqFdhnzsKAkZPxefOKhbMmMXvZ5mhjLCzToVIpWb1oDreuXkSpVPBHwxY0bd0B0N76fZHLZD59/ICJiQm9hjiSO5/+7YXHDu5OvaatqVC1FgqFgo5Nq2NmllZ3S22AClVr0fLvboSG659giEpSlQuALk0q47x8W6xm576KzYm165fOfrmtuwK7zFnoM2wCPm9fsWy2E9MXb4w2xvy7i+23rV1K4KcPulu/P7rvxZoFswgNCcbIyIj2vYbwW/FSMeZiZPjjRQrXLp5h0wrt/rPLlIV+Iybi8+YVi2c74bxkY7Qx5pbpGNipOUGBn/SuNcn/WzG6DRiht42+7RoxZNyMWN36PbXxjw+wQfvzBeuWfalTmbMwaPS3urfAeRJzV2yJMS6iJtV+Z93OY7pyeuv6ZdYsnosiPBxDIyPadOxJucrVI+XwVbhS/cN8r13U3vb42z6cxLs3r1g0ezKzlmyKNub7XP+sVZIV24/obv1+5+ZVVi90QalUkCGjNT0Hj8Euc5YYczE2ir5cXL1whvXLXFF8aRsGjtLur4feXixwnsSc5ZtjjPvahty8om1Dajf61oZE1KNNA4ZPdNbd+n2X+zoO79uBRqMhe8489Bk6FnMLy1jlHFFStcmGhobcvnGFlQvnoFIqSZXKhA49+lOsZPQHga8/fI5Vzl/dvnKOnV9u/W5j70DnwePwffuadW7TGDtvrV7s6rmTyZw9l96t3wFGd2tGjxFT43Xr93ptxsX5PbG1dOLfeD18k+i3fj+5fcoPY25cOov76gWolEpsMznQc6i2H1kxbwpTFmyINsbcQlv3Vi+YSfqMVjT9q6ve5z6+78W6RbMIDQ3ByMiIdj0GU6hYzG0ygFnqyG3c1Qtn2LDcTdcn9x85CZ83r1g0azIuyzZFG/O1zq1ZNJebX/rt2g2b0+RLnfP1ecOyeTPwefMKjUZNwxZtqd2oBQAbVizg4uljaNQaylSqRtuufaM8waFSx3iIDCRtP9K+YSXmrtoep766WFaLWMempMtP4n4joPgqnTPxbugTH7EabEUckIi4ic1g62cT28HWzyLiYOtXEZvB1s/mV1vFEJvB1s8mtoOtn0lsBls/k9gOXH4mv2LOcR1spbSkHGwlldgMtn42UQ22fmaxGWz9bGSwFVlKD7Z+raNqIYQQQgghxC/tv/Sjxj8cbH29kYUQQgghhBBCiNiTmS0hhBBCCCFEsvkZfmw4ufxiV2EIIYQQQgghxK9BZraEEEIIIYQQyeY/NLElM1tCCCGEEEIIkRRkZksIIYQQQgiRfP5DU1sysyWEEEIIIYQQSUBmtoQQQgghhBDJ5r/0O1sysyWEEEIIIYQQSUBmtoQQQgghhBDJRn5nSwghhBBCCCFEgsjMlhBCCCGEECLZ/IcmtmRmSwghhBBCCCGSgsxsJbFjT31TOoU4a1XEIaVTiJP7vh9TOoU467/iSkqnEGdWVmYpnUKctK6UPaVTiLMiNhYpnUKcpU+TKqVTiBPzNL9et2ee+tfaxwD3AwJTOoU4Obl9SkqnEGdVW4xJ6RTi7MS2X2s/G8qUhEgEv16vI4QQQgghhPh1/YfWEcqYXQghhBBCCCGSgMxsCSGEEEIIIZKN/KixEEIIIYQQQogEkZktIYQQQgghRLKRHzUWQgghhBBCCJEgMrMlhBBCCCGESDb/oYktmdkSQgghhBBCiKQggy0hhBBCCCFE8jFIxn9R2LNnD/Xr16d27dps2LAh0ut3796lefPm1KlThzFjxqBUKuP9VWWwJYQQQgghhPhP8PHxYc6cOWzcuJGdO3eyZcsWHj58qBczbNgwxo0bx8GDB9FoNLi7u8d7ezLYEkIIIYQQQiQbg2T83/fOnTtHuXLlSJ8+PWZmZtSpU4cDBw7oXn/16hWfP3+mePHiADRv3lzv9biSwZYQQgghhBDiP+Hdu3fY2NjoHtva2uLj4xPt6zY2Nnqvx9UvfTfCkSNHUqZMGZo3bx7n986fP58KFSpQqlSpKD/H1dUVgP79+ydavrHx/PYlruxcjVqpIINDTiq3H4SJqZlejNfxPdw9tQ8MDLC0zkSlvwdgaple93rQe1/2zBhCs7FupDFPl2S5Xjx3ilWL56MIDydnnnwMHjWBtGnN4xS3x2MLB/Z4EBYWRt78BRk8aiImJiZcOHMCZ6ex2Npl0n2Oy8JVmKVNmyi5e109z7/rl6BUKsiUPTet+4wgjVnkz9ZoNGx2m4p9tlxUb/KX7vmzB3Zw8cheFOFhZMmdn9Z9RmCcyiRRcouN6oVsGd4gPybGhtx7HciIzbcICvu2nrh5KQe6Vsupe2yRJhX26dNQYcJR/ILCkyXHinms6Fc9FybGhjzwCWLy3nsEh6v0YnLbpGV43byYpzZGpdYw9V9v7r0NIrWxISPq5uO3zBZgYMCdV5+YceA+YUp1suQO2rp4eccq1EoFGR1yUrnDIExM9cvIneO7uXtyHwYGBljYZKLy3wP16mJSu3PlHHs2LEGlCCdz9tz81XdUtOV4g+sUMmfLRY2mbXXPj+7YgPRW3zqUGk3aUqpq7UTP88alM2xdvQilIpysOfPQddAYTM3MYxWjVqlYu2gW3revAVC0dAXadB2AQYQfafF9+5rxAzoyzGk+OfMVjFeOVy+cZv1yN5ThCrLnykOfYeMw+649iy5GpVKxZtEcrl8+h1qlonGr9tRp3BKAy+dO4TZjPNa29rrPcZq3nDSmZmxetYgLp48BkCd/IXoMGkXqNKbxyj8m58+cYvmiuSjCFeTKk5dhYyaR1jxyWw3asjJ9kiO5cuel9d+dEj2X6Dy+cZHTW1eiUiqwyZqT2l2HkPq7+uZ19ghX9m8DAzA2SUONv/tgnzMfADeO7ub2yQMow8Owy5GX2l2HJHqbfOPSGdxXLUTxpYx2H+SIadrI5TiqmPlOI/F580IX5/v2NQWKlGDIBBeuXTjNUpeJWNna6V53dF6KaRR1OTksm9SeOw9eM3fd0WTftrYd+Lb/ug1yjKatiBzjOiXqfTx4vAuvnj9m5fxphH0OAQxo1bkvRUuWT5Scr1/89jfPljMP3QY7Rmo7Yoo5vGcbJw7sQhEeRo48Beg+2JFUJiY88vZi/ZLZhH0ORa1W0/DPDlSqWS9Rcv4ZpOTvbKnVar0+RKPR6D3+0etx9Z+d2bp8+TIqlerHgckoNPAjp9fOoWaPMbScuAwLa3su71ilF+P37AG3D2+n0XAXWoxbhKVtZq7uWad7/cGFo+xzGU7IR/8kzfVDwHtcpoxj7BQXVmzejX1mB1YumhenuDMnjrBr2yamzVvK0vXaAdeOLdrv4nX7Ji3/6siiNe66f4k10Ar6+IEtbtPoOGwyI103YGWXiX3rl0SK83n5lMUTBnHr/Em9529dOMmZf7fTa/wchs1diyIsjJN74r+WN64ypjVhZpui9F51lZrTTvLcP4ThDQvoxXhceUWDWWdoMOsMTWafxTcwjPHb7yTbQCu9WSrGNyrA8G2etFh0kVcfQulXI7deTGpjQxa0Lcbac89pt/wKK848w6lpIQC6VMqOkaEBbZZe5q+ll0idypBOFbMnS+4AoYEfOLVmNrV6OvLnpOUx1sXGI2bTYvxi0tlm5urutcmWY9DHADa6TaXLMCfGuG3Cyi4zu9ctihT39uVTFowfyM3zJ/Se93n1HDNzC4bPXq37lxQDrU8fA1g+x4n+Y6YxY9lWbOwdcF+1MNYxZ4/t5+3LZ0xZuJHJCzbgffs6l88c0703PDyMxc7jUSoV8c7x44cA3GZOZNgEZ1zXemCXOQvrl7nGOubw3u28fvmcuSvdmbFoHXu3b+TBXU8AvO/cpHGr9rgs26T7Z2qWlounj3Pj8gVmLd3E3JVbCfv8mX0em+L9HaLzIeA9M53GMnHaHNZu3UMmhywsXTg3ythnTx7zT99unDp2ONHziEnIpw8cWD6Lxv3H0WXGStLZZOK0+wq9mPdvXnBqy3KaD51Ch8mLKde4LbvnTwTgwZUzXD+8i5bDp9Np6jKUinCuHvRI1Bw/fQhg6ezJDHCcjvPybdjaO7Bl1YJYxwxwnM6UBRuYsmADXQeMwczcgo59h2vzv3uL+i3a6V6fsmBDigy08ue0Y/+S/jSrVTzZtw3admDZnMn0HzOdmcui2ccxxPQfMx0ntw04uW2gy4AxmKW1oEMf7T5es2AmVWo3wsltA90Gj2XBtNGoVPG/4YEunw8BLJs9mYFjpzNrxTZsM0VdLqKLuXzmOId3uzNquhvTl2xGER7G/h2b0Gg0zHcaQYu/ezB14QaGTZ7LxqVzefvqeYJzFmBvb4+vr6/usa+vL7a2ttG+7ufnp/d6XCX6YOvixYt07NiRrl27UqdOHYYNG8bjx4+pW7cuf/31F507d0alUjFt2jSaNWtG48aNWb16NQD9+vXj4MGDus9q3rw5Xl5eXLp0ib/++otmzZpRs2ZNjhw5Emm7O3fupFmzZjRp0oTRo0cTFhYGQKVKlZg8eTJNmzalRYsWvHjxgp07d+Lp6YmjoyPe3t4xfp/z58/Tpk0b3WMPDw/Gjx+Ph4cHAwYMoF27dtSuXZtp06ah0WgStO9eeV3DOns+0tk5AFCwSgMeXTqu97nW2fPy5+TlmJimRakIJ+SDP2nSWgAQ/MGfZzfOU3fA5ATlERvXLp0nf8HCOGTVHgA3bNaKY4f+jbQPYoo7cmAvLdp0wNIyHYaGhgwY5kjNug0B8PK8yY1rl+jV8U+G9O7E7RtXEy1375uXyJqnADaZswJQoU5Trp0+HCn3s/t3ULZWQ4qWr6b3/JUTB6nauA1mFpYYGhrSsudQSlWtk2j5/Ujl/NbcevGRp34hAKw/+4wmJTNHG9+rZm78A8PYdD75GulyuTLi9TqQFwGhAGy7+pp6he0ixbz8EMrZR+8BOHnfj5EedwC49vwDK848RQOoNeD9NohM6VInW/6vvK5hE7EuVm3Iw4uR62KrySt0dTH4gz+p01omW473blwmW56C2H4pxxXrNuNqFOX4zH4PytVqSPEK1fWef3LvNoaGRswb04fpgztywH0V6iQ4AeV57SK58hXE3iEbADUaNOf88QN6ecYUo1arCfv8GYVCgVIRjlKpIJXJtxmLdQudqfxHAywSMKN488p58uQvROYs2u3XadyS00f36+UYU8zFMyeoUbcRRkbGmFtYUql6HU4d+RcA7zu3uH39MkO6tcFxYFfu3NTO0JWrUoMpritIlSoVoSHBfPwQgHkSzIpevniO/AV/I0s2bRvcpHlrjh7YF2V/tXPbJuo3aU7Vmn8keh4xeeZ5Fftc+clgr61vxWo05O75Y3o5GhmnonaXwZintwLAPmdegj8GoFIquHP2MCXrtsTU3BIDQ0NqdRxAoQq1EjXH29cukitfIV0ZrdmwBee+K8exiVEqFCxxmcjfPQZjZaNtEx943cLr5hVG92nL5KHdufdlFje59WpVhdU7zuNx+HqKbN/zu/1Xo0GLaNqKmGOUCgVLXSbSrue3faxWqwgJCgTgc0gwqUwSpz+5fe0iOSP+zRu04NyxyOUiupgzR/dRr3lbzC20x0Gd+4+kUs16KBThNGvXjcIlygBgZWOHRbr0vPd7lyh5/wxS8maEFSpU4Pz587x//57Q0FAOHTpElSpVdK87ODiQOnVqrl7VHnvu2rVL7/W4SpKZrevXrzNmzBgOHDhAWFgYJ0+e5MmTJzg7O7Nq1SrdHT127NjBtm3bOHr0KFeuXKFJkybs27cPgKdPnxIWFkahQoVYv349Tk5O7NixAycnJ+bN059BefDgAe7u7mzevJldu3ZhZWXFihXas2K+vr6UL1+enTt3Urp0aTZs2EDTpk0pXLgwTk5O5M+fH9AuK2zSpInu3+bNmwEoV64cvr6+PH+uPVDduXOnbrnh1atXmTdvHnv37uXmzZscPpyws4HBAb6YZ7DWPU6bwRrF5xAUn0P14gyNjHl64xybR3bg7QNP8pbXdoxp01tRq5cj6eyyJCiP2PB99xbrCEsebGzsCAkOIiQkONZxr14840PAe0YP6U2vDi1Zv3Ix5ubagaOlZToaNv2TRavd6dJrABNHDcb3XfzXy0b0we8d6a2/naFIZ2XD55BgwkJD9OKadx9MicqRDzr83rwg6GMASycPZdbgThx0X0maKJZPJpVMGUx58+FbmXj78TOWpqkwTx15VXCGtKnoVi0Xk3d5JVt+AHaWqfH59Fn3+N2nMMzTGJPWxEj3XHYrM/yDwhnbMD9ru5RkQbtiGBlqm8WLjwN4/l77He3TpeavMlk44uVLcgkO8CNtxm/L677VRf0y8rUubhrRnrcPPMlXIfkOUgP8ffTKcfpoynHL7kMoVSXyjJVarSJf0VL0GuvCACc37l2/xKl/tyd6nu99fcho/a0NyGhtS2hIMJ9Dg2MVU7lWA9JaWDCoQ0MG/t0Au0xZ+L1sZQBOHNiFUqmkWt2mCcrR752P3jI/KxtbQoKDCY3QnsUU4/fubaTX/H21B0UWlumo06gFLss20a5bP2aOH4q/r7YtMzZOxb87ttCzTQM+ffxA2Ur6A+LE4OvzFlu7b7nZ2NoRHBxESHBwpNiBw8ZQq06DRM/hRz6998UiQn2zyGhDeGgI4RHqWzobe3IVLwtol/Sc2LiE3L+Xw8g4FQFvXxEa+IHts0azZkxPzu1cR5pEWgnx1Xs/H6xsvtU3XRmNUEZiE3Pi4C4yWFlTquK3v7WFZTpq1G/OlAUbaNWpL/MmD+e9b+L0d3ExeMZWthy4kuzb/crf14eM1lHsvwhtRWxiTh7aRXora0pFOMHUoc9w9rivZmD7hswY04+OfUdgZJTwK2n8fb/7m9to84nYdsQU8+bVCz59DGDGmAGM6tUWj/XLMDO3wMQkNdXqNtG959i/O/gcGkKeAoUTnLMAOzs7Bg8eTIcOHWjatCkNGzakaNGidO/endu3bwMwa9Yspk2bRt26dQkJCaFDhw7x3l6SDLZKly5Nrly5MDAwoEmTJly4cAErKyuyZNEOAs6fP8+xY8do0qQJf/75J2/fvsXb25uqVaty/fp1goKC2Lt3L40bNwbA2dmZBw8esGDBAlatWkXwd53ExYsXefbsGa1ataJJkyYcPXqUx48f616vXFnbMefNm5ePHz9GmfOAAQPYtWuX7t/X2SwDAwOaNWvG7t27ef36Nf7+/hQrVgyAmjVrYm1tjYmJCfXr1+fChQsJ2m8ajSbKRawGhpH/TDmKV+Bvl8383rAdB13HolEn37UsAGp11OtXjb7LNaY4pVLJtcvnGTPZGdcVmwj89JFVS9wAGDdtDpWr/4GBgQGFi5WgUJFiXLt8PlFy155xit1+jopKqeT+zSt0+Gcig2YuIyQwkP0blyVKbrFhaABRTaKqonjyr/LZOOz5lhf+oZHfkIQMDQyIap43Yo7GhgZUzGOFx7U3dFh5FffLr5jXpiipjL79bQrYm7O8Qwncr7zizMOkXRobUXT1ycDQKNJzOYpXoP3sLZRo2I4D8x2TrS5qoqlbsS3HFf5oTMvug0mdxhSztBZUa9yaWxdPJXaa0bZrhhH2ZUwxOzcux8IyPa4b9jNn7R6Cgj6x32MDTx/e4/i/HnTqNzJxcoxCpByjidHmr/95hl/+DsMnzaJ81VoYGBhQsMjv5C9UlJtXLupi6zdrzdrdJyhbqTqzJgxP8Hf5njqaaw0MjX6iqwg0mijvGGYYRVlWhIWyd4ETH969pnaXIQCoVUqeeV6jYd8x/D3Rjc9BgZzZtjpxU1SribLfMDKKU8zBnZto8lcXvdcHjp1Jmco1MTAwIH/h4uQpWBTP65cSLfdfhUajjrqs6tXDH8cc2LGJJm2+7ePw8DAWTB9D98HjmLduL2NmLmG16zTdSY8kydkoFjkbGaFSKvG8don+o6cy2XUNQYGf2Lpafzn47i1r2L5uKUMmumCSOk2Cc/5ppPDvbDVq1Ii9e/dy8OBBunfvDsCyZcsoUqQIAAUKFGDbtm0cOHAAFxcXTEzifw1okrS2Rkb6HZSRkRFp0nwrICqVimHDhukGNlu2bKFly5aYmJhQvXp1jh07xoEDB2jYULukrG3btty6dYvChQvTq1evSNtTqVTUq1dP93lbt25l3LhxutdTp9ZOFxsYGMRrqV+zZs3Yt28fe/fupUmTb2caIn5PtVqt9zg+zDPaEPLhve5x8Ac/TMzMSRWhcn1695q3D+/oHuer+AdB/u8ICwlK0LZjY82yBfTu2IreHVtxYK8H/n4R17O+w9zCkjTf3czD1t4+2jgraxsqVa1J2rTmpEqVihp1GnD3zk2CAj+xac1yvb+VRqPB2Dhx7ueSwdqOTwF+uscf/f0wNbeI9YXplhmtKVKuCmnM0mKcKhUlq9bm2f07P35jInkd8Bk7y29LIOzTpeFDcDih4ZGXgDUsnpltl14mW25fvf34GRvzbw2TjaUJH0MVfFZ8G4j4BoXxxC+EO68/AdplhEYGBjik1/4daheyZUG74rgee8Sqs8+SNf+0GW0J+ahfF1N/Vxc/vnvN24eeusf5KtZOtroIkMHGjo/v9cuxWRzK8eUTB3j1NMLvimg0GBknrA2LSkYbOz68/9YGBPj5ktbcUi/PmGKunDtBldqNME6VCrO05lSq2YC7N69y9ui/hIYE4zS0G2P7/U3Ae18WO4/j2oW4Dxitbe0J8P+2L/19fb+0U6axirG2tScgQjsX4O+HlY0dwUGBbN+w8rt+R4ORsTFPH93n8YN7gLZvqtWgqe5xQq1c4ka3v1vS7e+W/LtrO36+35Ye+fq+w8LSEtPv2uqUZJHRhqAP306mBAX4kSatBalS65flT/7v2DR5MAaGhvw50lm3osA8vRV5SlUktWlajIxTUahCTV4/TNzZfCtbez5EqG9fy2iaCOX4RzFPH3qjUqkoUKSELiY4KJDdm1dFWUb+a6xs7AmIYv9FbCt+FPP0kTdqtf4+fvn0EeGfP+tmxPMUKIJD9lw88v7WficoZ/8flIsYYjJYWVO6YjXM0ppjnCoVFWvU5eFd7cyKIjwct2mOXDhxkAlzVpA9V74E5ytSRpIMtq5evYqPjw9qtZqdO3dGWudYrlw53N3dUSgUBAcH07ZtW27cuAFAkyZNWLVqFenTp8fBwYEPHz7w9OlTBg4cSJUqVTh69GikG1uULVuWw4cP4+/vj0ajYcKECaxZsybGHI2MjGJ9gwwHBwfs7e3ZvHmz3mDr9OnTBAYGEhYWxr59+xK0nhPAoWAJ3j25x0efVwDcO/Uv2YuV04sJ+fie48un8zlIO0P36NIJMmTOThrzpL9WpGP3vrqbVcxbuo57d27x6oX2IHjfjq2Ur1wt0ntKlikfbVzlarU4eewQYWGf0Wg0nDt1nHwFfsPULC17PDZz5oT2TkgP79/F28uTUmUrJsr3yFe8NM/ue+H7WnvXovOHdlG4dKVYv79o+WrcPHccRVgYGo0Gz0unyZq7wI/fmEhOe/vye44M5LDWHiy1rZCNw56Rz9BZmhqT3dqMq08Cki23ry48fk9hh3RkzaDtcFqUcODkfT+9mHMP35M5fRoK2GsPmH7Plg4N8PrDZyrntWJonbz023iTg3eSf416lkIlePdYvy5mK6Z/56rQj+85tixCXbx4nAwOyVMXAQoUK8PT+3d496Ucnz20k8KlK8f6/W+eP2b/5hWoVSrCw8I4vX87v1esmeh5FilRlkf3PHUXdh/714Pfy1WOdUz23Pm5eFrbFiiVSq5fPE3uAoVp13MIM5dvY7Lbeia7rSdDRht6DZtEiXJxb4eLlyrH/bu3ef1Su/1De7ZRukLVWMeUqVCVo/t3o1IpCQ4K5Mzxg5SpVI00pmYc2Omuu+Pg4wf3eHDvDr+XKc/TRw9YMHMiYV+WiZ84tJciv5eOc+5R6dKzH8vXb2P5+m0sWLGBu563ePlc2wbv8XCnYuXEX66YEDmKlOTNo7sEvNXWt5vH9pL7d/36Fh4agvu0oeQpWZGGfcboXXOTt3Rl7l86hSJc2yY/vHYO+5z5EzXHwiXK8jBCGT36rwclyleJU8y929coVKyU3iyHqakZR/Zu48rZ44B2QPbI2yvR7pT3K4mqHfi+Pv8o5t7taxQqqr+P7TJnJTQkiAdetwDwefOSV8+fkD13wstIkZLf/c33RS4XMcWUqVSDC6eOEP7lOOjq+ZPkyqe9UdSimeMIDQlm3JwV2NhHf122+PklyakTW1tbhg8fjo+PDxUrVqRChQosXbpU93qbNm149uwZzZo1Q6lU0rx5c8qW1a7FLlmyJIGBgfz1l/Y22+nTp6dly5Y0aNAAY2NjypUrx+fPnwkJ+baWu0CBAvTr14+OHTuiVqspWLAgPXr0iDHHypUrM378eGbMmBGr71S/fn0OHTqEnV2E6woyZqR79+4EBATQuHFj3XLF+DK1TE+VDoM5tnQqKpUSSxt7qnYaiu+z+5xZN59mjm7Y5y1M8Xpt2Dd7JIaGRpily0it3mMTtN34SJ/Bin9GT2Ky41CUCgWZHLIwbOwUAO7fvcOc6RNZtMY9xriGzVsTGPiJfl3+Qq1SkSd/QXr0H4uRkRETps9j4ZzprFuxECMjY0ZPmkm69BkSJXeLdBlo03cka2aNQ6VUYGXvQNv+Y3jx8B7ui2byj8vKGN9fsU5TQoI+MWd4N9RqNQ4589G4V99EyS02/IPCGbbpJgs7lSSVsSHP/IL5Z+NNimRNx/TWRWgw6wwAOazT8u5TGEp1wm7cEh8BIQom7bnLjJaFSWVkwMuAUMbvukvBTBY4NshPu+VX8A8OZ+jW24yslx/TVIaEqzQM2+ZJuErNoFp5MAAcG3zrDG++/MjMAw+SJX9Ty/RU7TiYo0unoFIqsbTJRNXOQ/F9ep/T6+bRfOwCbV2s34Z9LiMwMDTCLH1G/ug97scfnkgs0megbb/RrHJ2RKVUYmXvwN8DHHn+8B6bF05n+OzVMb6/busubFs2m+mDO6JSKSlevjrlazVK9Dwt02ek2+CxuE0dhVKpxNbegR5Dx/Pk/l1Wzp/CZLf10cYAtOsxmLWLnBnZoxUGhob8Vrw0DVq2T9Qc02XISN9h45k1YThKpQL7zFnoP3ISD729WDRrMi7LNkUbA1CnSUvevn7JkG5/oVQqqN2wOb8VKwnACKfZrHCdyZbVSzAyMmLI2GlYpstAtdoNePv6BcN7t8fQyIis2XPTZ1jit+UZMloxfOxkxo8aglKpILNDVkaNnwqA9907OE8Zz/L12xJ9u3FhZpmBOt2GssdtMiqlgvS2manbYxhvn9zn0MrZdJi8mOtHdvHJ7x0Pr53l4bWzuvf+OWImxWs24nNQIOvH90WjVmObPQ9/dI75GCCu0qXPSPfBY5k/ZSQqpRLbTA70HDqBx/e9WDFvClMWbIg25qu3r19gHeHnTEC7lGzQOGfWLZrF9vVLMTIyot+oKVikS5+o+f8KLL/sP9epI3XtwNd9vHL+FJzcNkQb85XPq8j7OK25BQMcZ7J+iQuK8HAMjYzo0n8UdpkSfn17uvQZ6TFkLPOdvuSTyYFew7Q5L587hakLN0QbA1CrYUuCAj/h2L8japWKHHkK0Lb7QB543eLSmWPYO2Rj0pBuuu216dKPoqX+PwbiUS0d/n9loEnoLfS+c/HiRdzc3Fi3bt2Pg38RSqWS4cOHU7duXWrX1l5o7uHhwaVLl5g+fXqM7515/FFypJioWhVxSOkU4sTzbdTX4f3M+q9IuYuQ48vK6udZdhQbrSsl363iE0sRG4uUTiHO0qdJldIpxIl5ml9veVbGtMn3G36JZe+9NymdQpwUt02f0inEWdUWY1I6hTg7sW1KSqcQJ7G8BPanUjpn0v2+amK69ybkx0GJpECmlD1++QWLUfLSaDRUrlxZu6a+VuLeSlYIIYQQQoj/GgOD5PuX0hL9FF/ZsmV1SwL/HxgYGHD+fOS74DVv3lx3C3ghhBBCCCGE+N6vt55CCCGEEEII8cv6CSacko0sIxRCCCGEEEKIJCAzW0IIIYQQQojk8x+a2pKZLSGEEEIIIYRIAjKzJYQQQgghhEg2/6Xf2ZKZLSGEEEIIIYRIAjKzJYQQQgghhEg2P8PvXyUXmdkSQgghhBBCiCQgM1tCCCGEEEKIZPMfmtiSmS0hhBBCCCGESAoysyWEEEIIIYRIPv+hqS2Z2RJCCCGEEEKIJGCg0Wg0KZ3E/7MzDwJSOoU4s7NMk9IpxEnQZ2VKpxBngWGKlE4hzsxNfq2J8HClOqVTiDMT41/v/FfPDddSOoU4WdmxVEqnEGdmJkYpnUKcfQz5tdo4k1S/Xt0L/qxK6RTirFrLMSmdQpxc3D09pVOIs6JZzVM6hVh55BuabNvKbWOabNuKyq919CSEEEIIIYT4pcmPGgshhBBCCCGESBCZ2RJCCCGEEEIkG/lRYyGEEEIIIYQQCSIzW0IIIYQQQohk8x+a2JKZLSGEEEIIIYRICjKzJYQQQgghhPhfe/cdH1P2xnH8k0KEqJFE722XZZcg9mf11Uv03lZZy7JYvXdC1CgrFkGILqzeewnRe+8hQURJm/b7IzIyUkm5MzzvfXmtmTnJfJ3cnLnn3nOfm3K+oVNbcmZLCCGEEEIIIZKBnNkSQgghhBBCpBi5z5YQQgghhBBCiESRM1tCCCGEEEKIFCP32RJCCCGEEEIIkShyZksIIYQQQgiRYr6hE1umPdkaMmQI+fLlw9fXl0WLFsXazs3NDYDevXsn+Hu3b9+eFStWJDpjYl04fYyNy+ajUqnIla8Qnf8ajnXadNHa6XQ6lswcT858BandpG2KZDt94jDLFrqhUoWTr2Bh/ho8hrTpbBLc7v27t8x2Gcvjh/fQaXVUr92AZm07A/D2TRD/zJrCowd3CQ8Lo0X7rlSrVT/Jsp89dZTVS+aiUoWTJ39hfu8/Mlr2hLSZPnYgmW2z8tufg5MsW2wunj7GxuULUKtU5MpXkI59Yt8Wls4aT868BakVZVsIfveWqUP/oFOf4eQr/F2y5z176iirl85D/aH/uvcbEXMfx9KmW/Ma2Ga117et37w9FavVSdKM532Osm7ZAtSqcHLnK0SXvsOxTmuToDZajYbl/7hy49JZAEo6/kyrLn0wMzPj3dsgPP+ZzpOH91CFh9GgZSf+V61ukmRObL9GmjFuIJmz2NH5z0EAXDl/Bs9Fs9BoNKRPn5EOPfqTt2CRJMkc1f8KZaFXlQKktjTnlv87Jmy9wftwjUGbgnbpGFirMDZWFmh0MHn7Da4/e6d/3SG9FUs6l6bNojMEhaiSPKPvySOs/HcuapWKPAUK0XPAqGj9F1+bF/7PGPZnJ1wXeZEhY2YgYlxbPHcqjx/cIzwslKZtu1D513pJltvn+GE8Poy1+QsWpu+QmMfkhLSbMLw/WbLa0bPfUIPnnz19Qp+urZkwYwFFihX/4qzJPT4c2LWFM8cOMHDczC/OCBE/Z89/56IOV5G3QCF6Dox5W4ipjUajYdmCmZw7fRytRkPDFu2p1bAZ8GFbcIvYFsI+bAtVatZDp9PhtWQBxw7uJk0aa4oWL0mnnv1Jndrqi/Kf9znKOo/5qFTh5M5fiK59R8Q8xsXQxm3iEJ77PdK3C3j2lGI/lKbf6Ok8eXiXJXMmExYaDJjRonMvSpap8EUZk8Kice25cusps1bsS/H39j15hFWL56JSRfz8//g75m0kpjZhYaEsnuPC7RtX0Ol0FC5Wgi59BmNllYbL50+zwn02GrWa1Kmt6PznQAoXK5Hi/z6ReCa/jNDe3j7OidaX8vHxSfLv+bneBgWydNYEeg6dzKSFa7HLloP1HvOitXv66B6uw//kzLH9KZYt6PUrZk0ezdDxrixcuZls2XPhsXD2Z7XzXDyfrHb2zF+2gZnuK9m+eS3XLl8AYOakUWS1c2DO4jVMmLGQhbNdeOH/PEmyv3kdyD+uY+k3aiozl2zEPntOvBbP/ew2W9Yu4/rlc0mSKT5vgwLxmD2RP4ZOZsI/a8iaLScbPeZHa+f36D7TR/TG99gBg+cvnTnOpAFdef74YYrkffM6kIXTx9FvpAszFm/APltOvJZE7+PY2jx9dB+b9BmZsmCV/k9ST7TeBAXy76wJ9B42GRf3ddhly8napfMT3ObY/h08e/yAifNWMX7uSm5cPsfpoxG/g4tmjCezrT3j3VYwaKIbnv/M4NWLxG+/ie3XSFvWLuf65fP6x8Hv3zFz/CDadu3D1H+8+K33EGZPGooqPDzRmaPKlDYVo+oXY/CGKzT7x4cngaH8Wa2AQRsrS3PmtinJ8hMPabfYl8VH7zO+0ff61+v+4MDCDj9in/7Ldj7jE/Q6kHnTxjJwzDTmLNuIQ/ZcrPzX7bPaHNy9lVH9uvHqZYDB182bOgbbrA64LlzF6GkLWDJ3Gi8DkmZcCwp8xczJoxk+wZVFqzaTLUculv4Tw5icgHbrVi7l8oXoY1t4WBjTxg9DrU7cBDc5x4d3b4L4d/Zkli+Yjk6XqJgEvQ5k7tSIn7Pb8o045MiF56Lo20JsbfZs3cDTxw+ZtWQtLgtWsHXDKm5duwzAXJcx2No54Oq+ijGuH7eFAzv/w/fkEaYuWMH0RV5kts2K1+LoY31CvAkKZNHM8fQePoWpi9Zjny0na5bOS3Cb3sOnMGHuSibMXclvfYaTNl16OvSMODizbN5UKtVswIS5K+nabyTzJg9Do1F/Uc7EKJrfgR0Le9O4xo8p/t4Q8fOf7zqWAaOnMccj9vEitjYbVy5Bo9Hg6r4aV/fVhIeHsclrKSqVipkThtKj3whc3VfTtF0X3KaMUuKfmGzMzFLuj9JMarKl0+mYPHkytWrVon379jx8GLHjWK1aNQBu3rxJ+/btadq0KVWrVsXLy0v/tRcvXqR58+bUq1ePZcuW6Z93d3encePGNGzYkKlTp6LT6ZgwYQIAzZs3B+Dw4cM0a9YMZ2dn/vzzTwIDAwFwcXGhYcOGODs7M3eu4QdFUrhy9hT5Cn+HQ848AFSt24RTB3eh++QT5MDWDfxSsyGOFasleYbYnPU5QeFixcmZOy8AdZ2bc3DPjmjZ4mrXvc8guvTsD8CrlwGowlWks7Hh7Zsgzp85SevOvwOQ1d6BGQs9scmQIUmyX/Q9ScGi35P9Q7/+Wr8ZR/cbZo+vzZULZ7hw+gQ16jVNkkzxuXLOJ2JbyJEbgCp1mnDqUAzbwrb1/PJrA8r8z3Bb2PffWrr0H03GLLYpkvfi2ZMUMOi/phzbv9Owj+Noc/PqRczNzRnTvxuDerRmg+citBpNjO/1pS6fPUWBwt+R7cP7V6vXhBMHDTPG1Uar1RIWGopKpUKtCketVpEqdWrevQ3iynkfnNt0BSBLVgdGz1xCOpuMic6c2H4FuHrBlwtnTlCjXhP91/g9eYh1OhtK/FQOgJx58mGdNh23rl1KdOaonPJn5qrfWx4FhgCw4exTahd3MGxTIAuPA0M5fucVAIdvvmTopisAZLVJTZUiWenjdTFJc0V14cwJChX9nuy5IvqvVsNmHNlnOD7E1ebViwB8jh1kxBTDz4S3b4K46HuKFh26AWBr58DkucuwSZ8049rZ0ycoEmWsrefcnAMxjcnxtLt47jS+Psep69ws2nvMnzmZX+s0JEPGTInKmpzjw4nDe8lsm5W23f5KVEb4+HPOkYBtIaY2p44epFrtBlhYWGKTPgMVq9bi8N7tMW4LU+ZFbAt3bl6j3P+qkM4mPQDlK1bjxOEvO1tz+ewpChT5Psr41ZQTB2IY4+Jpo1apcJ8+lra/98PWLuL3VavVEPzuLQChwe9J9YVn3hKrR4tKeGw6wcY9KXPg81MXfU9QsMjHsaBmg+jbSFxtvi/5E03bdcHc3BwLCwvyFyrKi+d+pEqVioWrd5C/cDF0Oh3P/Z6QPkPiP0OEMkxqGeGuXbu4evUqW7du5e3btzRs2NDg9XXr1tGzZ08qVKjAo0ePaNiwIa1btwYgICCAVatWodVqadKkCeXKlSMgIIDLly+zfv16zMzMGDhwIFu2bGHEiBGsWLGCdevW8erVK6ZPn87y5cvJmDEjq1evxtXVlZ49e3L48GG2bdtGSEgIQ4cOJSwsDCurpBtwXr3wJ0vWjzsimbPaExL8ntCQYIPlY23/GADAlXOnkuy94/PC/zlZ7bPpH2e1cyD4/TtCgt9/spQm7nYWlpa4jh/GsUN7qfBLNXLmzsftG1fJbJsV7zWe+J46ikqlonGrDvqdg8R6GfBc/4EBYGsX0a9Rs8fVJjQ0hGULpjN0oht7t21IkkzxCQx4TuYoS2YyZ7WLcVto0yNyWzA8M9t37KwUyRnpZcBzbKNsu1li6+NY2mg0Gkr8VI7WXf5Eo1YzdWRfrNOmo26TNkmW8VXAc7JE+Rln0f9+vdcvs4mrzS816nH66D76dqiPVhuR96fyv3DnxhUyZbZlp/cqLp45gVoVTp0mbfU7M4mR2H6N3HaHTJzDvu0b9W2y58xDWGgIF31PUrKME3duXOHxg7sEvnqR6MxROWRIw/M3YfrH/m/CsEljSbrUFvqlhHmyWPPyXTgj6hWlsIMN70LVzNl/B4AX78IZtOFKkmb6VMTv/scxy9bOnuD3MY0PMbfJktWOQWNdo33fZ08fkck2K/+tX8k5n+OoVOE0bN6eHEk0rgX4PyerQ/xjclztQkKCWTh7GuNd57F9y3qD77/zv42o1WpqN2zK6hX/Jiprco4Pv9aPOAB2aPd/icoI0T+/YtoW4mrzwv9ZtNce3L3FsycftoV1Kznrcxy1KpyGLSK2hcLflWDr+pXUadwCm/QZObRn2xf/Hr4MeE6WKJ8bMY1xCWlzaPdmMtlmxfHnqvp2HXoOYsrQnuzc5MWboFf0HDwRC4uU36Xs57IOgOoViqX4e0PMP/9Pt+W42pRy/Lj0MuC5H9s2ruL3fsMBsLRMxevAlwzq0Za3b17Tb8TkFPpXiaRmUpMtHx8fatasSapUqciSJQuVKlUyeH3IkCEcOXKEhQsXcvPmTYKDg/Wv1a1bl7Rp0wJQtWpVfHx8ePbsGRcvXqRJk4gjvKGhoeTIkcPge164cAE/Pz86dOgAgFarJWPGjDg4OGBlZUWrVq2oWrUqAwYMSNKJFoBOp43x9Ke5ufInJCOyRQ9nbm7x2e0GjJxEr79HMGnk36xetpCfylbgud8T0qZLx7T5y3j6+CGD//yNnLnyUKjo99G+1+fS6rQxnleOmim2NgBuk4bT4ff+ZLbNmugsCaWNtR+V3xZiotPqYs5rYZGgNtXrNjZ4rm6TtuzcvDpJJ1s6nS7e7SCuNt6r/iV9xky4rdxBeHgYs8cPZMfGlRQsVoKA50+xTpuOka6LeP70ERMH/Y5DjtzkT+S1conpVwC3ycNp36NftG03bTob/h7tyhqP+axcNIdiP/xE8VJlsbRMlai8nzIzI9qZFgBNlOcsLcz4X6Es9PA8z5Wnb6lUxJbZLUvSYO4JVJpErgtLAK1WF8u4a/FZbT6lUavx93uCddp0TJyzBL8njxjZtwvZc+WhYJHEX0Op02pjvElotDE5lnY6nQ6XMUPp1nsAWbLaGbx2+8Y1tm9ez9S5ixOdMyKD8Y8PEPO2CjGMEbG0iRg/DL+fubk5Gs2HbSFdOia5RWwLI/6K2Baq1KzHqxfPGf13D9KksebXek2++PcwIZ+/CWmzc5MXv/UZpn8cHh7GvCnD6dZvFD+V/4Xb1y8xc8zfFCjyvcFBym9BYreRSHduXmPa6L+p3aglZZw+7ttmymyL+5qd3L11jXED/yBX3gLkyJU0B2iUZwTr+1KISU22zMzMDDZaS0vD+H379iVDhgxUrVqVunXrsnXr1hjbarVaLC0t0Wg0dOzYkc6dI4oyvHnzBgsLww8mjUZD6dKl+eeffwAICwvj/fv3WFpasm7dOnx8fDh8+DCtWrVixYoV5M+fP8n+vVnsHLh74+NR3MCXAaS1yYBVGuske4/P4bl4PqeOHQQg+P178hUorH/t5Qt/bNJnII21YTY7h+zcuHo5xna+PsfJV6AQtlntsU6blso1anPs0D6q124EQI26Ef/PkSsP35f8kZvXLifJZCurXTZuX/+Y6dWLANJ9kj22No8f3OW53xNWLIy46Pp14Eu0Wg2q8HB+7z8y0dliY2uXjXs3r+ofv34ZQFqb9IptC/GxtXeI3n82GUgTJW9cbY7s3U6eAoXJq9/GdFgm8VHTLHYO3Lnx8f0DX0a8f9Q+javNmRMHaf/731imSoVlqlRUrF6P08f264/+/lIjoqCLQ47cFPm+FHdvXk30ZCsx/fr4wV38/Z7gabDtalGpwun61zDSpLFm1LSF+q/r91tTsuXIlai8n3r+JowSOT8um7NLn5qgEBWhKq3+uRdvw7n3IpgrTyOWKB2++ZIRdSFnJmvuvwyO9j2Tmp19Nm590n+fjm0JafOpzLYRE5hqtSNWZGTPmZtiJX7k9vXLXzzZWvHvJ2NywY9j8ou4xuRrl6O1e3j/Ls/8HvPv3IizcoGvXqLRaAkPC8c6rTXB798x4I+O+n/vtHHD6NKzH04Vq3x2blMYHwCy2mfTX2MF8DIg+s85rjZZ7bMR+OLjdXuBL19ga+cQ47bwXYkfuXXtMvbZclCxWh2atPkNgOuXL5A9Z+4vym9rl407UfchXkQf4+Jrc//ODbRaDcV+KK1v8/j+HcJDQ/mp/C8AFCr2AznzFuDOjcvf3GTr059/jPsT8bQ5dmAXi+ZMocufg/ilesS1h+/fveXy+dOU/3B5SIHC35G3QBEe3r39FU22vh3GeVg8FhUqVGDHjh2Eh4cTFBTEkSNHDF4/duwYffr0oUaNGhw+fBiImCxBxBLEyK87ePAgTk5OODk5sXnzZt6/f49araZXr17s2rULAAsLC9RqNaVKleL8+fPcu3cPgPnz5zN16lSuXr1Ku3btKFu2LIMHD6ZgwYL6Nkml+E/luXvjMs+fRFybdmj7Jn5y+iVJ3+NztOvSE7cla3Fbspbp/6zgxtWLPHn0AIDtm9fH+KH7U9kKsbY7un83XksXotPpUIWHc2T/bkqVLku2HDkpWOQ79u2IWAYS+Ool1y5fSJKJFkDJMk7cvnYZvw/9unfrBhwrVE5QmyLfl2T+qm24/LMKl39WUaNeEypU/jVZJ1oA3/9ULmJbeBpRGerQjk38WL5SPF+lnJJlnLh1PUr/bduAY4VKCW7z6P4d1i9fiFajITwslF1b1uJU+dckzfhD6fLcuXGZZx/ef//2jdF+v+Jqk7dgUU4djbiWQq1Wc+7UEQoWK4FdthzkLViUo/u2AxAU+JJb1y8leqIFievXIt+XZN7KbfqCAjXqNaVCpV/p3m8EZmZmuIzsy50PE/oTB3eTKnVq8kQ5oJIUTt59RYkcGcidOWIno2npHBy+abhE6vidV+TIlIZi2SKW4PyUOyM64Onr0CTNEptSjk7cunoJvw/FZHb/t56yP1f+7DafcsiekwKFi3Fwd8RBwNevXnLzykUKFvnyca19157MXbqWuUvXMmPhCq5fiTLWesc8JpcuVyHGdt+VKMXyDbv0369Oo2ZUql6TvkNG83ufQfzrtUX/WpasdgwcNemLJlpgGuMDwI+OTty8domncfyc42pT7ufK7NuxBY1Gzft3bzl6YBflKlbRbwsHdn3cFm5cuUihot9z58ZVpo76G7VahUajZpOXB79Ur/1F+X8oXZ471w3Hr9JOlT6rzfVLZ/m+pKPB2S+HHLkJCX7HrasR104+93vMk4f3yFuw6BflNGWlyjhx61o840Ucbc6cOMySedMYOWWefqIFEWdwF7iO0xcyenT/Dk8e3afwd19PNcJvqUCGmS6285tGaubMmezYsYOsWbOSNm1a6taty9y5c9m/fz9Lly7F09MTKysrihUrxvnz51m6dClbtmzh7t27PHjwgLCwMDp37kyzZhEX/86fP59t27ah0Wj45ZdfGDZsGGZmZvTu3Zu7d++yceNGjh07xuzZs9FqtTg4ODBt2jQyZ86Mi4sLBw4cwNramtKlSzN06NBoZ9uO3gpM1L/34unjbFg2H41ahV32XHTpP4oXz57iMWcSY9wMS9MvnjmOnHkTX/rdIUOaBLU7feIIy9zdUKtUZM+Zi/7DJ5A+Q0ZuXb/CnKljcVuyNs52796+Yd70iTy4dxuACr9Uo+1vf2Bubo7/cz8WzJzM86eP0Wp1NGreljqNol+wDfAu9PMrIJ3zOYrXknmoVSoccuSi18CxPH/2BPcZE3D5Z1WsbWw+uUB13fKFvH3z+rNLv78N+/xqXpfOHGfjsgWo1SrssuWkS/9RBDx7yjK3yYyes9yg7ZKZ48mZt4BB6XeAIV0a02PIpC8q/W6T+vOOHJ/zOcbqJfNQq1U4ZM9Fz4FjeP7sCYtmTmDKglWxtrHJkJGw0FCWzpvK7euX0ajVlP+lOi0794x1eVxMwtXaeNtcOH2Mdcvmo1apsc+ek+5/jybg2VOWzJ7I+LmesbaxSZ+Rd2+CWL5gGg/v3sTM3JzipcrSqksfLFOl4qX/M5YvmIb/syfotDpqObekap0m8aSB1JbxH/9KTL9GtX6FO2+DXutLv1+96Mvyf2agVqnInCUrXfsOwyF7/Ge2fl95Nt42Uf1cMAu9qhYglYUZjwNDGbPlGjkzWzOiXlHa/nsGiJhg9aleEOtUFoRrtEzffZsLj4MMvs/p4VWoMePYZ5d+X9LRMd42Z08djSjr/qH/eg8Zx3O/J/wzfTyu7l6xtvn0AvZm1cuwZONefen3gOd+/DvHhed+T9DptNRr0oaaDeIvspM2dezLE6M6feIIHgvdUKtVZMuRiwEjIsbam9evMMdlLHOXro2zXVSeSxbwJuh1tNLvAJ2a12HYeNc4S78HBcf9c0nu8eHQ7v84dWQ/g8YnrPR76lQx/+75nvz4c86W4+O2sMB1PNMXecXaJn2GjGg0apYtmMUF31Oo1Spq1m9Co5YRlyQEPPdj0eyP20L9ph+3hZWL53HqyH50Wh3lKlahTZde0VbdALwPjb9o0IXTx1jrMQ+1Wo19tpz8PmAM/n5PWDJnIhPmroy1jU36iO1h2bypZMpiS6PWXQy+79ULZ1izxA1VeDjmFhY0btOVMj9XiTdPlWbD423zJdzHtuPqbb8kL/1+asuUeNucPXWUVYs/jgV/Dh6Hv98TFswYj+tCr1jbpM+QkT6dmvDubZDBdXPFipeia58hXLngy4qFs1Br1KRKlYo2Xf7khw9FjOJSMnf02z0Yoyevk7babVxyZkqdYu8VE5ObbJmaxE62lJDQyZax+JLJltK+ZLKltM+dbCktIZMtY5OQyZax+dzJltISMtkyNgmdbBmT+CZbxia2yZYxS8hky9gk12QruSRksmVsTGWy9TQFJ1s5FJ5smd7oIoQQQgghhBAmwLQOVQshhBBCCCFMmjFcS5VS5MyWEEIIIYQQQiQDObMlhBBCCCGESDEx3e/vayVntoQQQgghhBAiGciZLSGEEEIIIUTK+XZObMmZLSGEEEIIIYRIDnJmSwghhBBCCJFivqETW3JmSwghhBBCCCGSg5zZEkIIIYQQQqQYuc+WEEIIIYQQQohEkcmWEEIIIYQQQiQDWUYohBBCCCGESDFyU2MhhBBCCCGEEIliptPpdEqH+JqduhOkdITPltbKQukIn8UUj40EhaiUjvDZrFOZ1nYRrNIoHeGzmVofA6S2NK1jdhbmpjdiaLXyMZ3cNCa4KxSu1iod4bNZWZrWGFe+4RClI3y2kHNzlY6QIAHv1Cn2XnY2yi7kM61PSSGEEEIIIYQwEXLNlhBCCCGEECLFmN4agy8nZ7aEEEIIIYQQIhnImS0hhBBCCCFEipGbGgshhBBCCCGESBQ5syWEEEIIIYRIMXKfLSGEEEIIIYQQiSJntoQQQgghhBApRq7ZEkIIIYQQQgiRKDLZEkIIIYQQQohkIJMtIYQQQgghhEgGcs2WEEIIIYQQIsV8S9dsyWTrM7m5uQHQu3fvJPue532Oss5jPipVOLnzF6Jr3xFYp7VJUBu3iUN47vdI3y7g2VOK/VCaFp17sWDqSP3zWo2Wxw/u0Hu4C2X/VzXRmX1PHmHlv3NRq1TkKVCIngNGkTadzWe1eeH/jGF/dsJ1kRcZMmbm0f27zJ40/GNmrYaH9+4wYMw0nH6pliSZPT/kyRtH5rjavPB/xtA/OzH9Q+ZI58+cYIX7HKa7eyU6Z6QLp4+xYdl8VCoVufMVovNfw7FOmy5Bbd69DWLF/Kk8vHsLqzRpqFijPjUatODJw3u4Txul/3qtVsuTB3foNWwyZX5O/HZx9tRRVi+dh1oVTp78heneb0S0Pk5ImxnjBpI5ix2d/xwEwJXzZ/BcNAuNRkP69Bnp0KM/eQsWSXTeuFw4fYyNH/o2Vyz9D6DT6Vgyczw58xWkdpO2yZoJ4FyU/ssdS//F1aZ78xrYZrXXt63XvD0Vq9XRP/Z/9oThvTowdLIbBYp8nySZk2O8AHh0/y4LZ04gNCQEzMxo1/VPfiz78xfnPHPiCJ7/uqFSqchboDB/DoyeM652Go0GjwUzOOdzAo1GTaOWHajdsBkAt65fYclcV0JDQ9BqtTRu3ZEqv9ZDp9PhtXQBJw7vA6BQ0eL06DcUqzTWn5U9uca3S+dOs8J9Nmq1mtRWVnT5cyCFi5X4rGwpmff29SssmT+dsNAQtFoNzi07UfnXuonOC3D25FFWLZ6LShVO3gKF6fH3yOjjWyxtwsNC+XeOC3duXEGng0LFitO1z2D8nz1l9qQR+q/XajQ8un+Hv0dPpXwSfO6dO3WUtUsj9h3y5C9E11jGi9ja7PlvPQd3bkYVHka+QsXo1m8EqVKn5s6Nq3gunPGhn7XUb96BitXrxBThs/iePPKh/yJ+5n/8HfN2EVObsLBQFs9x4faNK+h0OgoXK0GXPoOxskrD5fMR27FGrSZ1ais6J9F2/KUWjWvPlVtPmbVin2IZRMqRZYQKexMUyKKZ4+k9fApTF63HPltO1iydl+A2vYdPYcLclUyYu5Lf+gwnbbr0dOg5iJx5CuifnzB3JSVKl8epcs0kmWgFvQ5k3rSxDBwzjTnLNuKQPRcr/3X7rDYHd29lVL9uvHoZoH8ud74CuLp76f+UKuNExWq1kmSiFfQ6kLkf8rh9yOMZQ+a42hzcvZWRn2QOCwtl1ZL5zBg/FI1Gk+ickd4EBbJk1gR6DZ3M5IVrscuWg/Ue0beL2NqsXjQbqzRpmTjfixGui7l05gTnfY6SM09+xrqt0P8p/lM5yleumSQTrTevA1k4fRz9RrowY/EG7LPlxGvJ3M9us2Xtcq5fPq9/HPz+HTPHD6Jt1z5M/ceL33oPYfakoajCwxOdOTZvgwJZOmsCPYdOZlIs/Q/w9NE9XIf/yZlj+5MtS1SR/dd3pAvTF2/AIVtOVsfSxzG1efroPjbpMzJ5wSr9n6gTrfDwMOa7jEKtViVZ5uQaLwAWzZlC1dqNcHX3oueAUcwYPwSNRv3FOd2mjmHQWFfmLd9Etuw5WeHu9lntdv+3gaePHzJ76Vqm/ePJ1vWruHntMjqdjqmjB9Kqcw9m/ruakS5uLJ0/g6ePH3LyyH7OnT7BjEWrmbN0PWFhoWzd8HkHbZJrfFOpVMyYMJQe/UcwY9FqmrXtwpzJo0is5Mqr0+mYNnYgLTv+znR3L0ZMdsPjn4h+Tqw3rwOZ7zqWv0dPZbbHRuyz52TVv9F/92Jrs3HlErQaDdPcV+Pq7kV4eBibvDzIlbcA0xau0v8p5ejE/6rWSpKJ1pvXgSyaMZ6/Rk7BdfF67LPHsH8RR5vTRw+wZ8tahk6Zy5SFq1GFh7Fjkxc6nY45EwbTtF13Js1fycDxs1jlPotnTxLXz0Ef+m/A6GnM8Yh9rIitzcaVS9BoNLi6r8bVffWHPl6KSqVi5oSh9Og3Alf31TRt1wW3KYnfjr9E0fwO7FjYm8Y1flTk/YUyZLL1CXd3dxo3bkzDhg2ZOnUqOp2Of//9l5o1a9KyZUsuXryob1u0aFH93zdu3MiQIUM++/0unz1FgSLfky1nHgCq1WvKiQM70el0n9VGrVLhPn0sbX/vh62dg8F73Lh8jtNH99O59+fni8mFMycoVPR7sueKyFOrYTOO7NthkCeuNq9eBOBz7CAjpsyN8fsDXL14jhOH99G977AkzZwjAZljahOZeeQnmc+fPkFYaAi9B49NkpyRrpw9Rf7C3+Hw4WdetW4TTh7cZZA3rjYPbl/n56q1MbewwDJVKkqW/R++n0wIbl4+j++xA3ToNThJMl88e5ICRb8n+4c8v9ZvyrH9httpfG2uXvDlwpkT1KjXRP81fk8eYp3OhhI/lQMgZ558WKdNx61rl5Ikd0yunD1Fvk/69tQn/Q9wYOsGfqnZEMeKid8xSohP+69GAvo4apubVy9ibm7O2P7dGNyjNRs9F6GNcpDAY+5UKv1an/QZMyVZ5uQcL7QaDe/fvgEgNCSYVKmsvjjn+dMnKFy0uP73v3aj5hz+JGd87U4dPUC12g2xsLDEJn0GKlaryeE921GpwmnZoTulypQHIKudAxkzZuZlwHMqVKrOZLclpEqVipDg9wQFviJ9hoyflT25xrdUqVKxaM0OChQuhk6n47nfk8/OlpJ5Vapwmrf/2M+2dg5k+NDPic7se5KCRT5uozUbxJA5jjbflSxNk3ZdMDc3x9zCgvyFihLw3M/gPa5dOsfJw/vo1ndoovMCXDp7ivxR9h2q12vK8U/Gi7jaHN23jTpN2mCTPiPm5uZ07j2EitXroFKF07htV0qUjhiTbe0cSJ8xE69e+Ccq70XfE/H2cVxtvi/5E00/9LHFhz5+8dyPVKlSsXD1DvIn8Xb8JXq0qITHphNs3HNOkfc3JmYp+J/SZLIVxeHDh7l8+TLr16/H29ub58+fs2DBAjZs2MCmTZtYunQpz549S9L3fBnwnCxRlvRkyWpPSPB7QkPef1abQ7s3k8k2K44xnKFYvdiNZh3/iLY0MTGZbe2y6R/b2tkT/P49IcHvE9QmS1Y7Bo11JUfuvLG+xwr3WbT5rVeMS3i+xIuA52SNJ3NcbWLLXL5iVTr3/DvG5WWJ8eqFP1myfpw0Z9b/zIMT1CZ/0eIcP7ATtVpNaEgwvscP8PrVS4P3WLvUjSYdfk+y7C8DnmMbJU8Wu4g80baLWNq8ehnAsgXT+XPweMzNLfRtsufMQ1hoCBd9TwJw58YVHj+4S+CrF0mSOyYJ6X+Atn8MwKlKrWTLES1XAvo4rjZajYYSP5Vj8KQ5jHJ156LvSXZtXgPAgR3eqNVqqtVtnKSZk3O86NpnCJu8ltK9ZR3GDfyDbn2HYmHxZavjXwQ8x9b+Y79FZHhnkDO+di/8n5PV4DUHXrx4TurUVtSo56x/fvd/GwgJCabI9z8AYGmZiu2bVtOtZV3eBr3+7LMayTW+RWZ7/eol3VvWYbn7bBq17PBZ2VIyb+rUVtSo66x/vHvrRkJD3uv7OTFe+kf/uUcb3+JoU8rRiRy5IvIGPPdj+0YvKlSuYfAengtn0+q3nkn2uRfxexVl3yG2MTmWNn5PHvEmKBCX4X0Y2qMNGz0XkdYmPalTW1GldiP91+zfvonQkGAKJXJZXsTvj+HP/NO8cbUp5VjBoI+3bVyl72NLy1S8DnzJ763qsCKJtuMv0c9lHWt2nlHkvYVy5JqtKE6cOMHFixdp0iTiqHpoaCh79uyhTZs2pEsXsUNau3ZttFptkr2nTqfFLIarBKPubCakzc5NXvzWJ/pZoFtXL/I2KJAKSbhDqNXqYrywMWqehLSJzfUrF3jzOpCK1WsnJqYBnVZHTAc3DPo5AW1Sik6njSWLeYLatOrShzVL5jC2TwcyZM5C8R/Lcfvax7Oyt69djNipq5x024VOq4t5O7WwiLcNgNvk4bTv0Y/MtlkNnk+bzoa/R7uyxmM+KxfNodgPP1G8VFksLVMlWfZPRfzORX8+av8rQavVxXhVcdQ+jqvNpxOpuk3asnPzaor9UJq92zYyytU9WTInx3gRHh7GzAlD6DVoDI4VKnHz6iWmjOhLoaLfG+yMJZROG/84G187rU5rcBRVp9NF+/oNq5aybYMXI13mYmWVRv983catqOPcklVL5jN19EAmzv73M7In7/iWKYsti9bu5O7Na4wZ+Ae58xaI82CZ0nkBNnotZdtGL0ZOMeznL/XpzzamPAlpc/fmNaaNHkCtRi0o4/SL/vkbVy7wJiiQitWS8HMvtn0HiwTsX1hYoFGruXzWh36jp5E6tRX/uI5lnccC2vfor2+3Zc0ydnmvZtDE2aROZD9/ehZZn8Vgfyj+NnduXmPa6L+p3aglZZwq6Z/PlNkW9zU7uXvrGuMG/kGuvAX0kzOR8qRAxjdKo9HQsWNHOnfuDMCbN29Yvnw5b9++1bextLQkPMq1IjpdxM6jWv1l1wnY2mXjzo0r+seBLwJIZ5PB4OLo+Nrcv3MDrVZDsR9KR/v+pw7v4X/V6ybpTqKdfTZuXb+sf/zqRQA26TOQxtr6s9rE5viB3VSuWT9JM2f9JM/LGPIkpE1KsbVz4G7Un/nLmLaL2Nu89H9G885/YpM+YqnE1rUe2OfIrW/rc3gvP1erk6R9bGvvwO1PfubpbDKQJmrmWNo8fnAXf78neC6cCcDrwJdotVpUqnC6/jWMNGmsGTVtof7r+v3WlGw5ciVZ9k9liaFv037S/0rIau/AnXj6OK42R/ZuJ2+BwuQpUBgAHTosLCw5sncbIcHvGdPvNyDi3zvPZSRtuvahTIXKicqcXOPFw3t3CAsNxbFCxM5Uke9/IFe+gty6djnBk61VSxZw+vghAEKC35MnfyH9ay8D/GPMkNUhGzevXY6xnZ19NoNriAJfBpD1w1kDVXg4c1xG8/j+XabM88A+Ww4A7t2+iU6npUDhYpiZmfFrvcaffc1Wco1v79+95fL505T/sEy2QJHvyFewCA/u3U7UZCs5x2NVeDhuU8fw+MFdJrt97OfEymqfjdvXPvm9iiFzXG2OHdjFv3Nc6PLnoGgHE48f3EOlX+sl7Zhsl40716PvO6T5dP8iljaZbbNS9n9V9Gfa/letNt6rFgMR/bxw+jiePrzLmJmLsUuCfs5qn41bCejjuNocO7CLRXOm0OXPQfzyoWBHtO248HfkLVCEh3dvy2RLpAhZRhiFk5MTmzdv5v3796jVanr16oWNjQ0HDhzg7du3hIWFsWfPHn37zJkzc+vWLXQ6Hfv3f9kF8j+ULs+d65f1F5bu376R0lGOxCSkzfVLZ/m+pGOMR6euXz7L9z+W/aJssSnl6MStq5fw+3DR8e7/1lP258qf3SY2Vy+e5Yefkjbzj45O3Lx6SX+hdEx5EtImpRT/qTx3b1zm+Yef+cHtm/gxylHQ+Noc3LEJb89FAAQFvuTwri04Va6p/9obl8/xXSnHJM1csowTt65fxu9Dnr3bNuh3hONrU+T7ksxbuY0pC1YxZcEqatRrSoVKv9K93wjMzMxwGdmXOzevAnDi4G5SpU6tnzAkh0/79tD2Tfz0Sf8r4YdP+m/ftg2U+aSP42rz+P4d1i1fiFajITwslN1b1lKh8q90+ONvZizZoC+akdnWjl6Dxyd6ogXJN15kz5mb4PfvuH7lAgDPnj7i8YO75C9cNM6vi6rNb38w89/VzPx3NVPmLePmtY+//7v+20C5/0XP8KNjhVjblftfFfbt2IxGo+b9u7cc2b+Lch+KEs2cNIKQ9++ZPNdwAvDg7k3cXMYQFhoCwIFdWz97/Euu8c3cwoJ508bpC9Y8vH+HJw/vU+S7xC0XS87xePbkEYQEv2PSnKVJNtECKFXGiVvXLuu30T3/bYi+HcfR5syJwyyd58qIKXNjXLUR8blXLsnyAvxQpjy3o+w77Nu2kdLRxovY25SrWI2Th/cSHhaKTqfD98QhfYXSBVNHERL8nlFJNNGCyP6LZ6yIo82ZE4dZMm8aI6fM00+0IGI7XuD6cTt+dP8OTx7dp3Ait2OROGYp+EdpZrrYzsl+o+bPn8+2bdvQaDT88ssvDBs2jFWrVrF8+XIyZMhA9uzZKVy4ML1792bdunUsWLCArFmzUqZMGQIDA5kyZYrB9zt1Jyje97xw+hhrPeahVquxz5aT3weMwd/vCUvmTGTC3JWxtok8a7Fs3lQyZbGlUesu0b5318aVmLponcH1J/FJaxX/Mo2zp45GlGlWq3DInoveQ8bx3O8J/0wfj+uH8ucxtfn0otRm1cuwZONegzLqbev9jzkeG6MV+ohNQn+RfKPkyRYl84Lp4/Ul22Nq82nmptXLsPSTzJfPn+Fft6nMWrw2QVmCQuKv9nbx9HHWL5uPRq3CLnsuuvYfRcCzp3jMmcRYtxWxtrFJn5GQ4Pf8O2Ms/k8fo0NHveYdqFD144dPj6ZVmLRwrcG1gPGxThX/dnHO5xirl8zT/8x7DhzD82dPWDRzAlMWrIq1jc0nfbx+hTtvg17rS79fvejL8n9moFapyJwlK137DsMhe9xntoJViasOefH0cTZE6dsu/Ufx4kP/j/nQ/5EWzxxHzryJL/2e0D5eE6X//hg4Bv8PfTw5Sh9/2sYmQ0bCQkPxmDeV29cvo1arKf9LdVp27hntQE2fDg3pO2JKgkq/p7aM/5hdco0Xl8+dZsWiOajCwzC3sKRF+26Uqxh3ZU0L89hHDN+TR/Fc5IZKrSJbjlz8NXQ86TNk5PaNq8ybNo6Z/66Os51Go8ZjwUwunDmFWq2iZoOmOLfswPUrFxj6Z2dy5M5L6tQfi3h06N6Hn8r9jNfSBRw/tBcLCwty5ytItz6DDMYXrTb+j+nkGt+uXPBl2cJZaNRqUqVKRduufybJpCA58t64cpFhfTqTI1deUlt97Od23XrzUzy3BNAkYFfo7KmjeC3++Hv15+CxEdvxjAlMW7gq1jY2GTLyV6cmvHv7xmDMLVq8FF37RBQoal+/IrOWbkjw5x5AuDr+SxrO+xxj7dIP+w7Zc9JjYMT+xb+zJjJp/spY29ikz4hWo8HbawknD+9Fq9GQr1AxfuszhCcP7jK2f1ey5cxj0M+tfvuTko4V4sxjZRn3GHf2VETp/I/9Nw5/vycsmDEe14VesbZJnyEjfTo14d3bIIM+Lla8FF37DOHKBV9WLJyFWhOxHbfpkrDtuHzDpCks9in3se24etsvWUq/h5yLvfiYMXkbmnSX5MQnfRplzy3JZCuZJWSyZWwSMtkyJsZw1OJzJWSyZWwSMhEwJomdbCnB1PoYEjbZMiZxTbaMVUImWyJxEjLZMjYJmWwZm/gmW8YmuSZbyclkJlthKTjZslL2c8q0PiWFEEIIIYQQwkRIgQwhhBBCCCFEijGG+1+lFDmzJYQQQgghhBDJQM5sCSGEEEIIIVLMt3SfLTmzJYQQQgghhPimPX36lLZt21K7dm3++OMP3r9/H62Nv78/Xbp0oVGjRjRu3JgTJ07E+31lsiWEEEIIIYRIMcZ4n62xY8fSpk0bdu7cSYkSJZg/f360NlOnTqVatWps3ryZ6dOnM2DAADSauKsfy2RLCCGEEEII8c1SqVScPn2aWrVqAdCkSRN27twZrd2vv/5K/fr1AcibNy9hYWEEBwfH+b3lmi0hhBBCCCFEyjGya7YCAwOxsbHB0jJiamRnZ8fz58+jtYucjAEsXryY7777jvTp08f5vWWyJYQQQgghhPgm7Nixg8mTJxs8lzdvXsw+qdrx6eOoPDw8WLNmDZ6envG+n0y2hBBCCCGEEN+EOnXqUKdOHYPnVCoV5cuXR6PRYGFhQUBAAPb29jF+/dSpUzl06BArV64kW7Zs8b6fXLMlhBBCCCGESDFmKfhfQqRKlQpHR0e2b98OgLe3N5UqVYrWzsPDg1OnTuHl5ZWgiRaAmU6n0yW8a8TnOnUnSOkIny2tlYXSET6LkS37TZCgEJXSET6bdSrT2i6CVXFXBzJGptbHAKktTeuYnYW56Y0YWq18TCc3jQnuCoWrtUpH+GxWlqY1xpVvOETpCJ8t5NxcpSMkSEruBlmnSli7J0+eMGTIEF6+fEn27NmZMWMGGTNmxMvLC39/f/r06UO5cuWwsbEhQ4YM+q9zd3fHwcEh1u8rk61kJpOt5Gd6u04y2UoJMtlKGTLZSn4y2Up+MtlKGTLZSn6mMtkKVafce6VR+KIp0/qUFEIIIYQQQggTIWe2hBBCCCGEECIZyJktIYQQQgghhEgGMtkSQgghhBBCiGQgky0hhBBCCCGESAYy2RJCCCGEEEKIZCCTLZGsAgIClI7wVTt27BgeHh6cO3dO6SjCSAUFmc7tJx4/fszBgwfRaDQ8evRI6TjxOnjwoNIRPtvMmTOVjpAo796949atW0rH+Crt3buXCRMmMHnyZI4dO6Z0nHiFh4cD8ODBAw4ePIhWa3ql8MW3QaoRmpCgoCCmTZvGw4cPmTNnDi4uLgwZMoSMGTMqHS1WtWrVIm/evDRu3Jjq1auTOnVqpSPFyNvbO87XnZ2dUyTH55g1axabN2/mhx9+4Ny5c/zxxx+0adNG6VixunXrFiNHjuTWrVv8+OOPjB8/nhw5cigdK05Dhw6N8/XJkyenUJLPd+3aNfr160doaChr1qyhXbt2zJo1i+LFiysdLUbbt29nwYIFhISEsGbNGho2bMigQYNo1KiR0tFiVa9ePbZt26Z0jM/SsGFDNm/ejJmZ6dxvbN26dfj6+jJo0CCcnZ1Jly4djRo1okePHkpHi9GTJ08YMWIET548wdPTkwEDBjBp0iRy5cqldLRYubi4cO7cOerVq4dWq2Xbtm1Uq1bNaPt47ty53L17lwEDBtCiRQsKFSpEoUKFGDFihNLRYhXb54kxf46IpKHwbb7E5xg5ciT/+9//uHjxImnTpsXe3p6BAwfi7u6udLRY7dq1izNnzrBp0yZcXV2pXLkyjRs35ocfflA6moFTp07F+boxTrZ27drF9u3bsba25smTJ/Tu3duoJ1ujR4+mfv36lC9fnq1btzJlyhTmzJmjdKw4lStXTukIX2zChAnMmzePv//+GwcHB8aMGcPo0aNZv3690tFitGjRIry8vGjXrh22trZs2rSJzp07G/VkK3fu3AwdOpRSpUqRJk0a/fPGOF5EypQpE7Vr16Z48eJYWVnpnzfmHT4vLy/++ecftm7dSvXq1Rk+fDgtWrQw2onAqFGj6NKlC9OnT8fOzo769eszePBgVq5cqXS0WO3fv59t27ZhaRmxW9iqVSucnZ2Nto/379/PqlWrWL58uf7ATJMmTZSOFaeonydqtZp9+/ZRoEABBROJlCKTLRPy+PFjWrZsiZeXF6lTp6Zfv340bNhQ6VjxcnR0pESJEuzcuZOZM2eyf/9+smTJwqhRo/jxxx+VjgcY7mioVCru3buHRqOhcOHC+g8fY2NlZYW1tTUAOXPmRK1Owduxf4F3797Rrl07APr160e9evUUThS/xo0bKx3hi4WEhFCwYEH94//973+4uLgomChu5ubm2NjY6B/b29tjbm7cK90zZ84MwIULFwyeN+bJlqlu0/b29hw6dIgOHTpgaWlJWFiY0pFiFRgYSMWKFXF1dcXMzIwWLVoY9UQLwM7Ojjdv3pAlSxYg4nMwcvs2RlqtljRp0nDgwAH69u2LVqslJCRE6Vhx+vR3r1mzZrRu3VqhNCIlGedepIiRhYUFb9++1S//uH//vtHvjJw4cQJvb2+OHz9O5cqVmTlzJqVLl+bGjRt069aNw4cPKx3RwOXLl+nTpw+ZMmVCq9Xy4sUL5s2bR6lSpZSOFs2ny4AsLCwUSpIwn05aU6VKpVCShOvQoUOcry9fvjyFkny+TJkycf36df12smXLFqNecly4cGE8PT1Rq9Vcu3aNVatWUaxYMaVjxSnyIE1QUJBR921UjRs35vHjx9y+fZuKFSvi5+dH7ty5lY4Vp0KFCvH777/z+PFjKlSoQN++fY1udURUadKk4dmzZ/rfvTNnzhjtEvpIWbJkoWHDhlSvXh1LS0uOHDlClixZ9EvfjO3MZ4UKFahfvz5p0qShbNmytGvXjmrVqikd67PcuXMHf39/pWOIFCDXbJmQw4cPM2PGDPz8/ChTpgznz59n0qRJVKlSRelosWrbti1NmzalTp06+rMwkTw8POjUqZMywWLRqlUr/bIggPPnzzNhwgSjXHpVsWJFWrVqpX+8evVqg8d//vmnErFi1bhxYzZt2hTrY2PUqFEjAgICqF27NlWqVDFYKgbGvczw4cOHDB48mEuXLpEmTRry5s2Lq6sr+fPnVzpajIKDg1mwYAHHjx9Hq9Xi5OREr169DM52GZvr16/Tt29fk7kuDj5eGxcaGsrq1atN4to4tVrNuXPnKFy4MJkyZWL//v1UrlzZaA8wXbx4kZEjR/Lw4UPy5MlDUFAQs2fPNsqDdpHiG4uN8Yzo06dPyZYtG+bm5ly7do3vvvtO6UhxKlasGGZmZkTudmfJkoX+/fvTrFkzhZOJ5CaTLRPz6tUrLl68iEajoVSpUmTNmlXpSPF6/fo1ISEh6HQ6NBqN/uikMWrYsCFbtmwxeK5Bgwb8999/CiWK3dy5c+N83dgmW5EfNJF0Op3+g8fMzIxr164pmC529+7dY/v27Rw8eJA8efJQp04dKlWqZPRHqm/dukXhwoUJDg5Gq9ViY2PD+fPnjWbpbkzCw8NJnTo19+/f5/79+1SqVMmoz963bduWcePG8ffff+Pt7c2xY8eYOXOmUR6cidS4cWNWrFhBu3bt8Pb2xt/fn86dOxtloQ9TG+Mi6XQ61Go19+/fR6PRUKBAAQIDA3FwcFA6WqzGjBlDkyZNKFmypNJREsQUC4aJb5csIzQhn37wXL9+nTRp0lCwYEGjPbvl5uaGh4cHarWaTJky4e/vT4kSJVi3bp3S0WKUMWNG9u7dS40aNYCIUriZMmVSNlQsjHVHIzbXr19XOsIXyZ8/P7169aJXr17cunWLHTt2sHDhQgoWLMiUKVOUjheNr68vWq2WESNGMHHiRP1RVLVazZgxY9i1a5fCCWMWtbpYu3btKFy4MEePHjXq6mKmdl0cmOa1cRcvXuTZs2fUrl0bS0tL9uzZQ86cOZWOFasBAwbg6upK4cKFAfD09GT+/PkcP35c4WSxK1WqFNOnT+fVq1c0atSIRo0aYWdnp3SsWJlSwTBTPWggko5MtkzIw4cPefDggb6wwO7du7GxscHX1xcfHx8GDRqkcMLoNm3axKFDh5g4cSJ//PEHd+/eZdWqVUrHitX48eMZOHAgw4cPByKqjU2dOlXhVDELDw9nw4YNZM2alQoVKvDXX39x7tw5ihcvzrhx44x2uVikc+fOcf78eYoXL27Uy/EiaTQanj17xvPnzwkMDMRYFwUcP34cHx8f/P39mT17tv55S0tLWrZsqWCyuEWtLtagQQMGDx5s9NXFTO26ODCta+Mid0JbtWrFmjVr9EvRO3bsGO/1lErKkiUL/fr1o3v37owdO5a0adMa9eceRJzxbNy4MX5+fmzdupVWrVpRqFAhmjdvrj/4aExMsWCYqR00EElHJlsm5N69e6xcuVK/fKlVq1a0b9/e4J40xsbe3h4bGxsKFy7M9evXqVmzJtOnT1c6Vqzy5cvHunXrDJZeGavx48frl2jOmzePsmXLMnDgQE6cOMHo0aONrnjDqVOn6N+/P7a2tnTq1AlXV1dKly7NihUraNmyJb///rvSEaNRqVQcO3aMnTt34uPjg6OjI7Vr12b06NFGu4ywd+/eQMS944y5Kt6nTLG62JgxYxg8eDC3bt3C0dGRvHnzMm3aNKVjxWnUqFEsWLAAKysrhg0bhpOTE0OGDFE6VpwCAwMNliCrVCpev36tXKB4DB8+nLlz59KsWTPGjx9P06ZNlY6UII8ePWLLli1s27aNvHnz8uuvv7Jjxw52795tdAcdTalgmKkeNBBJRyZbJuTNmzeo1Wr9Tl54eDjv378HMNqj7DY2Nnh7e1O8eHE8PT2xt7cnNDRU6VixunjxIkuWLIl25sLYJi4QcWZo69athIeHU6lSJf3ZuGLFikW77swYTJo0icWLF/PmzRt+++03/vvvP/Lnz8+bN29o06aNUU62KlSoQPr06alZsybjxo3T35costR32bJllYwXpx9//JEJEyYQHByMTqdDq9Xy+PFjoy1BbYrVxfLkyYOXl5dJHJyJ9PLlS/7++2/+/vtvIOKzw9PTk/bt2yucLHbNmzenadOmVKpUCYg4C9qxY0eFU0X36U1rM2fOzNq1azlz5gxgfBX9omrdujUvXrzA2dmZf//9V3/DeWdnZ32/G5PevXvTvn17/Pz86Nmzp75gmDEztYMGIunIZMuERFb2q1KlClqtlsOHD9O+fXs8PDwoUqSI0vFiNHHiRLZt24azszMHDhxg1KhR9O3bV+lYsRo8eDDt2rWjUKFC0UqrG5vIUuqpU6cmW7ZsCqdJmMjlSnny5NEvc8yQIYPRniWKrG519epVrl69qt8mIot6GOMkPFL//v2pUqUKvr6+NG7cmD179uivITFGgwcPpn379vrqYiNHjjTa6mLt27ePc3ww5u2ia9euuLu7kzdvXm7cuMGIESNIly6dUU+2unbtipOTEz4+PpiZmTF79myjXPr46XJoU1geHalPnz4xFq6ytLQ0ymvNKlWqRIkSJfQFw8aNG0eGDBmUjhWnmA4ayJmtb4NMtkxIy5YtefPmDWZmZmTIkIHWrVsTEBBAo0aNaNOmjdLxYuTg4ICzszPBwcFGv1QFIu6P0rZtW6VjJEjUnT1jnxgCBks8Is8QRTLWM7MrVqzgzp07pE+fHnt7e9zd3Tl79izFixenW7duSseLk0qlok+fPqjVar7//ntatGhh1MuZXr16hYuLCydPnkSj0VC+fHnGjh1rlBVXI5dqrl27ljRp0uDs7IylpSVbt2416pvtQsTZlT/++IOff/6Z3bt3079/f5NYbnrv3j2CgoL4/fff2b17t1FOtqKWR7958yY+Pj6o1WrKly9vtAcOohZv8PX1jfa6sRZvaNmyJWvWrNEXB9NqtTRq1MgoKwdH6tq1KyqVioULF9K1a1fatm1rMvsbInFksmVC/v77b4KCgnj48CGOjo6cOnWK0qVLky9fPqWjRaPVanFzc8PLy4ugoCAAsmXLRtu2benatavC6aJ7+vQpEHEmw8PDg+rVqxvcwyVySYUxiXpfEZ1Ox3fffaeftBjj5CsgIED/wR7175GPjdGKFStYvHgxFhYWlCtXjnv37lG3bl18fHwYNWqU0V3HEJW1tTXh4eHky5ePK1eu4OjoqHSkOI0aNYqffvqJiRMnotVqWbNmDcOHD2fhwoVKR4sm8oyFi4sLGzZs0D//448/Gn1Rj9KlSzNjxgy6du3K9OnTKV++vNKR4uXq6sqzZ8+4cuUK3bp1Y8OGDVy/ft1oD+B5e3szd+5catSogVar5c8//+SPP/4w+vspfXqvRmPUoUMHfHx8AMPbiVhYWBj9suPI7Th79ux07NiRnj178vTpU6PdjkXSkftsmZBff/2V3bt3M3HiRJo2bYqNjQ19+/Y1+LA3FnPnzsXX15d+/fpRpEgRzMzMuH79OnPmzKF06dL06tVL6YgG4hqkzczM2LdvXwqm+TqZYvnbevXqsW7dOkJCQqhRowZHjx4lXbp0aDQanJ2djfooqqenJ/v378fV1ZWWLVuSN29etFotS5YsUTpajBo1asTmzZsNnjPWe9xFql+/Pm5ubvolsTdu3GDgwIFGec1k1B3TTz/2jfk+dxBx3dCmTZto3Lgx3t7eqNVqGjZsyPbt25WOFqNGjRrh4eFB5syZgYizth06dGDr1q0KJ4ubs7Mz3t7eSsdIkAkTJhj1bSFiYmrbsUg6cmbLhNja2mJmZkb+/Pm5ceMGzs7OqFQqpWPFaPv27WzcuJE0adLonytVqhSzZs2ibdu2RjfZ2r9/v9IRvtjDhw85f/48DRo0YPTo0Vy5coWxY8dSokQJpaMZiG0ypdPpePz4cQqnSRhLS0vSpk1L2rRpyZ07N+nSpQMijqJGXjNnrNq1a4ezszM2NjasWLGCS5cuUbFiRaVjxcrMzAw/Pz+yZ88ORJxtNvY+HjJkCO3bt8fBwQGdTsfLly+Nttqqqd7nDj4uQY6cLIaHhxtt5TmIWNkROdGCiFLwxrja4FOmkDHSiBEj+O+//7h9+zY9evRg165dRr8c1tS2Y5F0jPuTTBgoXLgw48ePp3Xr1gwYMAB/f3+jvdYlVapUBhOtSOnTpzdYnmdMNmzYQOHChSlZsiQAM2bMIG/evEZ9nQtEVMBq3rw5+/bt4969ewwdOpQJEyawevVqpaPFaM2aNbi4uBiU9c6ZMyd79+5VMFXMon4QGut2+6nQ0FC8vb3JmDEjderUASKW8N64cYPmzZsb7dH1v/76i5YtW1KqVCl0Oh0XLlxg/PjxSseKU8WKFdm/fz83b97EzMyMokWLGv0EMSQkhLlz53LixAk0Gg1OTk789ddfpE2bVulosapduzZ9+/YlKCgIDw8PtmzZQv369ZWOFauiRYsyceJE/bLB9evXG+U1ZqYs6tLSrl27Gv3SUjC97VgkHeP+VBAGxowZw7lz5yhUqBC9e/fmxIkTRnsU1dSO1qxYsYItW7bg4uKif65ixYq4uLgQFhZmtAVIAMLCwnB2dmb48OE0aNAAR0dHwsPDlY4Vq4ULF7J582ZmzZpFv379OHToEGfPnlU6Vozu37+vrxYV9e86nY4HDx4oGS1WgwcP5unTp7x9+5ZXr15Ru3Zthg4dytmzZ43yeslIVatWpVSpUly8eBGtVsu4cePIkiWL0rHi9OTJEzw9PQkKCjI48GXMJb7HjRuHtbW1vkz22rVrGT16tFHfH6x79+4cOXKEHDly4OfnR+/evalatarSsWI1YcIE3NzcGDZsGDqdDicnJ0aPHq10rBhFXTb4+vXraMsIjfVs0dGjR/VL8tKnT8/SpUtp2LChUU+2TG07FklHJlsmxMLCQn+Re/Xq1alevbrCiWL39OnTaPccifqasVm/fj0rV640uE9OuXLlWLRoEZ06dTLqyZaFhQW7du3i4MGD/PXXX+zdu9eoJ7u2trbkzp2bokWLcvPmTdq2bYuXl5fSsWJkjMUZ4nPp0iV2795NUFAQ3bt3Z/HixVSsWJHdu3cb9eTl5MmTzJo1i9WrV3P37l2aN2/OtGnTKF26tNLRYtW3b18cHR1xdHQ0mSVYV65cMbimbNSoUdStW1fBRLGL+llRsGBBChYsaPCaMRYuAhg7dqxRT7ijOnXqlP7vTk5OBo/BeCdbprok75dffuGXX35ROoZIYTLZEskirqNLxnjvEXNz8xhvSJolSxajH8DHjRuHh4cHo0aNwt7enm3btjFhwgSlY8XK2tqakydPUrRoUfbu3csPP/xgtDe6NsZtNT4ZMmTA0tISW1tbnj17xujRo6lZs6bSseLl4uKiP7NcoEAB3N3dGTRokFEWAIqkVqsZPHiw0jE+i06n482bN/p7Er1588Zol8hWq1aNjBkz6sfmqGcPjblw0c2bN3n//r3+Gk9jFjkpvHXrVrT78J0/f16BRAkjS/KEKZHJlkgWkfcbGTp0qEkc4bOwsODly5fY2toaPP/ixQs0Go1CqRJm9erVtG7dWn+t2cyZMxVOFLcRI0awfv16hgwZwvr166ldu7b+vkUi8aKeYbG1tTWJiRZELIeNenP2ggULolarFUwUvzJlyrB//34qVqxotDfm/lSnTp1o1qwZ1apVQ6fTceDAAbp37650rBgNGTKEvXv3ki5dOurUqUONGjViPChmbMzNzalatSr58+c3uKegMd7s2tfXF61Wy4gRI5g4caJ+QqtWqxkzZgy7du1SOGHMoi7Je/bsmSzJE0ZNJlsiWZnKEb527drRrVs3Bg0axPfff4+VlRWXLl3CxcXF6O87UrJkSaZPn86rV69o1KgRjRo1ws7OTulYsSpSpAjDhg0DwM3NTeE0Xx+VSoWfnx9arRatVoufn5/BGQFjXXpVoEABpk2bRqNGjTAzM2Pr1q1GeQ/BqHbu3ImnpycQMcnV6XRGX0a9adOm/PDDD5w+fVp/P8SiRYsqHStGnTp1olOnTvj5+bF9+3a6detGlixZqFevHtWqVYuxCJMxGDhwoNIREuz48eP4+Pjg7+/P7Nmz9c9bWlrSsmVLBZPFz87OjuzZs5MqVSry5s2rdBwhYiX32RLJqnnz5jx48MAkjvCtWbOGf/75Bz8/P8zMzMidOze//fab0U+2Ivn5+bF161ZWr15NoUKFaN68OTVq1FA6lt7vv//OwoULqVatWozXtxjrkiBTE9m/MQ3txrz0KigoiFmzZnHmzBksLS1xdHSkT58+pE+fXuloX5Xw8HCOHj3KmzdvDJ431mtzPnXr1i1GjhzJjRs3OHfunNJxYjR+/HhGjhxp8NzgwYMNCjAZG29vb5PZBiBiH2LlypVUq1YNjUbDoUOH6NGjh35VjRDGRCZbIllF3un9U8Z6Lczr16/R6XSYm5uTMWNGIKLiWM6cORVOFrdHjx6xZcsWtm3bRrZs2ahbty4nTpzAwsKCqVOnKh0PiCg2EXk/opjIh2TyCw8PN5nlbqYgPDycJUuWcO/ePUaOHImHhwfdu3c36j7u2LEjOp0u2phmzMu9Q0NDOXToEDt37uTSpUv8/PPP1KlThwoVKigdzcDw4cN59OgRly9fNrjPoUaj4c2bN0Z9g25Tq6zZoEEDvLy89MtKg4KCaNeunVH3sfh2yTJCkazKlSuHr68vN2/epGnTply4cIGyZcsqHSuayKVW3bt3Z9GiReh0Ot6/f49Go6Fbt27s3LlT6Yixat26NS9evMDZ2ZnFixfrbwrr7OxMpUqVFE730f3797l//z6PHj3iwYMHVK5cGXNzc44ePUqhQoVkspXEWrZsyZo1a/SPtVotTZs2NdqdkWLFikU742lnZ8fhw4cVShS/yPL0V65cwcLCggcPHjBs2DBcXV2VjharwMBAg2qExmz79u3s3LmTy5cvU7FiRVq0aMH06dONtmjRH3/8wZMnT5g4caLBTdwtLCwMKikaI1OrrGltbU2qVKkMHhvzQQ7xbZPJlkhWy5YtY+/evfj7+1O7dm1GjRpFs2bN6NKli9LRDMyZM4dTp07h7+9P27Zt9c9bWlpSpUoV5YIlQOXKlUmdOjXt2rWjR48eXL16lalTp1KpUiWOHz+udDy9yCOk7du3Z/Pmzfoy5EFBQfTq1UvJaF+VDh066M8of/fdd0BEFTdLS0uqVaumZLQ4Xb9+Xf93lUrF3r17jboaGkSUUd+0aROHDx/G2tqaqVOn0qBBA6VjxcnJyYnjx4/j5ORktJOWSP379yd79uw4OjqiUqnYsmWLwUTR2M665MqVi1y5cukzarVarl69Sp48efTVH42VqVTWnDt3LgCZMmWidevW1K1bF0tLS3bu3Gn013iKb5dMtkSy2rRpE2vXrqVFixZkzpyZ9evX07x5c6ObbEV+aLu7uxttZa7Y7N+/nz59+rBr1y7SpEnDxo0b6d27t1Gd1YrK39+fTJky6R9bW1sTEBCgXKCvTOT1kGPHjjXaG6nGJ1WqVNSpU4d//vlH6ShxMjMzIzw8XH8mIDAw0OjPCuTIkYPffvtNn9OYi3oY22QqPg8ePKBfv3706dOHn3/+mbZt2/Ly5Uu0Wi3Tp0+nTJkySkeMlalV1oysvht525CKFSsqGUeIOMlkSyQrc3Nzg4HbysrKaO/pAhFVCadNm8aJEyfQaDQ4OTnx119/kTZtWqWjxUqr1VKxYkX+/vtvatasSY4cOYy6XH2VKlXo3LkzNWvWRKfTsWPHDurUqaN0rK/OyZMnlY7wWby9vfV/1+l03Lp1C0tL4/6I6tChA507dyYgIICJEyeyd+9eoz9Lu3btWvbv32+0VSmjaty4Me/evePhw4fkz58fa2trpSPFacKECXTp0oXKlSuzfv16goOD2b17N48ePWLo0KGsXr1a6YixMpXKmlGXZ0al0+l4/PhxCqcRImGM+5NMmLxy5crh4uJCSEgIe/fuZc2aNTg5OSkdK1bjx4/H2tqaSZMmARE7JqNHj2batGkKJ4udtbU1S5Ys4dSpU4waNYrly5cbdan9oUOHsmvXLnx8fDAzM+O3336jevXqSsf66hQrVgxvb29KlixpUCLbWHeyT506ZfA4c+bMzJo1S5kwCaTT6ahXrx46nQ6NRkPTpk2xsbHh5s2bBvcMMyZ2dnYGZ5aN2Y4dOxg8eDBp06bFzMyM2bNnG21xJYDnz59Tr149IKKkeq1atbC0tCR//vy8e/dO4XRxO3r0qNIRPsuaNWv0+xaRcuXKxZ49exRMJUTMZLIlktWgQYNYu3YtRYsWxdvbm8qVKxt1KfUrV64YXBMwatQo6tatq2Ci+Lm6urJu3TrmzJlDxowZef78OdOnT1c6Vpxq1apFrVq1lI7xVbtw4QIXLlwweM6YS7+b2pIxiFjCe+3aNWrUqIFOp+PgwYPY29sTHBxMgwYN6NSpk9IRo8mUKRP169endOnSBgUGjLH/FyxYwPr16ylSpAhHjhzBzc2NFStWKB0rVpFV/HQ6HadOndJf/6vT6QgODlYyWrxMrbLmwoUL2bx5M7NmzaJfv34cOnSIs2fPKh1LiBjJZEskm7t373Lnzh0qVapk1BOsqHQ6HW/evNFfzPzmzRujXvYI4ODgYLC0wpRuqCmSz/79+5WOkCCx3XctkrFODgECAgLYuHGjfrzo3bs3PXr0YM2aNTRp0sQoJ1tVqlQx+qI/kczMzPRnCH/55RejuY1FbIoWLYq7u7v+FgulS5fWT2J+/PFHpePFydQqa9ra2pI7d26KFi3KzZs3adu2LV5eXkrHEiJGMtkSyWLlypW4urpSoEABHj16xPjx403iTEbnzp1p1qwZ1apVQ6fTceDAAZMrmCEERJTa9/T0JDg4GJ1Oh1ar5fHjx6xcuVLpaAYiz1R8ek++J0+ekCZNGqNekhcYGGiwZNfKyoqgoCAsLS2NtlBG5C0WTKFS3qfVEo39Gr7Ro0czffp0Xrx4wbx58zA3N2fSpEncuXOHmTNnKh0vTqZWWdPa2pqTJ09StGhR9u7dyw8//KAvliGEsTHukUuYrFWrVrF3715sbW25fv06o0ePNonJ1oEDB5g3bx4+Pj7odDrc3NyYNGkSzZo1UzqaEJ+lf//+VKlSBV9fXxo3bsyePXsoXLiw0rGiiby5bmxL8nbs2GG0S/Jq1qxJx44dqVOnDlqtlt27d1O9enW8vb2xs7NTOp4BU6yU9/79e06fPq1/HBwcbPDY2O7ZmD59esaMGcOtW7f0v2tjxowB4Pz582TNmlXBdHEztcqaI0aMYP369QwZMoT169dTu3ZtevfurXQsIWJkpot6q3Ahkoizs7NBdbEGDRoY7c1UIaLC0bVr1/D398fe3l6/9l6r1ZI9e3ZZniBMTuTv3IwZM6hUqRIlSpSgadOmbNu2TeloMWrVqhXu7u76syzv3r2jR48eeHh40KRJE6O9Ee+BAwc4duwYFhYW/Pzzz1SuXJnz58+TP39+MmbMqHQ8vW7duuHs7EzdunVZv349Hh4ebN682agr5bVv3z7ac1Er5UXe5sBY+Pr6otVqGTFiBBMnTtR/jqjVasaMGcOuXbsUThg7b29v1q1bx4MHD6hTp46+sqYcaBQi8eTMlkgWnx4RM/blH1OmTOH169dMnDiRESNG6J+3tLTE1tZWwWRCfBlra2vCw8PJly8fV65cwdHRUelIcTLFJXkAVatWpWrVqgbPGeP1OaZYKW/FihXcuXOH9OnTY29vj7u7O2fPnqV48eJ069ZN6XjRHD9+HB8fH/z9/Zk9e7b+eUtLS1q2bKlgsvg5OztTokQJTp06hUajYcGCBRQrVkzpWNH8/vvvLFy4MNZrPY35Gk/x7TLuPWBhsl6/fm1wZuvTx87OzimeKS42NjbY2NiwYMECpaMIkSQaNmxIjx49cHV1pWXLlhw5cgQHBwelY8XKlJbkmSJTrJS3YsUKFi9ejIWFBeXKlePevXvUrVsXHx8fRo0aZXQFMyKXsXl7exvdZ1xson4uA/oDHtevX+f69etG9+8oXbo03t7esmRQmBRZRiiSxdChQ+N83RjLDAvxtXn37h02NjY8e/aMS5cu8b///c+ob9BtKkvyTNGAAQMoUqQI4eHhrF+/nv3796NWq1myZAk3b95kxowZSkeMpl69eqxbt46QkBBq1KjB0aNHSZcuHRqNBmdnZ6Ndmv7kyRM8PT0JCgoi6i6WMX7umdpndWTeR48e8eDBAypXroy5uTlHjx6lUKFCuLu7K5xQiOjkzJZIFrEN0JE7f0KI5BUeHo6npyd3795l1KhR3Lhxg8qVKysdK06msiTPFJlipTxLS0vSpk1L2rRpyZ07t/6si4WFhVEvTe/bty+Ojo44Ojoa9RJYiHsyZYzV/SLztm/fns2bN5MlSxYAgoKC6NWrl5LRhIiV8Y5W4qtw4MABzpw5Q8+ePWnWrBmvXr1i8ODBNGnSROloQnzVIu+bc/XqVSwsLHj48KFR3zdHJC9TrJQXtfS7sd/vMCq1Ws3gwYOVjvFZ9u/fz6xZswxuFREaGsqJEyeUjhYjf39/MmXKpH9sbW1NQECAcoGEiINMtkSymjt3LhMnTmT79u2ULFmSUaNG0b59e5lsCZHMPr1vjouLi1HfN0ckL1OslHf//n06dOgQ7e86nY4HDx4oGS1OZcqUYf/+/VSsWJHUqVMrHSdBJk+ezPjx41m6dCk9evRg7969hISEKB0rVlWqVKFz587UrFkTnU7Hjh07qFOnjtKxhIiRTLZEsitWrBhubm40bNiQdOnSoVKplI4kxFfP1O6bI5KXKVbKW7hwodIRvsjOnTvx9PQEDEvVX7t2TeFksUufPj1OTk6cPXuWt2/fMnDgQOrWrat0rFgNHTqUXbt24ePjg5mZGb/99hvVq1dXOpYQMZLJlkhWWbNmZfz48Vy+fJlp06YxZcoUcuTIoXQsIb56HTp0oHPnzgQEBDBx4kT9fXPEt8kUK+WVK1dO6Qhf5OjRo0pH+Gxp0qTh3r17FCxYEB8fH5ycnIz+wGitWrWoVauW0jGEiJdUIxTJ6t27d+zdu5effvqJvHnzsnLlSpydnQ3upyOESHrh4eGsW7eOwMBAMmbMiE6nI0OGDCazoy2ShylVyjNV4eHhLFmyhHv37jFy5Eg8PDzo3r27US8pPH36NJ6enkybNo3WrVvz8OFDmjVrZnLXnglhjGSyJZLVp/fwgIgjaAUKFKBIkSIpH0iIb0TPnj0JCAigYMGCBssHZaf629a8eXMcHR0pXLiwwXbRuHFjBVN9XUaMGEGWLFnYv38/69atY9SoUeh0OqMuTnP9+nWDmxgHBQXJ7RaESCKyjFAkq3379nH16lVq1KgBwMGDB7G3tyc4OJgGDRrQqVMnZQMK8ZW6e/cuO3fuVDqGMDKmWCnP1HxanGbq1KlGX5xm2LBhqFQqGjRoQIMGDciePbvSkYT4apjH30SILxcQEMCmTZsYOnQoQ4cOZcOGDeh0OtasWcPGjRuVjifEVytPnjw8ffpU6RjCyERWygsPD1c6ylfLFIvTbNy4ETc3N1QqFd27d6d9+/asX79e6VhCfBXkzJZIVoGBgQbXZ1lZWREUFISlpaXRf/gIYYrat2+PmZkZr169okGDBhQrVszgHkXLly9XMJ1QmilWyjM1plqcJl++fHTu3Jk8efKwdOlS3N3dadasmdKxhDB5cs2WSFbTp0/n3Llz1KlTB61Wy+7duylTpgz58uVj69at/Pvvv0pHFOKr4uPjE+frplrhTQhTcvv2bU6dOoVGo6FcuXIG10MZoz179vDff/9x4cIFqlatSsOGDSldurTSsYT4KshkSyS7AwcOcOzYMSwsLPj555+pXLky58+fJ3/+/HIBrhBCpCBTrJRnKmIqCBWVMVcC7d27N40aNaJy5cqkSpVK6ThCfFVksiWSxZUrVyhevDinT5+O8fWyZcumcCIhhBCmWCnPVAwdOjTO1429Eqivry83b96kadOmXLhwQT6nhUgiMtkSyWLEiBFMmDCB9u3b8/LlS2xtbQkJCcHf3598+fLJdSNCCKGAxo0bs2nTJpydnfH29kan09GgQQO2bt2qdLSvWmhoKGnSpFE6RqyWLVvG3r178ff3Z/Xq1bRp04ZmzZrRpUsXpaMJYfKkGqFIFhMmTADg119/JXXq1KxYsYJZs2aRLl066tatq3A6IYT4NplipTxTs3//fho2bEiNGjWoXr06VatWpWrVqkrHitOmTZtYvHgx1tbWZM6cmfXr17NhwwalYwnxVZDJlkhWa9euxcvLC4BcuXKxceNGVq5cqXAqIYT4Nn1aKa9p06Z07NhR6VhflcmTJzNs2DAKFiyIq6srdevWpU6dOkrHipO5ubnBdXtWVlYGVUyFEF9OSr+LZKVSqQwutpULb4UQQjmVKlWiRIkS+kp5CxYsMPpKeaYmffr0ODk5cfbsWd6+fcvAgQONfkVHuXLlcHFxISQkhL1797JmzRqcnJyUjiXEV0EmWyJZ1ahRg44dO1KnTh3MzMzYtWsX1atXVzqWEEJ8k9q2bcuOHTsoVKiQ0lG+WmnSpOHevXsULFgQHx8fnJycUKlUSseK06BBg1i7di1FixbF29ubypUr06pVK6VjCfFVkAIZItnt3LmT06dPY2lpSdmyZalRo4bSkYQQ4pvUr18/KleuTMmSJQ0KNuTIkUPBVF+X06dP4+npybRp02jdujUPHz6kWbNmDB48WOloserSpQuLFy9WOoYQXyWZbAkhhBDfiGrVqkV7zszMjH379imQ5ut0/fp1g6WZQUFBRn9PyTZt2jB9+nSyZ8+udBQhvjoy2RJCCCG+EQcOHDD6ynimrkmTJqhUKho0aECDBg1MYgJTu3ZtHjx4gK2tLVZWVvrnZRIuROLJZEsIIYT4RtSrV49t27YpHeOrd//+fbZt28bOnTvJlCkTjRo1olmzZkrHitW9e/c4dOgQJ0+exMLCgsqVK1OhQgVy586tdDQhTJ5MtoQQQohvRI8ePcicOTOlSpUyuGbL2dlZuVBfqeDgYPbt28fSpUt59+4du3fvVjpSrAYPHkxYWBgNGzZEq9WyefNmsmXLxvDhw5WOJoTJk2qEQgghxDcic+bMAFy4cMHgeZlsJZ09e/bw33//ceHCBapWrcqIESMoXbq00rHidOHCBXbu3Kl/XK1aNerXr69gIiG+HjLZEkIIIb4RkydPVjrCV2/Lli00atSI6dOnm8y9JXPlysWDBw/ImzcvAC9evMDBwUHhVEJ8HWQZoRBCCPGNqFatGmZmZtGel0IIScvX15ebN2/StGlTLly4QNmyZZWOFKdOnTpx/vx5HB0dsbS0xNfXFzs7O7JmzQrA8uXLFU4ohOmSyZYQQgjxjXjy5In+72q1mj179hAeHk7Pnj0VTPV1WbZsGXv37sXf35/Vq1fTpk0bmjVrRpcuXZSOFisfH584Xy9XrlwKJRHi6yOTLSGEEOIb1qRJEzZu3Kh0jK+Gs7Mza9eupUWLFnh7e/P+/XuaN2/O9u3blY4mhFCAXLMlhBBCfCNOnz6t/7tOp+PWrVuEhYUpmOjrY25uTurUqfWPrayssLCwUDCREEJJMtkSQgghvhFz5szh5cuX2NraYmZmRsaMGXFxcVE61lelXLlyuLi4EBISwt69e1mzZg1OTk5KxxJCKMRc6QBCCCGESBm//vorqVOnZsWKFUyaNInbt29z5coVpWN9VQYNGkTevHkpWrQo3t7eVK5cmcGDBysdSwihELlmSwghhPhG1K9fn3Xr1mFtbQ1ASEgILVq04L///lM42dejS5cuLF68WOkYQggjIWe2hBBCiG+ESqUyuPeTqdwHypSEhITg5+endAwhhJGQa7aEEEKIb0SNGjXo2LEjderUwczMjF27dlG9enWlY31VXr16RbVq1bC1tcXKykr/vNzLTIhvkywjFEIIIb4hO3fu5PTp01haWlK2bFlq1KihdKSvyr179zh06BAnT57EwsKCypUrU6FCBXLnzq10NCGEAmSyJYQQQgiRRAYPHkxYWBgNGzZEq9WyefNmsmXLxvDhw5WOJoRQgCwjFEIIIYRIIhcuXGDnzp36x9WqVaN+/foKJhJCKEkKZAghhBBCJJFcuXLx4MED/eMXL17g4OCgYCIhhJJkGaEQQgghRBLp1KkT58+fx9HREUtLS3x9fbGzsyNr1qwALF++XOGEQoiUJJMtIYQQQogk4uPjE+fr5cqVS6EkQghjIJMtIYQQQgghhEgGcs2WEEIIIYQQQiQDmWwJIYQQQgghRDKQyZYQQgghhBBCJAOZbAkhhBBCCCFEMpDJlhBCCCGEEEIkg/8DR4Qjmr/etv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" name="Rectángulo 1"/>
          <p:cNvSpPr/>
          <p:nvPr/>
        </p:nvSpPr>
        <p:spPr>
          <a:xfrm>
            <a:off x="460375" y="1562935"/>
            <a:ext cx="6926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chemeClr val="tx1"/>
                </a:solidFill>
                <a:latin typeface="Lato" panose="020B0604020202020204" charset="0"/>
              </a:rPr>
              <a:t>P</a:t>
            </a:r>
            <a:r>
              <a:rPr lang="es-PE" sz="1800" dirty="0" smtClean="0">
                <a:solidFill>
                  <a:schemeClr val="tx1"/>
                </a:solidFill>
                <a:latin typeface="Lato" panose="020B0604020202020204" charset="0"/>
              </a:rPr>
              <a:t>erformance </a:t>
            </a:r>
            <a:r>
              <a:rPr lang="es-PE" sz="1800" dirty="0" err="1" smtClean="0">
                <a:solidFill>
                  <a:schemeClr val="tx1"/>
                </a:solidFill>
                <a:latin typeface="Lato" panose="020B0604020202020204" charset="0"/>
              </a:rPr>
              <a:t>on</a:t>
            </a:r>
            <a:r>
              <a:rPr lang="es-PE" sz="18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1800" dirty="0" err="1" smtClean="0">
                <a:solidFill>
                  <a:schemeClr val="tx1"/>
                </a:solidFill>
                <a:latin typeface="Lato" panose="020B0604020202020204" charset="0"/>
              </a:rPr>
              <a:t>the</a:t>
            </a:r>
            <a:r>
              <a:rPr lang="es-PE" sz="180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1800" dirty="0" err="1" smtClean="0">
                <a:solidFill>
                  <a:schemeClr val="tx1"/>
                </a:solidFill>
                <a:latin typeface="Lato" panose="020B0604020202020204" charset="0"/>
              </a:rPr>
              <a:t>holdout</a:t>
            </a:r>
            <a:r>
              <a:rPr lang="es-PE" sz="1800" dirty="0" smtClean="0">
                <a:solidFill>
                  <a:schemeClr val="tx1"/>
                </a:solidFill>
                <a:latin typeface="Lato" panose="020B0604020202020204" charset="0"/>
              </a:rPr>
              <a:t> data:</a:t>
            </a:r>
            <a:endParaRPr lang="es-PE" sz="1800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74" y="2214562"/>
            <a:ext cx="4460743" cy="20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1989037" y="2248367"/>
            <a:ext cx="5305615" cy="801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sz="4400" dirty="0" smtClean="0"/>
              <a:t>THANK YOU!!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157848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CONTENTS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14399" y="1346926"/>
            <a:ext cx="65151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/>
            <a:r>
              <a:rPr lang="es-PE" sz="2400" dirty="0" err="1" smtClean="0">
                <a:solidFill>
                  <a:schemeClr val="tx1"/>
                </a:solidFill>
              </a:rPr>
              <a:t>Exploratory</a:t>
            </a:r>
            <a:r>
              <a:rPr lang="es-PE" sz="2400" dirty="0" smtClean="0">
                <a:solidFill>
                  <a:schemeClr val="tx1"/>
                </a:solidFill>
              </a:rPr>
              <a:t> data </a:t>
            </a:r>
            <a:r>
              <a:rPr lang="es-PE" sz="2400" dirty="0" err="1" smtClean="0">
                <a:solidFill>
                  <a:schemeClr val="tx1"/>
                </a:solidFill>
              </a:rPr>
              <a:t>analysis</a:t>
            </a:r>
            <a:r>
              <a:rPr lang="es-PE" sz="2400" dirty="0" smtClean="0">
                <a:solidFill>
                  <a:schemeClr val="tx1"/>
                </a:solidFill>
              </a:rPr>
              <a:t> (EDA)</a:t>
            </a:r>
          </a:p>
          <a:p>
            <a:pPr marL="0" lvl="0" indent="0"/>
            <a:endParaRPr lang="es-PE" sz="2400" dirty="0" smtClean="0">
              <a:solidFill>
                <a:schemeClr val="tx1"/>
              </a:solidFill>
            </a:endParaRPr>
          </a:p>
          <a:p>
            <a:r>
              <a:rPr lang="es-PE" sz="2400" dirty="0" smtClean="0">
                <a:solidFill>
                  <a:schemeClr val="tx1"/>
                </a:solidFill>
              </a:rPr>
              <a:t>Data pre-</a:t>
            </a:r>
            <a:r>
              <a:rPr lang="es-PE" sz="2400" dirty="0" err="1" smtClean="0">
                <a:solidFill>
                  <a:schemeClr val="tx1"/>
                </a:solidFill>
              </a:rPr>
              <a:t>processing</a:t>
            </a:r>
            <a:endParaRPr lang="es-PE" sz="2400" dirty="0" smtClean="0">
              <a:solidFill>
                <a:schemeClr val="tx1"/>
              </a:solidFill>
            </a:endParaRPr>
          </a:p>
          <a:p>
            <a:endParaRPr lang="es-PE" sz="2400" dirty="0">
              <a:solidFill>
                <a:schemeClr val="tx1"/>
              </a:solidFill>
            </a:endParaRPr>
          </a:p>
          <a:p>
            <a:r>
              <a:rPr lang="es-PE" sz="2400" dirty="0" err="1">
                <a:solidFill>
                  <a:schemeClr val="tx1"/>
                </a:solidFill>
              </a:rPr>
              <a:t>Developing</a:t>
            </a:r>
            <a:r>
              <a:rPr lang="es-PE" sz="2400" dirty="0">
                <a:solidFill>
                  <a:schemeClr val="tx1"/>
                </a:solidFill>
              </a:rPr>
              <a:t> &amp; </a:t>
            </a:r>
            <a:r>
              <a:rPr lang="es-PE" sz="2400" dirty="0" err="1">
                <a:solidFill>
                  <a:schemeClr val="tx1"/>
                </a:solidFill>
              </a:rPr>
              <a:t>evaluating</a:t>
            </a:r>
            <a:r>
              <a:rPr lang="es-PE" sz="2400" dirty="0">
                <a:solidFill>
                  <a:schemeClr val="tx1"/>
                </a:solidFill>
              </a:rPr>
              <a:t> </a:t>
            </a:r>
            <a:r>
              <a:rPr lang="es-PE" sz="2400" dirty="0" err="1">
                <a:solidFill>
                  <a:schemeClr val="tx1"/>
                </a:solidFill>
              </a:rPr>
              <a:t>classification</a:t>
            </a:r>
            <a:r>
              <a:rPr lang="es-PE" sz="2400" dirty="0">
                <a:solidFill>
                  <a:schemeClr val="tx1"/>
                </a:solidFill>
              </a:rPr>
              <a:t> </a:t>
            </a:r>
            <a:r>
              <a:rPr lang="es-PE" sz="2400" dirty="0" err="1">
                <a:solidFill>
                  <a:schemeClr val="tx1"/>
                </a:solidFill>
              </a:rPr>
              <a:t>models</a:t>
            </a:r>
            <a:endParaRPr lang="es-PE" sz="2400" dirty="0">
              <a:solidFill>
                <a:schemeClr val="tx1"/>
              </a:solidFill>
            </a:endParaRPr>
          </a:p>
          <a:p>
            <a:endParaRPr lang="es-PE" sz="2400" dirty="0" smtClean="0">
              <a:solidFill>
                <a:schemeClr val="tx1"/>
              </a:solidFill>
            </a:endParaRPr>
          </a:p>
          <a:p>
            <a:r>
              <a:rPr lang="es-PE" sz="2400" dirty="0" err="1" smtClean="0">
                <a:solidFill>
                  <a:schemeClr val="tx1"/>
                </a:solidFill>
              </a:rPr>
              <a:t>Model</a:t>
            </a:r>
            <a:r>
              <a:rPr lang="es-PE" sz="2400" dirty="0" smtClean="0">
                <a:solidFill>
                  <a:schemeClr val="tx1"/>
                </a:solidFill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</a:rPr>
              <a:t>selection</a:t>
            </a:r>
            <a:r>
              <a:rPr lang="es-PE" sz="2400" dirty="0" smtClean="0">
                <a:solidFill>
                  <a:schemeClr val="tx1"/>
                </a:solidFill>
              </a:rPr>
              <a:t> and </a:t>
            </a:r>
            <a:r>
              <a:rPr lang="es-PE" sz="2400" dirty="0" err="1" smtClean="0">
                <a:solidFill>
                  <a:schemeClr val="tx1"/>
                </a:solidFill>
              </a:rPr>
              <a:t>prediction</a:t>
            </a:r>
            <a:r>
              <a:rPr lang="es-PE" sz="2400" dirty="0" smtClean="0">
                <a:solidFill>
                  <a:schemeClr val="tx1"/>
                </a:solidFill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</a:rPr>
              <a:t>on</a:t>
            </a:r>
            <a:r>
              <a:rPr lang="es-PE" sz="2400" dirty="0" smtClean="0">
                <a:solidFill>
                  <a:schemeClr val="tx1"/>
                </a:solidFill>
              </a:rPr>
              <a:t> </a:t>
            </a:r>
            <a:r>
              <a:rPr lang="es-PE" sz="2400" dirty="0" err="1" smtClean="0">
                <a:solidFill>
                  <a:schemeClr val="tx1"/>
                </a:solidFill>
              </a:rPr>
              <a:t>holdout</a:t>
            </a:r>
            <a:r>
              <a:rPr lang="es-PE" sz="2400" dirty="0" smtClean="0">
                <a:solidFill>
                  <a:schemeClr val="tx1"/>
                </a:solidFill>
              </a:rPr>
              <a:t> data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>
            <a:spLocks noGrp="1"/>
          </p:cNvSpPr>
          <p:nvPr>
            <p:ph type="title"/>
          </p:nvPr>
        </p:nvSpPr>
        <p:spPr>
          <a:xfrm>
            <a:off x="1970950" y="340566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dirty="0"/>
          </a:p>
        </p:txBody>
      </p:sp>
      <p:sp>
        <p:nvSpPr>
          <p:cNvPr id="6" name="Google Shape;493;p38"/>
          <p:cNvSpPr txBox="1">
            <a:spLocks/>
          </p:cNvSpPr>
          <p:nvPr/>
        </p:nvSpPr>
        <p:spPr>
          <a:xfrm>
            <a:off x="400032" y="1321594"/>
            <a:ext cx="7879573" cy="226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en-GB" sz="2000" dirty="0" smtClean="0">
                <a:solidFill>
                  <a:schemeClr val="tx1"/>
                </a:solidFill>
                <a:latin typeface="Lato" panose="020B0604020202020204" charset="0"/>
                <a:cs typeface="Mongolian Baiti" panose="03000500000000000000" pitchFamily="66" charset="0"/>
              </a:rPr>
              <a:t>Cardiovascular </a:t>
            </a:r>
            <a:r>
              <a:rPr lang="en-GB" sz="2000" dirty="0">
                <a:solidFill>
                  <a:schemeClr val="tx1"/>
                </a:solidFill>
                <a:latin typeface="Lato" panose="020B0604020202020204" charset="0"/>
                <a:cs typeface="Mongolian Baiti" panose="03000500000000000000" pitchFamily="66" charset="0"/>
              </a:rPr>
              <a:t>diseases (</a:t>
            </a:r>
            <a:r>
              <a:rPr lang="en-GB" sz="2000" dirty="0" err="1">
                <a:solidFill>
                  <a:schemeClr val="tx1"/>
                </a:solidFill>
                <a:latin typeface="Lato" panose="020B0604020202020204" charset="0"/>
                <a:cs typeface="Mongolian Baiti" panose="03000500000000000000" pitchFamily="66" charset="0"/>
              </a:rPr>
              <a:t>CVDs</a:t>
            </a:r>
            <a:r>
              <a:rPr lang="en-GB" sz="2000" dirty="0">
                <a:solidFill>
                  <a:schemeClr val="tx1"/>
                </a:solidFill>
                <a:latin typeface="Lato" panose="020B0604020202020204" charset="0"/>
                <a:cs typeface="Mongolian Baiti" panose="03000500000000000000" pitchFamily="66" charset="0"/>
              </a:rPr>
              <a:t>) are the main cause of </a:t>
            </a:r>
            <a:r>
              <a:rPr lang="en-GB" sz="2000" dirty="0" smtClean="0">
                <a:solidFill>
                  <a:schemeClr val="tx1"/>
                </a:solidFill>
                <a:latin typeface="Lato" panose="020B0604020202020204" charset="0"/>
                <a:cs typeface="Mongolian Baiti" panose="03000500000000000000" pitchFamily="66" charset="0"/>
              </a:rPr>
              <a:t>deaths throughout </a:t>
            </a:r>
            <a:r>
              <a:rPr lang="en-GB" sz="2000" dirty="0">
                <a:solidFill>
                  <a:schemeClr val="tx1"/>
                </a:solidFill>
                <a:latin typeface="Lato" panose="020B0604020202020204" charset="0"/>
                <a:cs typeface="Mongolian Baiti" panose="03000500000000000000" pitchFamily="66" charset="0"/>
              </a:rPr>
              <a:t>the world according to World Health Organization.</a:t>
            </a:r>
            <a:endParaRPr lang="en-GB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objective of the project is 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chemeClr val="tx1"/>
                </a:solidFill>
              </a:rPr>
              <a:t>develop a classification model to </a:t>
            </a:r>
            <a:r>
              <a:rPr lang="en-US" sz="2000" dirty="0" smtClean="0">
                <a:solidFill>
                  <a:schemeClr val="tx1"/>
                </a:solidFill>
              </a:rPr>
              <a:t>predict the occurrence of cardiovascular disease using historical data.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1514475" y="1490191"/>
            <a:ext cx="5907881" cy="1989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sz="3600" dirty="0" smtClean="0"/>
              <a:t>EXPLORATORY DATA ANALYSIS (EDA)</a:t>
            </a:r>
            <a:endParaRPr lang="es-PE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595543" y="189149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/>
              <a:t>DATASET DESCRIPTION</a:t>
            </a:r>
            <a:endParaRPr sz="3600" dirty="0"/>
          </a:p>
        </p:txBody>
      </p:sp>
      <p:sp>
        <p:nvSpPr>
          <p:cNvPr id="15" name="Google Shape;583;p40"/>
          <p:cNvSpPr txBox="1">
            <a:spLocks noGrp="1"/>
          </p:cNvSpPr>
          <p:nvPr>
            <p:ph type="subTitle" idx="4294967295"/>
          </p:nvPr>
        </p:nvSpPr>
        <p:spPr>
          <a:xfrm>
            <a:off x="3028951" y="1143000"/>
            <a:ext cx="5336380" cy="2068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data </a:t>
            </a:r>
            <a:r>
              <a:rPr lang="en-US" sz="2000" dirty="0" smtClean="0">
                <a:solidFill>
                  <a:schemeClr val="tx1"/>
                </a:solidFill>
              </a:rPr>
              <a:t>is the Framingham.csv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The data set consists of 4238 rows and 16 columns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No duplicate records were found in the data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1" y="1042988"/>
            <a:ext cx="2691492" cy="28535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286" y="3982530"/>
            <a:ext cx="6653376" cy="746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523313" y="1074372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 smtClean="0">
                <a:solidFill>
                  <a:schemeClr val="tx1"/>
                </a:solidFill>
                <a:latin typeface="Convergence" panose="020B0604020202020204" charset="0"/>
              </a:rPr>
              <a:t>HISTOGRAM</a:t>
            </a:r>
            <a:endParaRPr sz="2200" b="0" dirty="0">
              <a:solidFill>
                <a:schemeClr val="tx1"/>
              </a:solidFill>
              <a:latin typeface="Convergence" panose="020B0604020202020204" charset="0"/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822821" y="15518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/>
              <a:t>DATA VISUALIZATION</a:t>
            </a:r>
            <a:endParaRPr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8" y="2815002"/>
            <a:ext cx="4436835" cy="21308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125" y="954590"/>
            <a:ext cx="4563470" cy="21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6159812" y="885145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 smtClean="0">
                <a:solidFill>
                  <a:schemeClr val="tx1"/>
                </a:solidFill>
                <a:latin typeface="Convergence" panose="020B0604020202020204" charset="0"/>
              </a:rPr>
              <a:t>BOX </a:t>
            </a:r>
            <a:r>
              <a:rPr lang="en" sz="2400" b="0" dirty="0" smtClean="0">
                <a:solidFill>
                  <a:schemeClr val="tx1"/>
                </a:solidFill>
                <a:latin typeface="Convergence" panose="020B0604020202020204" charset="0"/>
              </a:rPr>
              <a:t>PLOTS</a:t>
            </a:r>
            <a:endParaRPr sz="2400" b="0" dirty="0">
              <a:solidFill>
                <a:schemeClr val="tx1"/>
              </a:solidFill>
              <a:latin typeface="Convergence" panose="020B0604020202020204" charset="0"/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715665" y="92869"/>
            <a:ext cx="7704000" cy="691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/>
              <a:t>DATA VISUALIZATION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3866"/>
          <a:stretch/>
        </p:blipFill>
        <p:spPr>
          <a:xfrm>
            <a:off x="792958" y="885145"/>
            <a:ext cx="5229660" cy="4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649130" y="3997525"/>
            <a:ext cx="3210549" cy="507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None/>
            </a:pPr>
            <a:r>
              <a:rPr lang="es-PE" sz="2000" b="0" dirty="0" err="1" smtClean="0">
                <a:solidFill>
                  <a:schemeClr val="tx1"/>
                </a:solidFill>
                <a:latin typeface="Lato" panose="020B0604020202020204" charset="0"/>
              </a:rPr>
              <a:t>CLASS</a:t>
            </a:r>
            <a:r>
              <a:rPr lang="es-PE" sz="2000" b="0" dirty="0" smtClean="0">
                <a:solidFill>
                  <a:schemeClr val="tx1"/>
                </a:solidFill>
                <a:latin typeface="Lato" panose="020B0604020202020204" charset="0"/>
              </a:rPr>
              <a:t> </a:t>
            </a:r>
            <a:r>
              <a:rPr lang="es-PE" sz="2000" b="0" dirty="0" err="1" smtClean="0">
                <a:solidFill>
                  <a:schemeClr val="tx1"/>
                </a:solidFill>
                <a:latin typeface="Lato" panose="020B0604020202020204" charset="0"/>
              </a:rPr>
              <a:t>DISTRIBUTION</a:t>
            </a:r>
            <a:endParaRPr lang="es-PE" sz="2000" b="0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9" name="Google Shape;696;p42"/>
          <p:cNvSpPr txBox="1">
            <a:spLocks noGrp="1"/>
          </p:cNvSpPr>
          <p:nvPr>
            <p:ph type="subTitle" idx="2"/>
          </p:nvPr>
        </p:nvSpPr>
        <p:spPr>
          <a:xfrm>
            <a:off x="5135190" y="3997525"/>
            <a:ext cx="3049264" cy="7565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/>
            <a:r>
              <a:rPr lang="es-PE" sz="2000" dirty="0">
                <a:solidFill>
                  <a:schemeClr val="tx1"/>
                </a:solidFill>
                <a:latin typeface="Lato" panose="020B0604020202020204" charset="0"/>
                <a:ea typeface="Convergence"/>
                <a:cs typeface="Convergence"/>
                <a:sym typeface="Convergence"/>
              </a:rPr>
              <a:t>CLASS DISTRIBUTION BY GENDER</a:t>
            </a:r>
            <a:endParaRPr lang="es-PE" sz="2000" dirty="0">
              <a:solidFill>
                <a:schemeClr val="tx1"/>
              </a:solidFill>
              <a:latin typeface="Lato" panose="020B0604020202020204" charset="0"/>
              <a:ea typeface="Convergence"/>
              <a:cs typeface="Convergence"/>
              <a:sym typeface="Convergence"/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787103" y="164306"/>
            <a:ext cx="7704000" cy="66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/>
              <a:t>DATA VISUALIZATION</a:t>
            </a:r>
            <a:endParaRPr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8488"/>
          <a:stretch/>
        </p:blipFill>
        <p:spPr>
          <a:xfrm>
            <a:off x="343048" y="954888"/>
            <a:ext cx="3822714" cy="27312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855" y="954888"/>
            <a:ext cx="4001248" cy="27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1621534" y="4186238"/>
            <a:ext cx="5749387" cy="678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indent="0">
              <a:buNone/>
            </a:pPr>
            <a:r>
              <a:rPr lang="en-US" sz="2000" b="0" dirty="0" smtClean="0">
                <a:solidFill>
                  <a:schemeClr val="tx1"/>
                </a:solidFill>
                <a:latin typeface="Lato" panose="020B0604020202020204" charset="0"/>
              </a:rPr>
              <a:t>CLASS DISTRIBUTION WITH RESPECT TO </a:t>
            </a:r>
            <a:r>
              <a:rPr lang="en-US" sz="2000" b="0" dirty="0" smtClean="0">
                <a:solidFill>
                  <a:schemeClr val="tx1"/>
                </a:solidFill>
                <a:latin typeface="Lato" panose="020B0604020202020204" charset="0"/>
              </a:rPr>
              <a:t>OTHER </a:t>
            </a:r>
            <a:r>
              <a:rPr lang="en-US" sz="2000" b="0" dirty="0" smtClean="0">
                <a:solidFill>
                  <a:schemeClr val="tx1"/>
                </a:solidFill>
                <a:latin typeface="Lato" panose="020B0604020202020204" charset="0"/>
              </a:rPr>
              <a:t>VARIABLES</a:t>
            </a:r>
            <a:endParaRPr lang="en-US" sz="2000" b="0" dirty="0">
              <a:solidFill>
                <a:schemeClr val="tx1"/>
              </a:solidFill>
              <a:latin typeface="Lato" panose="020B0604020202020204" charset="0"/>
            </a:endParaRPr>
          </a:p>
        </p:txBody>
      </p:sp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644228" y="1910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 smtClean="0"/>
              <a:t>DATA VISUALIZATION</a:t>
            </a:r>
            <a:endParaRPr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64" y="1016073"/>
            <a:ext cx="4886325" cy="31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Words>328</Words>
  <Application>Microsoft Office PowerPoint</Application>
  <PresentationFormat>On-screen Show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Times New Roman</vt:lpstr>
      <vt:lpstr>Wingdings 3</vt:lpstr>
      <vt:lpstr>Mongolian Baiti</vt:lpstr>
      <vt:lpstr>Palanquin Dark</vt:lpstr>
      <vt:lpstr>Fredoka One</vt:lpstr>
      <vt:lpstr>Century Gothic</vt:lpstr>
      <vt:lpstr>Calibri</vt:lpstr>
      <vt:lpstr>Lato</vt:lpstr>
      <vt:lpstr>Convergence</vt:lpstr>
      <vt:lpstr>Arial</vt:lpstr>
      <vt:lpstr>Slice</vt:lpstr>
      <vt:lpstr>Prediction of Cardiovascular Disease (CVD) from Historical Data</vt:lpstr>
      <vt:lpstr>CONTENTS</vt:lpstr>
      <vt:lpstr>INTRODUCTION</vt:lpstr>
      <vt:lpstr>EXPLORATORY DATA ANALYSIS (EDA)</vt:lpstr>
      <vt:lpstr>DATASET DESCRIPTION</vt:lpstr>
      <vt:lpstr>DATA VISUALIZATION</vt:lpstr>
      <vt:lpstr>DATA VISUALIZATION</vt:lpstr>
      <vt:lpstr>DATA VISUALIZATION</vt:lpstr>
      <vt:lpstr>DATA VISUALIZATION</vt:lpstr>
      <vt:lpstr>DATA PRE-PROCESSING</vt:lpstr>
      <vt:lpstr>TREATING MISSING VALUES</vt:lpstr>
      <vt:lpstr>STANDARDIZATION</vt:lpstr>
      <vt:lpstr>CORRELATION HEATMAP</vt:lpstr>
      <vt:lpstr>Handling class imbalance</vt:lpstr>
      <vt:lpstr>DEVELOPING &amp; EVALUATING CLASSIFICATION MODELS</vt:lpstr>
      <vt:lpstr>CLASSIFICATION MODELS</vt:lpstr>
      <vt:lpstr>MODEL selection  &amp; PREDICTIONS WITH Holdout data</vt:lpstr>
      <vt:lpstr>Gradient boost classifier  (with parameter tuning)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Cardiovascular Disease (CVD) from Historical Data</dc:title>
  <dc:creator>DORA LA COMPUTADORA</dc:creator>
  <cp:lastModifiedBy>Huma Zafar</cp:lastModifiedBy>
  <cp:revision>68</cp:revision>
  <dcterms:modified xsi:type="dcterms:W3CDTF">2022-08-18T12:31:18Z</dcterms:modified>
</cp:coreProperties>
</file>