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3B52AE-19A4-4045-B3E2-2773D541BD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3739C5-3E7A-4D2D-AB98-A95EF67613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5">
            <a:extLst>
              <a:ext uri="{FF2B5EF4-FFF2-40B4-BE49-F238E27FC236}">
                <a16:creationId xmlns:a16="http://schemas.microsoft.com/office/drawing/2014/main" id="{9A67AC07-CBC4-EA8C-A998-60F507B35A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028" y="944387"/>
            <a:ext cx="4123944" cy="3366516"/>
          </a:xfrm>
          <a:prstGeom prst="rect">
            <a:avLst/>
          </a:prstGeom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A353FF5C-7CE8-EC6D-0B17-116A7939E3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31477" y="4502970"/>
            <a:ext cx="672904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0"/>
              </a:spcBef>
            </a:pPr>
            <a:r>
              <a:rPr sz="3200" b="1" spc="-10" dirty="0">
                <a:solidFill>
                  <a:schemeClr val="tx1"/>
                </a:solidFill>
                <a:latin typeface="+mj-lt"/>
                <a:cs typeface="Calibri"/>
              </a:rPr>
              <a:t>CSE303</a:t>
            </a:r>
            <a:endParaRPr sz="3200" b="1" dirty="0">
              <a:solidFill>
                <a:schemeClr val="tx1"/>
              </a:solidFill>
              <a:latin typeface="+mj-lt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240"/>
              </a:spcBef>
            </a:pPr>
            <a:r>
              <a:rPr sz="3200" b="1" dirty="0">
                <a:solidFill>
                  <a:schemeClr val="tx1"/>
                </a:solidFill>
                <a:latin typeface="+mj-lt"/>
                <a:cs typeface="Calibri"/>
              </a:rPr>
              <a:t>DATABASE</a:t>
            </a:r>
            <a:r>
              <a:rPr sz="3200" b="1" spc="-65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chemeClr val="tx1"/>
                </a:solidFill>
                <a:latin typeface="+mj-lt"/>
                <a:cs typeface="Calibri"/>
              </a:rPr>
              <a:t>MANAGEMENT</a:t>
            </a:r>
            <a:r>
              <a:rPr sz="3200" b="1" spc="-35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+mj-lt"/>
                <a:cs typeface="Calibri"/>
              </a:rPr>
              <a:t>SYSTEM PRESENTATION.</a:t>
            </a:r>
            <a:endParaRPr sz="3200" b="1" dirty="0">
              <a:solidFill>
                <a:schemeClr val="tx1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02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91CCA-842A-9BAB-E8DB-32B8FE4D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781175"/>
            <a:ext cx="7667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B2920-AE10-A9D5-7AAB-EA8C9B0A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652587"/>
            <a:ext cx="77914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06C6-1CA1-697E-C30A-C4C7D15B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062037"/>
            <a:ext cx="7915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1167B-FF62-6A3E-F6F6-760367D0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10" y="70824"/>
            <a:ext cx="4496742" cy="59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A65D7-FCD4-8063-A8E9-ED7720B3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7" y="134258"/>
            <a:ext cx="5124659" cy="60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E782D-033B-055A-F527-AD18C6F6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84" y="653143"/>
            <a:ext cx="8334231" cy="41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99E67-0AF7-30CD-29E7-542627AFF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34" y="110861"/>
            <a:ext cx="7202732" cy="55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7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21E2C-70FA-0CCA-E1F0-434874519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59" y="552660"/>
            <a:ext cx="7846827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B0730-AC7C-5632-1F21-BFE9057D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49"/>
            <a:ext cx="12192000" cy="4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2A0A9-7E9D-3DBB-50F1-9FBDC6B8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320"/>
            <a:ext cx="12192000" cy="48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58376"/>
              </p:ext>
            </p:extLst>
          </p:nvPr>
        </p:nvGraphicFramePr>
        <p:xfrm>
          <a:off x="2270928" y="1105319"/>
          <a:ext cx="7154427" cy="5199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Section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Sumaya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2021986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Farzana Islam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1910058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 Asif Intesar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2022430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Farah Chowdhury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1911246</a:t>
                      </a:r>
                      <a:endParaRPr lang="en-US" sz="2400" b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Faiza Chowdhury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1911245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Miftahul Karim Wriddhy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1710290</a:t>
                      </a:r>
                      <a:endParaRPr lang="en-US" sz="2400" b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7756" y="181354"/>
            <a:ext cx="253648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Group</a:t>
            </a:r>
            <a:r>
              <a:rPr lang="en-US" b="1" dirty="0"/>
              <a:t>:</a:t>
            </a:r>
            <a:r>
              <a:rPr b="1" spc="-20" dirty="0"/>
              <a:t> </a:t>
            </a:r>
            <a:r>
              <a:rPr lang="en-US" b="1" spc="-25" dirty="0"/>
              <a:t>22</a:t>
            </a:r>
            <a:endParaRPr b="1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CFCB6-12FD-D0CC-C4AF-539B23C9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410"/>
            <a:ext cx="12192000" cy="46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6CD29-A534-E5AC-05CD-4CA2DAF8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41"/>
            <a:ext cx="12192000" cy="48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CE069-F036-8FBB-D3A0-C1B23BBD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948"/>
            <a:ext cx="12192000" cy="5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7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D336B-E4C9-655D-9F03-2E4F733E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458B0-964F-396A-77BC-DC83A51B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094"/>
            <a:ext cx="12192000" cy="5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6A2D3-C5E2-0EEA-3290-A42F9C17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153"/>
            <a:ext cx="12192000" cy="53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E63A9-1B41-37F1-EB73-0D1D59C7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823912"/>
            <a:ext cx="106775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8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A7ADC-E256-129B-1C3C-E1391273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633412"/>
            <a:ext cx="7143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541F3-5B02-57E6-F85E-104B0A87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184"/>
            <a:ext cx="12192000" cy="45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7DD313EA-0FE1-398C-B4B9-772C5FA1B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11548" y="2455875"/>
            <a:ext cx="4242435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00" b="0" dirty="0">
                <a:solidFill>
                  <a:schemeClr val="tx1"/>
                </a:solidFill>
                <a:latin typeface="Calibri"/>
                <a:cs typeface="Calibri"/>
              </a:rPr>
              <a:t>Thank</a:t>
            </a:r>
            <a:r>
              <a:rPr sz="7900" b="0" spc="-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900" b="0" spc="-25" dirty="0">
                <a:solidFill>
                  <a:schemeClr val="tx1"/>
                </a:solidFill>
                <a:latin typeface="Calibri"/>
                <a:cs typeface="Calibri"/>
              </a:rPr>
              <a:t>you</a:t>
            </a:r>
            <a:endParaRPr sz="7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2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C63-E7AB-C44A-C1AC-DA21AF70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559"/>
            <a:ext cx="10515600" cy="1992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Topic</a:t>
            </a:r>
            <a:r>
              <a:rPr lang="en-US" sz="2800" dirty="0"/>
              <a:t>: </a:t>
            </a:r>
            <a:r>
              <a:rPr lang="en-US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system to track the implementation and outcomes of public health interventions, enabling policymakers to assess effectiveness and allocate resources accordingly.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E45D94F-A5F6-DDDB-A4B3-92CAB7FEC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658" y="2461171"/>
            <a:ext cx="2156784" cy="145187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RICH</a:t>
            </a:r>
            <a:r>
              <a:rPr spc="-40" dirty="0"/>
              <a:t> </a:t>
            </a:r>
            <a:r>
              <a:rPr spc="-10" dirty="0"/>
              <a:t>PICTURE (AS-</a:t>
            </a:r>
            <a:r>
              <a:rPr spc="-25" dirty="0"/>
              <a:t>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2EEE-9AF3-5B71-60E4-AB27DA27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79" y="251209"/>
            <a:ext cx="8193418" cy="52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4A37BCF-C349-D001-E86D-A14181AB4F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981" y="2483003"/>
            <a:ext cx="2156784" cy="145187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RICH</a:t>
            </a:r>
            <a:r>
              <a:rPr spc="-40" dirty="0"/>
              <a:t> </a:t>
            </a:r>
            <a:r>
              <a:rPr spc="-10" dirty="0"/>
              <a:t>PICTURE (</a:t>
            </a:r>
            <a:r>
              <a:rPr lang="en-US" spc="-10" dirty="0"/>
              <a:t>TO-BE</a:t>
            </a:r>
            <a:r>
              <a:rPr spc="-25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9B333-7981-EC65-500E-145F9480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27" y="582804"/>
            <a:ext cx="7563125" cy="46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>
            <a:extLst>
              <a:ext uri="{FF2B5EF4-FFF2-40B4-BE49-F238E27FC236}">
                <a16:creationId xmlns:a16="http://schemas.microsoft.com/office/drawing/2014/main" id="{F0BBCCE2-4F0B-163E-E0C4-C177E4E11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060" y="2191615"/>
            <a:ext cx="2402205" cy="200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600" spc="-10" dirty="0"/>
              <a:t>Entity Relationship Diagram</a:t>
            </a:r>
            <a:endParaRPr sz="3600" dirty="0"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086DFE0-51B7-C75E-D507-138FC1E4DC64}"/>
              </a:ext>
            </a:extLst>
          </p:cNvPr>
          <p:cNvSpPr txBox="1"/>
          <p:nvPr/>
        </p:nvSpPr>
        <p:spPr>
          <a:xfrm>
            <a:off x="9230928" y="6379390"/>
            <a:ext cx="2573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Figure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relationship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diagram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3295-F627-3484-3CB2-B78B6839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72" y="0"/>
            <a:ext cx="6167442" cy="63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>
            <a:extLst>
              <a:ext uri="{FF2B5EF4-FFF2-40B4-BE49-F238E27FC236}">
                <a16:creationId xmlns:a16="http://schemas.microsoft.com/office/drawing/2014/main" id="{7C77A3FB-3153-A8DE-7006-7DE29963D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942" y="2333677"/>
            <a:ext cx="2570756" cy="1725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pc="-10" dirty="0"/>
              <a:t>Relational Schema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E0AEFAC4-2A1D-7F2C-CCE6-F3D1453EA106}"/>
              </a:ext>
            </a:extLst>
          </p:cNvPr>
          <p:cNvSpPr txBox="1"/>
          <p:nvPr/>
        </p:nvSpPr>
        <p:spPr>
          <a:xfrm>
            <a:off x="9616583" y="6540988"/>
            <a:ext cx="4131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Figure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Relational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Schema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BF652-84BF-0A38-5FE9-93A86329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98" y="0"/>
            <a:ext cx="8092619" cy="62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7DEBF-4ED5-9663-0C0A-5AF74A9A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40" y="1095270"/>
            <a:ext cx="7059490" cy="37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62B6A-45DC-E2E7-8E58-2FF5C3B0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42950"/>
            <a:ext cx="5486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0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89</Words>
  <Application>Microsoft Office PowerPoint</Application>
  <PresentationFormat>Widescreen</PresentationFormat>
  <Paragraphs>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Retrospect</vt:lpstr>
      <vt:lpstr>PowerPoint Presentation</vt:lpstr>
      <vt:lpstr>Group: 22</vt:lpstr>
      <vt:lpstr>PowerPoint Presentation</vt:lpstr>
      <vt:lpstr>RICH PICTURE (AS-IS)</vt:lpstr>
      <vt:lpstr>RICH PICTURE (TO-BE)</vt:lpstr>
      <vt:lpstr>Entity Relationship Diagram</vt:lpstr>
      <vt:lpstr>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2024-04-14T17:28:20Z</dcterms:created>
  <dcterms:modified xsi:type="dcterms:W3CDTF">2024-04-15T10:19:07Z</dcterms:modified>
</cp:coreProperties>
</file>