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ayal08/Generative-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5593793"/>
            <a:ext cx="742978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pc="15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UMAYAL </a:t>
            </a:r>
            <a:r>
              <a:rPr lang="en-IN" spc="15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S</a:t>
            </a:r>
            <a:endParaRPr spc="15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214BE-E0A4-DB7F-9F69-B7CAE8C86614}"/>
              </a:ext>
            </a:extLst>
          </p:cNvPr>
          <p:cNvSpPr txBox="1"/>
          <p:nvPr/>
        </p:nvSpPr>
        <p:spPr>
          <a:xfrm>
            <a:off x="325763" y="3104694"/>
            <a:ext cx="11103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00B05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Fashion MNIST Autoencoder: Image Compression and Reconstruction</a:t>
            </a:r>
            <a:endParaRPr lang="en-US" sz="36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A3D78-5D27-4D39-2D30-64A9C9FCDEB4}"/>
              </a:ext>
            </a:extLst>
          </p:cNvPr>
          <p:cNvSpPr txBox="1"/>
          <p:nvPr/>
        </p:nvSpPr>
        <p:spPr>
          <a:xfrm>
            <a:off x="6934200" y="5009018"/>
            <a:ext cx="954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BY: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437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BCC57-297B-482D-51E2-684B69A8FDAE}"/>
              </a:ext>
            </a:extLst>
          </p:cNvPr>
          <p:cNvSpPr txBox="1"/>
          <p:nvPr/>
        </p:nvSpPr>
        <p:spPr>
          <a:xfrm>
            <a:off x="714375" y="1436178"/>
            <a:ext cx="88201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50"/>
                </a:solidFill>
                <a:latin typeface="Söhne"/>
              </a:rPr>
              <a:t>The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autoencoder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 successfully learned to encode and decode fashion images, capturing essential features while preserving image quality</a:t>
            </a: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Encoded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representations effectively capture the style and characteristics of clothing items, enabling personalized recommendations</a:t>
            </a: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The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recommender system provides users with visually appealing and relevant fashion suggestions based on their preferences.</a:t>
            </a:r>
            <a:endParaRPr lang="en-US" sz="2400" b="0" i="0" dirty="0">
              <a:solidFill>
                <a:srgbClr val="00B050"/>
              </a:solidFill>
              <a:effectLst/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FF2E2-0118-4A90-36C7-71532BED0847}"/>
              </a:ext>
            </a:extLst>
          </p:cNvPr>
          <p:cNvSpPr txBox="1"/>
          <p:nvPr/>
        </p:nvSpPr>
        <p:spPr>
          <a:xfrm>
            <a:off x="714375" y="5587902"/>
            <a:ext cx="42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5157" y="5958532"/>
            <a:ext cx="672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hlinkClick r:id="rId3"/>
              </a:rPr>
              <a:t>https://github.com/sumayal08/Generative-AI.git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 flipV="1">
            <a:off x="6717152" y="329861"/>
            <a:ext cx="293247" cy="3559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60382-043B-86CE-47DB-84B7091F8477}"/>
              </a:ext>
            </a:extLst>
          </p:cNvPr>
          <p:cNvSpPr txBox="1"/>
          <p:nvPr/>
        </p:nvSpPr>
        <p:spPr>
          <a:xfrm>
            <a:off x="927584" y="1346895"/>
            <a:ext cx="91048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UMAYAL</a:t>
            </a:r>
            <a:r>
              <a:rPr lang="en-IN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B.TECH-INFORMATION TECHNOLOGY</a:t>
            </a:r>
          </a:p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MEENAKSHI SUNDARARAJAN ENGINEERING COLLEGE</a:t>
            </a:r>
          </a:p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GMAILID: </a:t>
            </a:r>
            <a:r>
              <a:rPr lang="en-IN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kruthikaumayal</a:t>
            </a:r>
            <a:r>
              <a:rPr lang="en-IN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@gmail.com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NMID: </a:t>
            </a: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9ED1D48C6769A05BED644F513D9B833E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III: CHENNAI-III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13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C69DE-ED69-DD46-F593-D3BEF63D374E}"/>
              </a:ext>
            </a:extLst>
          </p:cNvPr>
          <p:cNvSpPr txBox="1"/>
          <p:nvPr/>
        </p:nvSpPr>
        <p:spPr>
          <a:xfrm>
            <a:off x="2346009" y="1772809"/>
            <a:ext cx="73303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852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A006A-AAE4-531F-49F1-8E84BCF48482}"/>
              </a:ext>
            </a:extLst>
          </p:cNvPr>
          <p:cNvSpPr txBox="1"/>
          <p:nvPr/>
        </p:nvSpPr>
        <p:spPr>
          <a:xfrm>
            <a:off x="841985" y="2420348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50"/>
                </a:solidFill>
                <a:latin typeface="Söhne"/>
              </a:rPr>
              <a:t>Fashion enthusiasts often face challenges in discovering new styles, matching outfits, and staying updated with the latest trends. </a:t>
            </a:r>
            <a:endParaRPr lang="en-US" sz="2400" dirty="0" smtClean="0">
              <a:solidFill>
                <a:srgbClr val="00B050"/>
              </a:solidFill>
              <a:latin typeface="Söhne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Additionally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, online retailers struggle to provide personalized recommendations to users, leading to lower engagement and conversion rates.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651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09244-809E-4AAB-BD29-855197171A5B}"/>
              </a:ext>
            </a:extLst>
          </p:cNvPr>
          <p:cNvSpPr txBox="1"/>
          <p:nvPr/>
        </p:nvSpPr>
        <p:spPr>
          <a:xfrm>
            <a:off x="1143000" y="2019300"/>
            <a:ext cx="7515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50"/>
                </a:solidFill>
                <a:latin typeface="Söhne"/>
              </a:rPr>
              <a:t>The goal of this project is to develop a fashion recommender system using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autoencoders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. </a:t>
            </a:r>
            <a:endParaRPr lang="en-US" sz="2400" dirty="0" smtClean="0">
              <a:solidFill>
                <a:srgbClr val="00B050"/>
              </a:solidFill>
              <a:latin typeface="Söhne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00B050"/>
                </a:solidFill>
                <a:latin typeface="Söhne"/>
              </a:rPr>
              <a:t>Autoencoders</a:t>
            </a: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are a type of neural network that learns to encode input data into a lower-dimensional representation and decode it back to its original form. </a:t>
            </a:r>
            <a:endParaRPr lang="en-US" sz="2400" dirty="0" smtClean="0">
              <a:solidFill>
                <a:srgbClr val="00B050"/>
              </a:solidFill>
              <a:latin typeface="Söhne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By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training an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autoencoder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 on a dataset of fashion images, we can extract meaningful features that capture the style and characteristics of different clothing items.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06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70C3B-256E-A22A-727F-285DBF2315A4}"/>
              </a:ext>
            </a:extLst>
          </p:cNvPr>
          <p:cNvSpPr txBox="1"/>
          <p:nvPr/>
        </p:nvSpPr>
        <p:spPr>
          <a:xfrm>
            <a:off x="1219199" y="2133599"/>
            <a:ext cx="8315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50"/>
                </a:solidFill>
                <a:latin typeface="Söhne"/>
              </a:rPr>
              <a:t>Fashion enthusiasts looking for personalized style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recommendationsOnline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 retailers aiming to enhance user experience and increase sales through personalized </a:t>
            </a: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recommendations.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i="0" dirty="0" smtClean="0">
                <a:solidFill>
                  <a:srgbClr val="00B050"/>
                </a:solidFill>
                <a:effectLst/>
                <a:latin typeface="Söhne"/>
              </a:rPr>
              <a:t>Additionally, this solution could be integrated into applications where efficient image storage and transmission are essential, such as in e-commerce platforms, image-based search engines, and mobile applications.</a:t>
            </a:r>
            <a:endParaRPr lang="en-US" sz="24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5146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095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782" y="470762"/>
            <a:ext cx="11862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84C59-E128-3605-FF0F-8AB81100A8D1}"/>
              </a:ext>
            </a:extLst>
          </p:cNvPr>
          <p:cNvSpPr txBox="1"/>
          <p:nvPr/>
        </p:nvSpPr>
        <p:spPr>
          <a:xfrm>
            <a:off x="2549236" y="2023908"/>
            <a:ext cx="7362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50"/>
                </a:solidFill>
                <a:latin typeface="Söhne"/>
              </a:rPr>
              <a:t>Our solution utilizes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autoencoders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 to analyze and extract features from fashion images, enabling us to build a recommendation engine that suggests clothing items based on user preferences and style preferences. </a:t>
            </a:r>
            <a:endParaRPr lang="en-US" sz="2400" dirty="0" smtClean="0">
              <a:solidFill>
                <a:srgbClr val="00B050"/>
              </a:solidFill>
              <a:latin typeface="Söhne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By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providing personalized recommendations, our solution enhances the shopping experience for users and helps online retailers increase customer engagement and sales.</a:t>
            </a:r>
            <a:endParaRPr lang="en-US" sz="2400" b="0" i="0" dirty="0">
              <a:solidFill>
                <a:srgbClr val="00B050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471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F64AA-0ED5-5793-4CDC-8591F615FA33}"/>
              </a:ext>
            </a:extLst>
          </p:cNvPr>
          <p:cNvSpPr txBox="1"/>
          <p:nvPr/>
        </p:nvSpPr>
        <p:spPr>
          <a:xfrm>
            <a:off x="3002720" y="2537739"/>
            <a:ext cx="65318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50"/>
                </a:solidFill>
                <a:latin typeface="Söhne"/>
              </a:rPr>
              <a:t>Personalized recommendations tailored to each user's unique style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preferencesEnhanced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 user experience through intuitive and visually appealing fashion </a:t>
            </a: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suggestions Efficient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feature extraction using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autoencoders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, enabling fast and accurate recommendations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86796"/>
            <a:ext cx="5127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EB66D-E013-180F-0050-C8DE425D5333}"/>
              </a:ext>
            </a:extLst>
          </p:cNvPr>
          <p:cNvSpPr txBox="1"/>
          <p:nvPr/>
        </p:nvSpPr>
        <p:spPr>
          <a:xfrm>
            <a:off x="914400" y="2041050"/>
            <a:ext cx="8305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B050"/>
                </a:solidFill>
                <a:latin typeface="Söhne"/>
              </a:rPr>
              <a:t>Data Preprocessing: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Normalize pixel values and flatten images for input to the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autoencoder</a:t>
            </a: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err="1" smtClean="0">
                <a:solidFill>
                  <a:srgbClr val="00B050"/>
                </a:solidFill>
                <a:latin typeface="Söhne"/>
              </a:rPr>
              <a:t>Autoencoder</a:t>
            </a:r>
            <a:r>
              <a:rPr lang="en-US" sz="2400" b="1" dirty="0" smtClean="0">
                <a:solidFill>
                  <a:srgbClr val="00B050"/>
                </a:solidFill>
                <a:latin typeface="Söhne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Söhne"/>
              </a:rPr>
              <a:t>Architecture: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Input layer, encoding layer with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ReLU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 activation, decoding layer with sigmoid activation</a:t>
            </a: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B050"/>
                </a:solidFill>
                <a:latin typeface="Söhne"/>
              </a:rPr>
              <a:t>Training</a:t>
            </a:r>
            <a:r>
              <a:rPr lang="en-US" sz="2400" b="1" dirty="0">
                <a:solidFill>
                  <a:srgbClr val="00B050"/>
                </a:solidFill>
                <a:latin typeface="Söhne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Train the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autoencoder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 on the Fashion MNIST dataset for 50 epochs with a batch size of 256</a:t>
            </a:r>
            <a:r>
              <a:rPr lang="en-US" sz="2400" dirty="0" smtClean="0">
                <a:solidFill>
                  <a:srgbClr val="00B050"/>
                </a:solidFill>
                <a:latin typeface="Söhne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B050"/>
                </a:solidFill>
                <a:latin typeface="Söhne"/>
              </a:rPr>
              <a:t>Evaluation</a:t>
            </a:r>
            <a:r>
              <a:rPr lang="en-US" sz="2400" b="1" dirty="0">
                <a:solidFill>
                  <a:srgbClr val="00B050"/>
                </a:solidFill>
                <a:latin typeface="Söhne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Visualize original, encoded, and reconstructed images to assess the </a:t>
            </a:r>
            <a:r>
              <a:rPr lang="en-US" sz="2400" dirty="0" err="1">
                <a:solidFill>
                  <a:srgbClr val="00B050"/>
                </a:solidFill>
                <a:latin typeface="Söhne"/>
              </a:rPr>
              <a:t>autoencoder's</a:t>
            </a:r>
            <a:r>
              <a:rPr lang="en-US" sz="2400" dirty="0">
                <a:solidFill>
                  <a:srgbClr val="00B050"/>
                </a:solidFill>
                <a:latin typeface="Söhne"/>
              </a:rPr>
              <a:t> performance.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468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 Black</vt:lpstr>
      <vt:lpstr>Calibri</vt:lpstr>
      <vt:lpstr>Courier New</vt:lpstr>
      <vt:lpstr>Söhne</vt:lpstr>
      <vt:lpstr>Times New Roman</vt:lpstr>
      <vt:lpstr>Trebuchet MS</vt:lpstr>
      <vt:lpstr>Wingdings</vt:lpstr>
      <vt:lpstr>Office Theme</vt:lpstr>
      <vt:lpstr>UMAYAL S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SUGHASHINI M</dc:title>
  <dc:creator>SUGHASHINI M</dc:creator>
  <cp:lastModifiedBy>HP Inc.</cp:lastModifiedBy>
  <cp:revision>4</cp:revision>
  <dcterms:created xsi:type="dcterms:W3CDTF">2024-04-04T19:40:44Z</dcterms:created>
  <dcterms:modified xsi:type="dcterms:W3CDTF">2024-04-17T09:46:51Z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