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5" r:id="rId4"/>
    <p:sldId id="264" r:id="rId5"/>
    <p:sldId id="262" r:id="rId6"/>
    <p:sldId id="257" r:id="rId7"/>
    <p:sldId id="258"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EC755-26AB-E76F-96CB-1225750C217C}" v="3290" dt="2021-01-11T15:04:13.713"/>
    <p1510:client id="{BE96B29F-B0FB-0000-84CC-6BCD34EA2FF0}" v="6" dt="2021-03-09T13:49:39.301"/>
    <p1510:client id="{CD384E93-8789-4E46-A744-CF4BEFE9F432}" v="119" dt="2021-01-11T06:04:06.859"/>
    <p1510:client id="{F40D12F1-5A0A-D35B-54F2-5B7736877C21}" v="34" dt="2021-01-12T03:06:02.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Saravanan" userId="S::deepti.saravanan@research.iiit.ac.in::e76e15b5-ae20-4b15-a49d-f6bded1df0a2" providerId="AD" clId="Web-{CD384E93-8789-4E46-A744-CF4BEFE9F432}"/>
    <pc:docChg chg="addSld modSld">
      <pc:chgData name="Deepti Saravanan" userId="S::deepti.saravanan@research.iiit.ac.in::e76e15b5-ae20-4b15-a49d-f6bded1df0a2" providerId="AD" clId="Web-{CD384E93-8789-4E46-A744-CF4BEFE9F432}" dt="2021-01-11T06:04:06.547" v="117" actId="20577"/>
      <pc:docMkLst>
        <pc:docMk/>
      </pc:docMkLst>
      <pc:sldChg chg="addSp modSp mod setBg">
        <pc:chgData name="Deepti Saravanan" userId="S::deepti.saravanan@research.iiit.ac.in::e76e15b5-ae20-4b15-a49d-f6bded1df0a2" providerId="AD" clId="Web-{CD384E93-8789-4E46-A744-CF4BEFE9F432}" dt="2021-01-11T06:03:19.936" v="97"/>
        <pc:sldMkLst>
          <pc:docMk/>
          <pc:sldMk cId="109857222" sldId="256"/>
        </pc:sldMkLst>
        <pc:spChg chg="mod">
          <ac:chgData name="Deepti Saravanan" userId="S::deepti.saravanan@research.iiit.ac.in::e76e15b5-ae20-4b15-a49d-f6bded1df0a2" providerId="AD" clId="Web-{CD384E93-8789-4E46-A744-CF4BEFE9F432}" dt="2021-01-11T06:03:19.936" v="97"/>
          <ac:spMkLst>
            <pc:docMk/>
            <pc:sldMk cId="109857222" sldId="256"/>
            <ac:spMk id="2" creationId="{00000000-0000-0000-0000-000000000000}"/>
          </ac:spMkLst>
        </pc:spChg>
        <pc:spChg chg="mod">
          <ac:chgData name="Deepti Saravanan" userId="S::deepti.saravanan@research.iiit.ac.in::e76e15b5-ae20-4b15-a49d-f6bded1df0a2" providerId="AD" clId="Web-{CD384E93-8789-4E46-A744-CF4BEFE9F432}" dt="2021-01-11T06:03:19.936" v="97"/>
          <ac:spMkLst>
            <pc:docMk/>
            <pc:sldMk cId="109857222" sldId="256"/>
            <ac:spMk id="3" creationId="{00000000-0000-0000-0000-000000000000}"/>
          </ac:spMkLst>
        </pc:spChg>
        <pc:spChg chg="add">
          <ac:chgData name="Deepti Saravanan" userId="S::deepti.saravanan@research.iiit.ac.in::e76e15b5-ae20-4b15-a49d-f6bded1df0a2" providerId="AD" clId="Web-{CD384E93-8789-4E46-A744-CF4BEFE9F432}" dt="2021-01-11T06:03:19.936" v="97"/>
          <ac:spMkLst>
            <pc:docMk/>
            <pc:sldMk cId="109857222" sldId="256"/>
            <ac:spMk id="8" creationId="{BAD76F3E-3A97-486B-B402-44400A8B9173}"/>
          </ac:spMkLst>
        </pc:spChg>
        <pc:spChg chg="add">
          <ac:chgData name="Deepti Saravanan" userId="S::deepti.saravanan@research.iiit.ac.in::e76e15b5-ae20-4b15-a49d-f6bded1df0a2" providerId="AD" clId="Web-{CD384E93-8789-4E46-A744-CF4BEFE9F432}" dt="2021-01-11T06:03:19.936" v="97"/>
          <ac:spMkLst>
            <pc:docMk/>
            <pc:sldMk cId="109857222" sldId="256"/>
            <ac:spMk id="10" creationId="{391F6B52-91F4-4AEB-B6DB-29FEBCF28C8B}"/>
          </ac:spMkLst>
        </pc:spChg>
        <pc:spChg chg="add">
          <ac:chgData name="Deepti Saravanan" userId="S::deepti.saravanan@research.iiit.ac.in::e76e15b5-ae20-4b15-a49d-f6bded1df0a2" providerId="AD" clId="Web-{CD384E93-8789-4E46-A744-CF4BEFE9F432}" dt="2021-01-11T06:03:19.936" v="97"/>
          <ac:spMkLst>
            <pc:docMk/>
            <pc:sldMk cId="109857222" sldId="256"/>
            <ac:spMk id="12" creationId="{2CD6F061-7C53-44F4-9794-953DB70A451B}"/>
          </ac:spMkLst>
        </pc:spChg>
      </pc:sldChg>
      <pc:sldChg chg="modSp new">
        <pc:chgData name="Deepti Saravanan" userId="S::deepti.saravanan@research.iiit.ac.in::e76e15b5-ae20-4b15-a49d-f6bded1df0a2" providerId="AD" clId="Web-{CD384E93-8789-4E46-A744-CF4BEFE9F432}" dt="2021-01-11T06:04:05.390" v="115" actId="20577"/>
        <pc:sldMkLst>
          <pc:docMk/>
          <pc:sldMk cId="2611472023" sldId="257"/>
        </pc:sldMkLst>
        <pc:spChg chg="mod">
          <ac:chgData name="Deepti Saravanan" userId="S::deepti.saravanan@research.iiit.ac.in::e76e15b5-ae20-4b15-a49d-f6bded1df0a2" providerId="AD" clId="Web-{CD384E93-8789-4E46-A744-CF4BEFE9F432}" dt="2021-01-11T06:04:05.390" v="115" actId="20577"/>
          <ac:spMkLst>
            <pc:docMk/>
            <pc:sldMk cId="2611472023" sldId="257"/>
            <ac:spMk id="2" creationId="{26EB9EE2-C3C3-4AA6-856E-0603B8D8E429}"/>
          </ac:spMkLst>
        </pc:spChg>
      </pc:sldChg>
    </pc:docChg>
  </pc:docChgLst>
  <pc:docChgLst>
    <pc:chgData name="Deepti Saravanan" userId="S::deepti.saravanan@research.iiit.ac.in::e76e15b5-ae20-4b15-a49d-f6bded1df0a2" providerId="AD" clId="Web-{518EC755-26AB-E76F-96CB-1225750C217C}"/>
    <pc:docChg chg="addSld delSld modSld">
      <pc:chgData name="Deepti Saravanan" userId="S::deepti.saravanan@research.iiit.ac.in::e76e15b5-ae20-4b15-a49d-f6bded1df0a2" providerId="AD" clId="Web-{518EC755-26AB-E76F-96CB-1225750C217C}" dt="2021-01-11T15:04:13.713" v="3293" actId="1076"/>
      <pc:docMkLst>
        <pc:docMk/>
      </pc:docMkLst>
      <pc:sldChg chg="addSp modSp mod setBg modShow">
        <pc:chgData name="Deepti Saravanan" userId="S::deepti.saravanan@research.iiit.ac.in::e76e15b5-ae20-4b15-a49d-f6bded1df0a2" providerId="AD" clId="Web-{518EC755-26AB-E76F-96CB-1225750C217C}" dt="2021-01-11T14:27:09.714" v="2994"/>
        <pc:sldMkLst>
          <pc:docMk/>
          <pc:sldMk cId="2611472023" sldId="257"/>
        </pc:sldMkLst>
        <pc:spChg chg="mod">
          <ac:chgData name="Deepti Saravanan" userId="S::deepti.saravanan@research.iiit.ac.in::e76e15b5-ae20-4b15-a49d-f6bded1df0a2" providerId="AD" clId="Web-{518EC755-26AB-E76F-96CB-1225750C217C}" dt="2021-01-11T11:23:12.124" v="1599" actId="20577"/>
          <ac:spMkLst>
            <pc:docMk/>
            <pc:sldMk cId="2611472023" sldId="257"/>
            <ac:spMk id="2" creationId="{26EB9EE2-C3C3-4AA6-856E-0603B8D8E429}"/>
          </ac:spMkLst>
        </pc:spChg>
        <pc:spChg chg="mod">
          <ac:chgData name="Deepti Saravanan" userId="S::deepti.saravanan@research.iiit.ac.in::e76e15b5-ae20-4b15-a49d-f6bded1df0a2" providerId="AD" clId="Web-{518EC755-26AB-E76F-96CB-1225750C217C}" dt="2021-01-11T11:36:39.591" v="1671" actId="20577"/>
          <ac:spMkLst>
            <pc:docMk/>
            <pc:sldMk cId="2611472023" sldId="257"/>
            <ac:spMk id="3" creationId="{DEA8D344-E035-497C-B4D4-9E3D2B99D936}"/>
          </ac:spMkLst>
        </pc:spChg>
        <pc:spChg chg="add mod">
          <ac:chgData name="Deepti Saravanan" userId="S::deepti.saravanan@research.iiit.ac.in::e76e15b5-ae20-4b15-a49d-f6bded1df0a2" providerId="AD" clId="Web-{518EC755-26AB-E76F-96CB-1225750C217C}" dt="2021-01-11T11:13:01.187" v="1374" actId="20577"/>
          <ac:spMkLst>
            <pc:docMk/>
            <pc:sldMk cId="2611472023" sldId="257"/>
            <ac:spMk id="4" creationId="{DDF7056F-B314-499A-87EC-BFDC54A6A3CC}"/>
          </ac:spMkLst>
        </pc:spChg>
        <pc:spChg chg="add">
          <ac:chgData name="Deepti Saravanan" userId="S::deepti.saravanan@research.iiit.ac.in::e76e15b5-ae20-4b15-a49d-f6bded1df0a2" providerId="AD" clId="Web-{518EC755-26AB-E76F-96CB-1225750C217C}" dt="2021-01-11T10:43:06.394" v="222"/>
          <ac:spMkLst>
            <pc:docMk/>
            <pc:sldMk cId="2611472023" sldId="257"/>
            <ac:spMk id="8" creationId="{7CB4857B-ED7C-444D-9F04-2F885114A1C2}"/>
          </ac:spMkLst>
        </pc:spChg>
        <pc:spChg chg="add">
          <ac:chgData name="Deepti Saravanan" userId="S::deepti.saravanan@research.iiit.ac.in::e76e15b5-ae20-4b15-a49d-f6bded1df0a2" providerId="AD" clId="Web-{518EC755-26AB-E76F-96CB-1225750C217C}" dt="2021-01-11T10:43:06.394" v="222"/>
          <ac:spMkLst>
            <pc:docMk/>
            <pc:sldMk cId="2611472023" sldId="257"/>
            <ac:spMk id="10" creationId="{D18046FB-44EA-4FD8-A585-EA09A319B2D0}"/>
          </ac:spMkLst>
        </pc:spChg>
        <pc:spChg chg="add">
          <ac:chgData name="Deepti Saravanan" userId="S::deepti.saravanan@research.iiit.ac.in::e76e15b5-ae20-4b15-a49d-f6bded1df0a2" providerId="AD" clId="Web-{518EC755-26AB-E76F-96CB-1225750C217C}" dt="2021-01-11T10:43:06.394" v="222"/>
          <ac:spMkLst>
            <pc:docMk/>
            <pc:sldMk cId="2611472023" sldId="257"/>
            <ac:spMk id="12" creationId="{479F5F2B-8B58-4140-AE6A-51F6C67B18D9}"/>
          </ac:spMkLst>
        </pc:spChg>
      </pc:sldChg>
      <pc:sldChg chg="addSp delSp modSp new mod modShow">
        <pc:chgData name="Deepti Saravanan" userId="S::deepti.saravanan@research.iiit.ac.in::e76e15b5-ae20-4b15-a49d-f6bded1df0a2" providerId="AD" clId="Web-{518EC755-26AB-E76F-96CB-1225750C217C}" dt="2021-01-11T14:27:12.698" v="2995"/>
        <pc:sldMkLst>
          <pc:docMk/>
          <pc:sldMk cId="3104944360" sldId="258"/>
        </pc:sldMkLst>
        <pc:spChg chg="mod">
          <ac:chgData name="Deepti Saravanan" userId="S::deepti.saravanan@research.iiit.ac.in::e76e15b5-ae20-4b15-a49d-f6bded1df0a2" providerId="AD" clId="Web-{518EC755-26AB-E76F-96CB-1225750C217C}" dt="2021-01-11T11:38:56.388" v="1688" actId="20577"/>
          <ac:spMkLst>
            <pc:docMk/>
            <pc:sldMk cId="3104944360" sldId="258"/>
            <ac:spMk id="2" creationId="{C30190E9-1B45-40D3-BE64-841901A1E07A}"/>
          </ac:spMkLst>
        </pc:spChg>
        <pc:spChg chg="del">
          <ac:chgData name="Deepti Saravanan" userId="S::deepti.saravanan@research.iiit.ac.in::e76e15b5-ae20-4b15-a49d-f6bded1df0a2" providerId="AD" clId="Web-{518EC755-26AB-E76F-96CB-1225750C217C}" dt="2021-01-11T10:44:27.113" v="251"/>
          <ac:spMkLst>
            <pc:docMk/>
            <pc:sldMk cId="3104944360" sldId="258"/>
            <ac:spMk id="3" creationId="{D59B01E8-631A-4E6A-A840-1BE5C89753C2}"/>
          </ac:spMkLst>
        </pc:spChg>
        <pc:spChg chg="add del mod">
          <ac:chgData name="Deepti Saravanan" userId="S::deepti.saravanan@research.iiit.ac.in::e76e15b5-ae20-4b15-a49d-f6bded1df0a2" providerId="AD" clId="Web-{518EC755-26AB-E76F-96CB-1225750C217C}" dt="2021-01-11T11:37:35.529" v="1681"/>
          <ac:spMkLst>
            <pc:docMk/>
            <pc:sldMk cId="3104944360" sldId="258"/>
            <ac:spMk id="6" creationId="{416E20D0-D327-40C3-BAA3-B27F68A5FF2E}"/>
          </ac:spMkLst>
        </pc:spChg>
        <pc:picChg chg="add del mod ord">
          <ac:chgData name="Deepti Saravanan" userId="S::deepti.saravanan@research.iiit.ac.in::e76e15b5-ae20-4b15-a49d-f6bded1df0a2" providerId="AD" clId="Web-{518EC755-26AB-E76F-96CB-1225750C217C}" dt="2021-01-11T10:45:28.675" v="258"/>
          <ac:picMkLst>
            <pc:docMk/>
            <pc:sldMk cId="3104944360" sldId="258"/>
            <ac:picMk id="4" creationId="{8A05C5BF-4715-48AC-B566-41F7D2314D86}"/>
          </ac:picMkLst>
        </pc:picChg>
        <pc:picChg chg="add mod ord">
          <ac:chgData name="Deepti Saravanan" userId="S::deepti.saravanan@research.iiit.ac.in::e76e15b5-ae20-4b15-a49d-f6bded1df0a2" providerId="AD" clId="Web-{518EC755-26AB-E76F-96CB-1225750C217C}" dt="2021-01-11T11:38:42.732" v="1687" actId="14100"/>
          <ac:picMkLst>
            <pc:docMk/>
            <pc:sldMk cId="3104944360" sldId="258"/>
            <ac:picMk id="7" creationId="{1988D51A-188A-4773-A3E9-EC02C2F0D789}"/>
          </ac:picMkLst>
        </pc:picChg>
      </pc:sldChg>
      <pc:sldChg chg="addSp delSp modSp new del mod setBg">
        <pc:chgData name="Deepti Saravanan" userId="S::deepti.saravanan@research.iiit.ac.in::e76e15b5-ae20-4b15-a49d-f6bded1df0a2" providerId="AD" clId="Web-{518EC755-26AB-E76F-96CB-1225750C217C}" dt="2021-01-11T14:05:05.354" v="2325"/>
        <pc:sldMkLst>
          <pc:docMk/>
          <pc:sldMk cId="518426462" sldId="259"/>
        </pc:sldMkLst>
        <pc:spChg chg="mod">
          <ac:chgData name="Deepti Saravanan" userId="S::deepti.saravanan@research.iiit.ac.in::e76e15b5-ae20-4b15-a49d-f6bded1df0a2" providerId="AD" clId="Web-{518EC755-26AB-E76F-96CB-1225750C217C}" dt="2021-01-11T11:47:50.809" v="2122" actId="1076"/>
          <ac:spMkLst>
            <pc:docMk/>
            <pc:sldMk cId="518426462" sldId="259"/>
            <ac:spMk id="2" creationId="{A065473F-BA52-4074-BD56-30FC34E9EEC8}"/>
          </ac:spMkLst>
        </pc:spChg>
        <pc:spChg chg="del">
          <ac:chgData name="Deepti Saravanan" userId="S::deepti.saravanan@research.iiit.ac.in::e76e15b5-ae20-4b15-a49d-f6bded1df0a2" providerId="AD" clId="Web-{518EC755-26AB-E76F-96CB-1225750C217C}" dt="2021-01-11T10:47:12.909" v="291"/>
          <ac:spMkLst>
            <pc:docMk/>
            <pc:sldMk cId="518426462" sldId="259"/>
            <ac:spMk id="3" creationId="{2C5DC0BB-A8DE-49B1-80F6-EFF662176FF8}"/>
          </ac:spMkLst>
        </pc:spChg>
        <pc:spChg chg="add del">
          <ac:chgData name="Deepti Saravanan" userId="S::deepti.saravanan@research.iiit.ac.in::e76e15b5-ae20-4b15-a49d-f6bded1df0a2" providerId="AD" clId="Web-{518EC755-26AB-E76F-96CB-1225750C217C}" dt="2021-01-11T10:49:08.034" v="336"/>
          <ac:spMkLst>
            <pc:docMk/>
            <pc:sldMk cId="518426462" sldId="259"/>
            <ac:spMk id="7" creationId="{7D144591-E9E9-4209-8701-3BB48A917D51}"/>
          </ac:spMkLst>
        </pc:spChg>
        <pc:spChg chg="add">
          <ac:chgData name="Deepti Saravanan" userId="S::deepti.saravanan@research.iiit.ac.in::e76e15b5-ae20-4b15-a49d-f6bded1df0a2" providerId="AD" clId="Web-{518EC755-26AB-E76F-96CB-1225750C217C}" dt="2021-01-11T10:49:08.128" v="337"/>
          <ac:spMkLst>
            <pc:docMk/>
            <pc:sldMk cId="518426462" sldId="259"/>
            <ac:spMk id="8" creationId="{6C4028FD-8BAA-4A19-BFDE-594D991B7552}"/>
          </ac:spMkLst>
        </pc:spChg>
        <pc:spChg chg="add del">
          <ac:chgData name="Deepti Saravanan" userId="S::deepti.saravanan@research.iiit.ac.in::e76e15b5-ae20-4b15-a49d-f6bded1df0a2" providerId="AD" clId="Web-{518EC755-26AB-E76F-96CB-1225750C217C}" dt="2021-01-11T10:48:53.518" v="332"/>
          <ac:spMkLst>
            <pc:docMk/>
            <pc:sldMk cId="518426462" sldId="259"/>
            <ac:spMk id="9" creationId="{6C4028FD-8BAA-4A19-BFDE-594D991B7552}"/>
          </ac:spMkLst>
        </pc:spChg>
        <pc:spChg chg="add del">
          <ac:chgData name="Deepti Saravanan" userId="S::deepti.saravanan@research.iiit.ac.in::e76e15b5-ae20-4b15-a49d-f6bded1df0a2" providerId="AD" clId="Web-{518EC755-26AB-E76F-96CB-1225750C217C}" dt="2021-01-11T10:49:03.284" v="334"/>
          <ac:spMkLst>
            <pc:docMk/>
            <pc:sldMk cId="518426462" sldId="259"/>
            <ac:spMk id="10" creationId="{2B566528-1B12-4246-9431-5C2D7D081168}"/>
          </ac:spMkLst>
        </pc:spChg>
        <pc:spChg chg="add del">
          <ac:chgData name="Deepti Saravanan" userId="S::deepti.saravanan@research.iiit.ac.in::e76e15b5-ae20-4b15-a49d-f6bded1df0a2" providerId="AD" clId="Web-{518EC755-26AB-E76F-96CB-1225750C217C}" dt="2021-01-11T10:49:03.284" v="334"/>
          <ac:spMkLst>
            <pc:docMk/>
            <pc:sldMk cId="518426462" sldId="259"/>
            <ac:spMk id="16" creationId="{D3F51FEB-38FB-4F6C-9F7B-2F2AFAB65463}"/>
          </ac:spMkLst>
        </pc:spChg>
        <pc:spChg chg="add del">
          <ac:chgData name="Deepti Saravanan" userId="S::deepti.saravanan@research.iiit.ac.in::e76e15b5-ae20-4b15-a49d-f6bded1df0a2" providerId="AD" clId="Web-{518EC755-26AB-E76F-96CB-1225750C217C}" dt="2021-01-11T10:49:03.284" v="334"/>
          <ac:spMkLst>
            <pc:docMk/>
            <pc:sldMk cId="518426462" sldId="259"/>
            <ac:spMk id="18" creationId="{1E547BA6-BAE0-43BB-A7CA-60F69CE252F0}"/>
          </ac:spMkLst>
        </pc:spChg>
        <pc:grpChg chg="add del">
          <ac:chgData name="Deepti Saravanan" userId="S::deepti.saravanan@research.iiit.ac.in::e76e15b5-ae20-4b15-a49d-f6bded1df0a2" providerId="AD" clId="Web-{518EC755-26AB-E76F-96CB-1225750C217C}" dt="2021-01-11T10:49:03.284" v="334"/>
          <ac:grpSpMkLst>
            <pc:docMk/>
            <pc:sldMk cId="518426462" sldId="259"/>
            <ac:grpSpMk id="12" creationId="{07EAA094-9CF6-4695-958A-33D9BCAA9474}"/>
          </ac:grpSpMkLst>
        </pc:grpChg>
        <pc:graphicFrameChg chg="add mod ord modGraphic">
          <ac:chgData name="Deepti Saravanan" userId="S::deepti.saravanan@research.iiit.ac.in::e76e15b5-ae20-4b15-a49d-f6bded1df0a2" providerId="AD" clId="Web-{518EC755-26AB-E76F-96CB-1225750C217C}" dt="2021-01-11T11:47:46.481" v="2121" actId="1076"/>
          <ac:graphicFrameMkLst>
            <pc:docMk/>
            <pc:sldMk cId="518426462" sldId="259"/>
            <ac:graphicFrameMk id="4" creationId="{ACA53157-D205-44E3-924D-7489DDA29CAB}"/>
          </ac:graphicFrameMkLst>
        </pc:graphicFrameChg>
        <pc:picChg chg="add del">
          <ac:chgData name="Deepti Saravanan" userId="S::deepti.saravanan@research.iiit.ac.in::e76e15b5-ae20-4b15-a49d-f6bded1df0a2" providerId="AD" clId="Web-{518EC755-26AB-E76F-96CB-1225750C217C}" dt="2021-01-11T10:49:03.284" v="334"/>
          <ac:picMkLst>
            <pc:docMk/>
            <pc:sldMk cId="518426462" sldId="259"/>
            <ac:picMk id="6" creationId="{61436414-96F3-43DD-8E1A-ECC32F70EFA4}"/>
          </ac:picMkLst>
        </pc:picChg>
      </pc:sldChg>
      <pc:sldChg chg="addSp delSp modSp new mod setBg modShow">
        <pc:chgData name="Deepti Saravanan" userId="S::deepti.saravanan@research.iiit.ac.in::e76e15b5-ae20-4b15-a49d-f6bded1df0a2" providerId="AD" clId="Web-{518EC755-26AB-E76F-96CB-1225750C217C}" dt="2021-01-11T14:27:15.620" v="2996"/>
        <pc:sldMkLst>
          <pc:docMk/>
          <pc:sldMk cId="244257445" sldId="260"/>
        </pc:sldMkLst>
        <pc:spChg chg="mod">
          <ac:chgData name="Deepti Saravanan" userId="S::deepti.saravanan@research.iiit.ac.in::e76e15b5-ae20-4b15-a49d-f6bded1df0a2" providerId="AD" clId="Web-{518EC755-26AB-E76F-96CB-1225750C217C}" dt="2021-01-11T11:25:22.296" v="1657" actId="20577"/>
          <ac:spMkLst>
            <pc:docMk/>
            <pc:sldMk cId="244257445" sldId="260"/>
            <ac:spMk id="2" creationId="{D8089A07-4E70-4368-AA91-F0200C6796C1}"/>
          </ac:spMkLst>
        </pc:spChg>
        <pc:spChg chg="mod">
          <ac:chgData name="Deepti Saravanan" userId="S::deepti.saravanan@research.iiit.ac.in::e76e15b5-ae20-4b15-a49d-f6bded1df0a2" providerId="AD" clId="Web-{518EC755-26AB-E76F-96CB-1225750C217C}" dt="2021-01-11T11:45:35.731" v="2116" actId="20577"/>
          <ac:spMkLst>
            <pc:docMk/>
            <pc:sldMk cId="244257445" sldId="260"/>
            <ac:spMk id="3" creationId="{449CD86A-9F78-4233-8CA7-026D08B6F3A1}"/>
          </ac:spMkLst>
        </pc:spChg>
        <pc:spChg chg="add del mod">
          <ac:chgData name="Deepti Saravanan" userId="S::deepti.saravanan@research.iiit.ac.in::e76e15b5-ae20-4b15-a49d-f6bded1df0a2" providerId="AD" clId="Web-{518EC755-26AB-E76F-96CB-1225750C217C}" dt="2021-01-11T11:24:38.202" v="1651"/>
          <ac:spMkLst>
            <pc:docMk/>
            <pc:sldMk cId="244257445" sldId="260"/>
            <ac:spMk id="4" creationId="{F2D4AE22-FE30-4941-ADBE-691268C6C9CB}"/>
          </ac:spMkLst>
        </pc:spChg>
        <pc:spChg chg="add mod">
          <ac:chgData name="Deepti Saravanan" userId="S::deepti.saravanan@research.iiit.ac.in::e76e15b5-ae20-4b15-a49d-f6bded1df0a2" providerId="AD" clId="Web-{518EC755-26AB-E76F-96CB-1225750C217C}" dt="2021-01-11T11:24:52.890" v="1653" actId="1076"/>
          <ac:spMkLst>
            <pc:docMk/>
            <pc:sldMk cId="244257445" sldId="260"/>
            <ac:spMk id="5" creationId="{390DC51D-6535-4520-9D81-90DDE074606D}"/>
          </ac:spMkLst>
        </pc:spChg>
        <pc:spChg chg="add">
          <ac:chgData name="Deepti Saravanan" userId="S::deepti.saravanan@research.iiit.ac.in::e76e15b5-ae20-4b15-a49d-f6bded1df0a2" providerId="AD" clId="Web-{518EC755-26AB-E76F-96CB-1225750C217C}" dt="2021-01-11T11:19:29.953" v="1375"/>
          <ac:spMkLst>
            <pc:docMk/>
            <pc:sldMk cId="244257445" sldId="260"/>
            <ac:spMk id="8" creationId="{ABC4E351-C4D0-4D23-BEA8-3136F7E47D75}"/>
          </ac:spMkLst>
        </pc:spChg>
        <pc:spChg chg="add">
          <ac:chgData name="Deepti Saravanan" userId="S::deepti.saravanan@research.iiit.ac.in::e76e15b5-ae20-4b15-a49d-f6bded1df0a2" providerId="AD" clId="Web-{518EC755-26AB-E76F-96CB-1225750C217C}" dt="2021-01-11T11:19:29.953" v="1375"/>
          <ac:spMkLst>
            <pc:docMk/>
            <pc:sldMk cId="244257445" sldId="260"/>
            <ac:spMk id="14" creationId="{D16CFDC4-DE7D-4153-89C5-608818994740}"/>
          </ac:spMkLst>
        </pc:spChg>
        <pc:grpChg chg="add">
          <ac:chgData name="Deepti Saravanan" userId="S::deepti.saravanan@research.iiit.ac.in::e76e15b5-ae20-4b15-a49d-f6bded1df0a2" providerId="AD" clId="Web-{518EC755-26AB-E76F-96CB-1225750C217C}" dt="2021-01-11T11:19:29.953" v="1375"/>
          <ac:grpSpMkLst>
            <pc:docMk/>
            <pc:sldMk cId="244257445" sldId="260"/>
            <ac:grpSpMk id="10" creationId="{B2D95578-3010-40A8-9EE1-D6D43C23301A}"/>
          </ac:grpSpMkLst>
        </pc:grpChg>
      </pc:sldChg>
      <pc:sldChg chg="addSp modSp new mod setBg modShow">
        <pc:chgData name="Deepti Saravanan" userId="S::deepti.saravanan@research.iiit.ac.in::e76e15b5-ae20-4b15-a49d-f6bded1df0a2" providerId="AD" clId="Web-{518EC755-26AB-E76F-96CB-1225750C217C}" dt="2021-01-11T14:27:18.089" v="2997"/>
        <pc:sldMkLst>
          <pc:docMk/>
          <pc:sldMk cId="2609564264" sldId="261"/>
        </pc:sldMkLst>
        <pc:spChg chg="mod">
          <ac:chgData name="Deepti Saravanan" userId="S::deepti.saravanan@research.iiit.ac.in::e76e15b5-ae20-4b15-a49d-f6bded1df0a2" providerId="AD" clId="Web-{518EC755-26AB-E76F-96CB-1225750C217C}" dt="2021-01-11T11:22:40.609" v="1554" actId="20577"/>
          <ac:spMkLst>
            <pc:docMk/>
            <pc:sldMk cId="2609564264" sldId="261"/>
            <ac:spMk id="2" creationId="{30675E59-7B5C-47C8-B890-C39798CF5390}"/>
          </ac:spMkLst>
        </pc:spChg>
        <pc:spChg chg="mod">
          <ac:chgData name="Deepti Saravanan" userId="S::deepti.saravanan@research.iiit.ac.in::e76e15b5-ae20-4b15-a49d-f6bded1df0a2" providerId="AD" clId="Web-{518EC755-26AB-E76F-96CB-1225750C217C}" dt="2021-01-11T11:22:34.906" v="1549" actId="20577"/>
          <ac:spMkLst>
            <pc:docMk/>
            <pc:sldMk cId="2609564264" sldId="261"/>
            <ac:spMk id="3" creationId="{A3B44770-775A-4090-904F-CEDA5D74AF12}"/>
          </ac:spMkLst>
        </pc:spChg>
        <pc:spChg chg="add">
          <ac:chgData name="Deepti Saravanan" userId="S::deepti.saravanan@research.iiit.ac.in::e76e15b5-ae20-4b15-a49d-f6bded1df0a2" providerId="AD" clId="Web-{518EC755-26AB-E76F-96CB-1225750C217C}" dt="2021-01-11T11:22:18.734" v="1545"/>
          <ac:spMkLst>
            <pc:docMk/>
            <pc:sldMk cId="2609564264" sldId="261"/>
            <ac:spMk id="8" creationId="{98DDA986-B6EE-4642-AC60-0490373E69D0}"/>
          </ac:spMkLst>
        </pc:spChg>
        <pc:spChg chg="add">
          <ac:chgData name="Deepti Saravanan" userId="S::deepti.saravanan@research.iiit.ac.in::e76e15b5-ae20-4b15-a49d-f6bded1df0a2" providerId="AD" clId="Web-{518EC755-26AB-E76F-96CB-1225750C217C}" dt="2021-01-11T11:22:18.734" v="1545"/>
          <ac:spMkLst>
            <pc:docMk/>
            <pc:sldMk cId="2609564264" sldId="261"/>
            <ac:spMk id="10" creationId="{80B62878-12EF-4E97-A284-47BAFC30DA2E}"/>
          </ac:spMkLst>
        </pc:spChg>
        <pc:spChg chg="add">
          <ac:chgData name="Deepti Saravanan" userId="S::deepti.saravanan@research.iiit.ac.in::e76e15b5-ae20-4b15-a49d-f6bded1df0a2" providerId="AD" clId="Web-{518EC755-26AB-E76F-96CB-1225750C217C}" dt="2021-01-11T11:22:18.734" v="1545"/>
          <ac:spMkLst>
            <pc:docMk/>
            <pc:sldMk cId="2609564264" sldId="261"/>
            <ac:spMk id="12" creationId="{6D79188D-1ED5-4705-B8C7-5D6FB7670AB3}"/>
          </ac:spMkLst>
        </pc:spChg>
      </pc:sldChg>
      <pc:sldChg chg="new del">
        <pc:chgData name="Deepti Saravanan" userId="S::deepti.saravanan@research.iiit.ac.in::e76e15b5-ae20-4b15-a49d-f6bded1df0a2" providerId="AD" clId="Web-{518EC755-26AB-E76F-96CB-1225750C217C}" dt="2021-01-11T11:38:28.466" v="1683"/>
        <pc:sldMkLst>
          <pc:docMk/>
          <pc:sldMk cId="853039245" sldId="262"/>
        </pc:sldMkLst>
      </pc:sldChg>
      <pc:sldChg chg="addSp modSp new mod setBg modShow">
        <pc:chgData name="Deepti Saravanan" userId="S::deepti.saravanan@research.iiit.ac.in::e76e15b5-ae20-4b15-a49d-f6bded1df0a2" providerId="AD" clId="Web-{518EC755-26AB-E76F-96CB-1225750C217C}" dt="2021-01-11T14:27:07.276" v="2993"/>
        <pc:sldMkLst>
          <pc:docMk/>
          <pc:sldMk cId="3628315586" sldId="262"/>
        </pc:sldMkLst>
        <pc:spChg chg="mod">
          <ac:chgData name="Deepti Saravanan" userId="S::deepti.saravanan@research.iiit.ac.in::e76e15b5-ae20-4b15-a49d-f6bded1df0a2" providerId="AD" clId="Web-{518EC755-26AB-E76F-96CB-1225750C217C}" dt="2021-01-11T11:44:59.168" v="2110" actId="20577"/>
          <ac:spMkLst>
            <pc:docMk/>
            <pc:sldMk cId="3628315586" sldId="262"/>
            <ac:spMk id="2" creationId="{2DAC5D05-F1AE-4F37-A2D1-366B0EAE33FB}"/>
          </ac:spMkLst>
        </pc:spChg>
        <pc:spChg chg="mod">
          <ac:chgData name="Deepti Saravanan" userId="S::deepti.saravanan@research.iiit.ac.in::e76e15b5-ae20-4b15-a49d-f6bded1df0a2" providerId="AD" clId="Web-{518EC755-26AB-E76F-96CB-1225750C217C}" dt="2021-01-11T11:45:20.653" v="2113" actId="20577"/>
          <ac:spMkLst>
            <pc:docMk/>
            <pc:sldMk cId="3628315586" sldId="262"/>
            <ac:spMk id="3" creationId="{19FF4F9E-EA31-4423-8695-647AE26AFE13}"/>
          </ac:spMkLst>
        </pc:spChg>
        <pc:picChg chg="add">
          <ac:chgData name="Deepti Saravanan" userId="S::deepti.saravanan@research.iiit.ac.in::e76e15b5-ae20-4b15-a49d-f6bded1df0a2" providerId="AD" clId="Web-{518EC755-26AB-E76F-96CB-1225750C217C}" dt="2021-01-11T11:44:44.543" v="2102"/>
          <ac:picMkLst>
            <pc:docMk/>
            <pc:sldMk cId="3628315586" sldId="262"/>
            <ac:picMk id="5" creationId="{A94DE93B-E696-4B9C-ADB5-D0630B4362C5}"/>
          </ac:picMkLst>
        </pc:picChg>
        <pc:cxnChg chg="add">
          <ac:chgData name="Deepti Saravanan" userId="S::deepti.saravanan@research.iiit.ac.in::e76e15b5-ae20-4b15-a49d-f6bded1df0a2" providerId="AD" clId="Web-{518EC755-26AB-E76F-96CB-1225750C217C}" dt="2021-01-11T11:44:44.543" v="2102"/>
          <ac:cxnSpMkLst>
            <pc:docMk/>
            <pc:sldMk cId="3628315586" sldId="262"/>
            <ac:cxnSpMk id="9" creationId="{A7F400EE-A8A5-48AF-B4D6-291B52C6F0B0}"/>
          </ac:cxnSpMkLst>
        </pc:cxnChg>
      </pc:sldChg>
      <pc:sldChg chg="addSp modSp new">
        <pc:chgData name="Deepti Saravanan" userId="S::deepti.saravanan@research.iiit.ac.in::e76e15b5-ae20-4b15-a49d-f6bded1df0a2" providerId="AD" clId="Web-{518EC755-26AB-E76F-96CB-1225750C217C}" dt="2021-01-11T15:04:13.713" v="3293" actId="1076"/>
        <pc:sldMkLst>
          <pc:docMk/>
          <pc:sldMk cId="2599104454" sldId="263"/>
        </pc:sldMkLst>
        <pc:spChg chg="mod">
          <ac:chgData name="Deepti Saravanan" userId="S::deepti.saravanan@research.iiit.ac.in::e76e15b5-ae20-4b15-a49d-f6bded1df0a2" providerId="AD" clId="Web-{518EC755-26AB-E76F-96CB-1225750C217C}" dt="2021-01-11T15:04:13.713" v="3293" actId="1076"/>
          <ac:spMkLst>
            <pc:docMk/>
            <pc:sldMk cId="2599104454" sldId="263"/>
            <ac:spMk id="2" creationId="{3BC2121F-1D61-4459-842C-4A76DF4F26A2}"/>
          </ac:spMkLst>
        </pc:spChg>
        <pc:spChg chg="mod">
          <ac:chgData name="Deepti Saravanan" userId="S::deepti.saravanan@research.iiit.ac.in::e76e15b5-ae20-4b15-a49d-f6bded1df0a2" providerId="AD" clId="Web-{518EC755-26AB-E76F-96CB-1225750C217C}" dt="2021-01-11T15:04:00.714" v="3289" actId="20577"/>
          <ac:spMkLst>
            <pc:docMk/>
            <pc:sldMk cId="2599104454" sldId="263"/>
            <ac:spMk id="3" creationId="{FE9D51E1-8426-47DE-8908-9474BE0DAFB0}"/>
          </ac:spMkLst>
        </pc:spChg>
        <pc:spChg chg="add mod">
          <ac:chgData name="Deepti Saravanan" userId="S::deepti.saravanan@research.iiit.ac.in::e76e15b5-ae20-4b15-a49d-f6bded1df0a2" providerId="AD" clId="Web-{518EC755-26AB-E76F-96CB-1225750C217C}" dt="2021-01-11T15:03:07.089" v="3282" actId="20577"/>
          <ac:spMkLst>
            <pc:docMk/>
            <pc:sldMk cId="2599104454" sldId="263"/>
            <ac:spMk id="5" creationId="{5CF70A43-EEF0-4FF3-AA2B-8ADC38C94217}"/>
          </ac:spMkLst>
        </pc:spChg>
        <pc:graphicFrameChg chg="add mod modGraphic">
          <ac:chgData name="Deepti Saravanan" userId="S::deepti.saravanan@research.iiit.ac.in::e76e15b5-ae20-4b15-a49d-f6bded1df0a2" providerId="AD" clId="Web-{518EC755-26AB-E76F-96CB-1225750C217C}" dt="2021-01-11T15:02:53.120" v="3278" actId="1076"/>
          <ac:graphicFrameMkLst>
            <pc:docMk/>
            <pc:sldMk cId="2599104454" sldId="263"/>
            <ac:graphicFrameMk id="4" creationId="{1D9B8A3B-00A9-495D-9B96-FE8E11F235C2}"/>
          </ac:graphicFrameMkLst>
        </pc:graphicFrameChg>
        <pc:graphicFrameChg chg="add mod modGraphic">
          <ac:chgData name="Deepti Saravanan" userId="S::deepti.saravanan@research.iiit.ac.in::e76e15b5-ae20-4b15-a49d-f6bded1df0a2" providerId="AD" clId="Web-{518EC755-26AB-E76F-96CB-1225750C217C}" dt="2021-01-11T15:03:39.573" v="3286"/>
          <ac:graphicFrameMkLst>
            <pc:docMk/>
            <pc:sldMk cId="2599104454" sldId="263"/>
            <ac:graphicFrameMk id="6" creationId="{2C3DB727-CE57-49D6-8982-2C7AF3EEF0C6}"/>
          </ac:graphicFrameMkLst>
        </pc:graphicFrameChg>
      </pc:sldChg>
      <pc:sldChg chg="addSp delSp modSp new mod setBg">
        <pc:chgData name="Deepti Saravanan" userId="S::deepti.saravanan@research.iiit.ac.in::e76e15b5-ae20-4b15-a49d-f6bded1df0a2" providerId="AD" clId="Web-{518EC755-26AB-E76F-96CB-1225750C217C}" dt="2021-01-11T14:26:11.464" v="2991"/>
        <pc:sldMkLst>
          <pc:docMk/>
          <pc:sldMk cId="2597669198" sldId="264"/>
        </pc:sldMkLst>
        <pc:spChg chg="mod">
          <ac:chgData name="Deepti Saravanan" userId="S::deepti.saravanan@research.iiit.ac.in::e76e15b5-ae20-4b15-a49d-f6bded1df0a2" providerId="AD" clId="Web-{518EC755-26AB-E76F-96CB-1225750C217C}" dt="2021-01-11T14:26:11.464" v="2991"/>
          <ac:spMkLst>
            <pc:docMk/>
            <pc:sldMk cId="2597669198" sldId="264"/>
            <ac:spMk id="2" creationId="{A6BCF23D-96B4-459A-B124-D98035AA0D10}"/>
          </ac:spMkLst>
        </pc:spChg>
        <pc:spChg chg="del">
          <ac:chgData name="Deepti Saravanan" userId="S::deepti.saravanan@research.iiit.ac.in::e76e15b5-ae20-4b15-a49d-f6bded1df0a2" providerId="AD" clId="Web-{518EC755-26AB-E76F-96CB-1225750C217C}" dt="2021-01-11T14:20:44.214" v="2980"/>
          <ac:spMkLst>
            <pc:docMk/>
            <pc:sldMk cId="2597669198" sldId="264"/>
            <ac:spMk id="3" creationId="{71C8C1A0-15C4-4F87-9E3A-D5A57D6C057D}"/>
          </ac:spMkLst>
        </pc:spChg>
        <pc:spChg chg="add del">
          <ac:chgData name="Deepti Saravanan" userId="S::deepti.saravanan@research.iiit.ac.in::e76e15b5-ae20-4b15-a49d-f6bded1df0a2" providerId="AD" clId="Web-{518EC755-26AB-E76F-96CB-1225750C217C}" dt="2021-01-11T14:26:11.464" v="2991"/>
          <ac:spMkLst>
            <pc:docMk/>
            <pc:sldMk cId="2597669198" sldId="264"/>
            <ac:spMk id="10" creationId="{A3363022-C969-41E9-8EB2-E4C94908C1FA}"/>
          </ac:spMkLst>
        </pc:spChg>
        <pc:spChg chg="add del">
          <ac:chgData name="Deepti Saravanan" userId="S::deepti.saravanan@research.iiit.ac.in::e76e15b5-ae20-4b15-a49d-f6bded1df0a2" providerId="AD" clId="Web-{518EC755-26AB-E76F-96CB-1225750C217C}" dt="2021-01-11T14:26:11.464" v="2991"/>
          <ac:spMkLst>
            <pc:docMk/>
            <pc:sldMk cId="2597669198" sldId="264"/>
            <ac:spMk id="12" creationId="{8D1AD6B3-BE88-4CEB-BA17-790657CC4729}"/>
          </ac:spMkLst>
        </pc:spChg>
        <pc:spChg chg="add">
          <ac:chgData name="Deepti Saravanan" userId="S::deepti.saravanan@research.iiit.ac.in::e76e15b5-ae20-4b15-a49d-f6bded1df0a2" providerId="AD" clId="Web-{518EC755-26AB-E76F-96CB-1225750C217C}" dt="2021-01-11T14:26:11.464" v="2991"/>
          <ac:spMkLst>
            <pc:docMk/>
            <pc:sldMk cId="2597669198" sldId="264"/>
            <ac:spMk id="22" creationId="{6FD9D7E7-DF77-490E-BCAC-DB04B3804C10}"/>
          </ac:spMkLst>
        </pc:spChg>
        <pc:spChg chg="add">
          <ac:chgData name="Deepti Saravanan" userId="S::deepti.saravanan@research.iiit.ac.in::e76e15b5-ae20-4b15-a49d-f6bded1df0a2" providerId="AD" clId="Web-{518EC755-26AB-E76F-96CB-1225750C217C}" dt="2021-01-11T14:26:11.464" v="2991"/>
          <ac:spMkLst>
            <pc:docMk/>
            <pc:sldMk cId="2597669198" sldId="264"/>
            <ac:spMk id="24" creationId="{D89AF302-1573-4DC3-9F33-A0090D863083}"/>
          </ac:spMkLst>
        </pc:spChg>
        <pc:spChg chg="add">
          <ac:chgData name="Deepti Saravanan" userId="S::deepti.saravanan@research.iiit.ac.in::e76e15b5-ae20-4b15-a49d-f6bded1df0a2" providerId="AD" clId="Web-{518EC755-26AB-E76F-96CB-1225750C217C}" dt="2021-01-11T14:26:11.464" v="2991"/>
          <ac:spMkLst>
            <pc:docMk/>
            <pc:sldMk cId="2597669198" sldId="264"/>
            <ac:spMk id="26" creationId="{0C082ED4-395D-4CAE-BC6E-E8E3D7AE6F43}"/>
          </ac:spMkLst>
        </pc:spChg>
        <pc:grpChg chg="add del">
          <ac:chgData name="Deepti Saravanan" userId="S::deepti.saravanan@research.iiit.ac.in::e76e15b5-ae20-4b15-a49d-f6bded1df0a2" providerId="AD" clId="Web-{518EC755-26AB-E76F-96CB-1225750C217C}" dt="2021-01-11T14:26:11.464" v="2991"/>
          <ac:grpSpMkLst>
            <pc:docMk/>
            <pc:sldMk cId="2597669198" sldId="264"/>
            <ac:grpSpMk id="14" creationId="{89D1390B-7E13-4B4F-9CB2-391063412E54}"/>
          </ac:grpSpMkLst>
        </pc:grpChg>
        <pc:picChg chg="add mod">
          <ac:chgData name="Deepti Saravanan" userId="S::deepti.saravanan@research.iiit.ac.in::e76e15b5-ae20-4b15-a49d-f6bded1df0a2" providerId="AD" clId="Web-{518EC755-26AB-E76F-96CB-1225750C217C}" dt="2021-01-11T14:26:11.464" v="2991"/>
          <ac:picMkLst>
            <pc:docMk/>
            <pc:sldMk cId="2597669198" sldId="264"/>
            <ac:picMk id="7" creationId="{45D15B06-0724-416E-9972-8F0381A1D4B5}"/>
          </ac:picMkLst>
        </pc:picChg>
      </pc:sldChg>
      <pc:sldChg chg="addSp modSp add replId">
        <pc:chgData name="Deepti Saravanan" userId="S::deepti.saravanan@research.iiit.ac.in::e76e15b5-ae20-4b15-a49d-f6bded1df0a2" providerId="AD" clId="Web-{518EC755-26AB-E76F-96CB-1225750C217C}" dt="2021-01-11T14:18:16.386" v="2870" actId="1076"/>
        <pc:sldMkLst>
          <pc:docMk/>
          <pc:sldMk cId="2873522057" sldId="265"/>
        </pc:sldMkLst>
        <pc:spChg chg="add mod">
          <ac:chgData name="Deepti Saravanan" userId="S::deepti.saravanan@research.iiit.ac.in::e76e15b5-ae20-4b15-a49d-f6bded1df0a2" providerId="AD" clId="Web-{518EC755-26AB-E76F-96CB-1225750C217C}" dt="2021-01-11T14:16:13.167" v="2760" actId="20577"/>
          <ac:spMkLst>
            <pc:docMk/>
            <pc:sldMk cId="2873522057" sldId="265"/>
            <ac:spMk id="1524" creationId="{5D9D8BE3-A835-4FD7-8DEB-2DC2BA6255A0}"/>
          </ac:spMkLst>
        </pc:spChg>
        <pc:spChg chg="add mod">
          <ac:chgData name="Deepti Saravanan" userId="S::deepti.saravanan@research.iiit.ac.in::e76e15b5-ae20-4b15-a49d-f6bded1df0a2" providerId="AD" clId="Web-{518EC755-26AB-E76F-96CB-1225750C217C}" dt="2021-01-11T14:16:16.245" v="2763" actId="20577"/>
          <ac:spMkLst>
            <pc:docMk/>
            <pc:sldMk cId="2873522057" sldId="265"/>
            <ac:spMk id="1525" creationId="{A454629F-79FA-44AB-AA8C-1E0076FC72F7}"/>
          </ac:spMkLst>
        </pc:spChg>
        <pc:spChg chg="add mod">
          <ac:chgData name="Deepti Saravanan" userId="S::deepti.saravanan@research.iiit.ac.in::e76e15b5-ae20-4b15-a49d-f6bded1df0a2" providerId="AD" clId="Web-{518EC755-26AB-E76F-96CB-1225750C217C}" dt="2021-01-11T14:16:18.386" v="2766" actId="20577"/>
          <ac:spMkLst>
            <pc:docMk/>
            <pc:sldMk cId="2873522057" sldId="265"/>
            <ac:spMk id="1526" creationId="{6507FE33-C032-435D-AD4E-A34E7D96C48F}"/>
          </ac:spMkLst>
        </pc:spChg>
        <pc:spChg chg="add mod">
          <ac:chgData name="Deepti Saravanan" userId="S::deepti.saravanan@research.iiit.ac.in::e76e15b5-ae20-4b15-a49d-f6bded1df0a2" providerId="AD" clId="Web-{518EC755-26AB-E76F-96CB-1225750C217C}" dt="2021-01-11T14:16:48.854" v="2792" actId="1076"/>
          <ac:spMkLst>
            <pc:docMk/>
            <pc:sldMk cId="2873522057" sldId="265"/>
            <ac:spMk id="1527" creationId="{B73AA1BC-AF0F-4478-94D1-AD5C7258C6C6}"/>
          </ac:spMkLst>
        </pc:spChg>
        <pc:spChg chg="add mod">
          <ac:chgData name="Deepti Saravanan" userId="S::deepti.saravanan@research.iiit.ac.in::e76e15b5-ae20-4b15-a49d-f6bded1df0a2" providerId="AD" clId="Web-{518EC755-26AB-E76F-96CB-1225750C217C}" dt="2021-01-11T14:18:16.386" v="2870" actId="1076"/>
          <ac:spMkLst>
            <pc:docMk/>
            <pc:sldMk cId="2873522057" sldId="265"/>
            <ac:spMk id="1528" creationId="{FABD623C-0C36-442B-97AE-2E69C25651C1}"/>
          </ac:spMkLst>
        </pc:spChg>
        <pc:graphicFrameChg chg="mod">
          <ac:chgData name="Deepti Saravanan" userId="S::deepti.saravanan@research.iiit.ac.in::e76e15b5-ae20-4b15-a49d-f6bded1df0a2" providerId="AD" clId="Web-{518EC755-26AB-E76F-96CB-1225750C217C}" dt="2021-01-11T14:05:13.651" v="2326" actId="14100"/>
          <ac:graphicFrameMkLst>
            <pc:docMk/>
            <pc:sldMk cId="2873522057" sldId="265"/>
            <ac:graphicFrameMk id="4" creationId="{ACA53157-D205-44E3-924D-7489DDA29CAB}"/>
          </ac:graphicFrameMkLst>
        </pc:graphicFrameChg>
        <pc:graphicFrameChg chg="add mod modGraphic">
          <ac:chgData name="Deepti Saravanan" userId="S::deepti.saravanan@research.iiit.ac.in::e76e15b5-ae20-4b15-a49d-f6bded1df0a2" providerId="AD" clId="Web-{518EC755-26AB-E76F-96CB-1225750C217C}" dt="2021-01-11T14:11:35.214" v="2488" actId="1076"/>
          <ac:graphicFrameMkLst>
            <pc:docMk/>
            <pc:sldMk cId="2873522057" sldId="265"/>
            <ac:graphicFrameMk id="23" creationId="{B6CF722D-9DA5-49A6-973B-525AFDD6906C}"/>
          </ac:graphicFrameMkLst>
        </pc:graphicFrameChg>
      </pc:sldChg>
      <pc:sldChg chg="modSp new mod modShow">
        <pc:chgData name="Deepti Saravanan" userId="S::deepti.saravanan@research.iiit.ac.in::e76e15b5-ae20-4b15-a49d-f6bded1df0a2" providerId="AD" clId="Web-{518EC755-26AB-E76F-96CB-1225750C217C}" dt="2021-01-11T14:28:04.089" v="3008" actId="20577"/>
        <pc:sldMkLst>
          <pc:docMk/>
          <pc:sldMk cId="4204887730" sldId="266"/>
        </pc:sldMkLst>
        <pc:spChg chg="mod">
          <ac:chgData name="Deepti Saravanan" userId="S::deepti.saravanan@research.iiit.ac.in::e76e15b5-ae20-4b15-a49d-f6bded1df0a2" providerId="AD" clId="Web-{518EC755-26AB-E76F-96CB-1225750C217C}" dt="2021-01-11T14:28:04.089" v="3008" actId="20577"/>
          <ac:spMkLst>
            <pc:docMk/>
            <pc:sldMk cId="4204887730" sldId="266"/>
            <ac:spMk id="3" creationId="{A02EF6AD-98AD-4C71-8424-0EFAEBD518B8}"/>
          </ac:spMkLst>
        </pc:spChg>
      </pc:sldChg>
    </pc:docChg>
  </pc:docChgLst>
  <pc:docChgLst>
    <pc:chgData name="Deepti Saravanan" userId="S::deepti.saravanan@research.iiit.ac.in::e76e15b5-ae20-4b15-a49d-f6bded1df0a2" providerId="AD" clId="Web-{F40D12F1-5A0A-D35B-54F2-5B7736877C21}"/>
    <pc:docChg chg="modSld">
      <pc:chgData name="Deepti Saravanan" userId="S::deepti.saravanan@research.iiit.ac.in::e76e15b5-ae20-4b15-a49d-f6bded1df0a2" providerId="AD" clId="Web-{F40D12F1-5A0A-D35B-54F2-5B7736877C21}" dt="2021-01-12T03:06:00.561" v="42" actId="20577"/>
      <pc:docMkLst>
        <pc:docMk/>
      </pc:docMkLst>
      <pc:sldChg chg="modSp">
        <pc:chgData name="Deepti Saravanan" userId="S::deepti.saravanan@research.iiit.ac.in::e76e15b5-ae20-4b15-a49d-f6bded1df0a2" providerId="AD" clId="Web-{F40D12F1-5A0A-D35B-54F2-5B7736877C21}" dt="2021-01-12T03:06:00.561" v="42" actId="20577"/>
        <pc:sldMkLst>
          <pc:docMk/>
          <pc:sldMk cId="2597669198" sldId="264"/>
        </pc:sldMkLst>
        <pc:spChg chg="mod">
          <ac:chgData name="Deepti Saravanan" userId="S::deepti.saravanan@research.iiit.ac.in::e76e15b5-ae20-4b15-a49d-f6bded1df0a2" providerId="AD" clId="Web-{F40D12F1-5A0A-D35B-54F2-5B7736877C21}" dt="2021-01-12T03:06:00.561" v="42" actId="20577"/>
          <ac:spMkLst>
            <pc:docMk/>
            <pc:sldMk cId="2597669198" sldId="264"/>
            <ac:spMk id="2" creationId="{A6BCF23D-96B4-459A-B124-D98035AA0D10}"/>
          </ac:spMkLst>
        </pc:spChg>
      </pc:sldChg>
      <pc:sldChg chg="modSp">
        <pc:chgData name="Deepti Saravanan" userId="S::deepti.saravanan@research.iiit.ac.in::e76e15b5-ae20-4b15-a49d-f6bded1df0a2" providerId="AD" clId="Web-{F40D12F1-5A0A-D35B-54F2-5B7736877C21}" dt="2021-01-12T03:05:20.871" v="40" actId="1076"/>
        <pc:sldMkLst>
          <pc:docMk/>
          <pc:sldMk cId="2873522057" sldId="265"/>
        </pc:sldMkLst>
        <pc:spChg chg="mod">
          <ac:chgData name="Deepti Saravanan" userId="S::deepti.saravanan@research.iiit.ac.in::e76e15b5-ae20-4b15-a49d-f6bded1df0a2" providerId="AD" clId="Web-{F40D12F1-5A0A-D35B-54F2-5B7736877C21}" dt="2021-01-12T03:05:01.573" v="36" actId="1076"/>
          <ac:spMkLst>
            <pc:docMk/>
            <pc:sldMk cId="2873522057" sldId="265"/>
            <ac:spMk id="1524" creationId="{5D9D8BE3-A835-4FD7-8DEB-2DC2BA6255A0}"/>
          </ac:spMkLst>
        </pc:spChg>
        <pc:spChg chg="mod">
          <ac:chgData name="Deepti Saravanan" userId="S::deepti.saravanan@research.iiit.ac.in::e76e15b5-ae20-4b15-a49d-f6bded1df0a2" providerId="AD" clId="Web-{F40D12F1-5A0A-D35B-54F2-5B7736877C21}" dt="2021-01-12T03:05:11.730" v="38" actId="1076"/>
          <ac:spMkLst>
            <pc:docMk/>
            <pc:sldMk cId="2873522057" sldId="265"/>
            <ac:spMk id="1525" creationId="{A454629F-79FA-44AB-AA8C-1E0076FC72F7}"/>
          </ac:spMkLst>
        </pc:spChg>
        <pc:spChg chg="mod">
          <ac:chgData name="Deepti Saravanan" userId="S::deepti.saravanan@research.iiit.ac.in::e76e15b5-ae20-4b15-a49d-f6bded1df0a2" providerId="AD" clId="Web-{F40D12F1-5A0A-D35B-54F2-5B7736877C21}" dt="2021-01-12T03:05:16.714" v="39" actId="1076"/>
          <ac:spMkLst>
            <pc:docMk/>
            <pc:sldMk cId="2873522057" sldId="265"/>
            <ac:spMk id="1526" creationId="{6507FE33-C032-435D-AD4E-A34E7D96C48F}"/>
          </ac:spMkLst>
        </pc:spChg>
        <pc:spChg chg="mod">
          <ac:chgData name="Deepti Saravanan" userId="S::deepti.saravanan@research.iiit.ac.in::e76e15b5-ae20-4b15-a49d-f6bded1df0a2" providerId="AD" clId="Web-{F40D12F1-5A0A-D35B-54F2-5B7736877C21}" dt="2021-01-12T03:04:53.994" v="34" actId="1076"/>
          <ac:spMkLst>
            <pc:docMk/>
            <pc:sldMk cId="2873522057" sldId="265"/>
            <ac:spMk id="1527" creationId="{B73AA1BC-AF0F-4478-94D1-AD5C7258C6C6}"/>
          </ac:spMkLst>
        </pc:spChg>
        <pc:spChg chg="mod">
          <ac:chgData name="Deepti Saravanan" userId="S::deepti.saravanan@research.iiit.ac.in::e76e15b5-ae20-4b15-a49d-f6bded1df0a2" providerId="AD" clId="Web-{F40D12F1-5A0A-D35B-54F2-5B7736877C21}" dt="2021-01-12T03:05:20.871" v="40" actId="1076"/>
          <ac:spMkLst>
            <pc:docMk/>
            <pc:sldMk cId="2873522057" sldId="265"/>
            <ac:spMk id="1528" creationId="{FABD623C-0C36-442B-97AE-2E69C25651C1}"/>
          </ac:spMkLst>
        </pc:spChg>
        <pc:graphicFrameChg chg="mod modGraphic">
          <ac:chgData name="Deepti Saravanan" userId="S::deepti.saravanan@research.iiit.ac.in::e76e15b5-ae20-4b15-a49d-f6bded1df0a2" providerId="AD" clId="Web-{F40D12F1-5A0A-D35B-54F2-5B7736877C21}" dt="2021-01-12T03:04:34.665" v="31" actId="1076"/>
          <ac:graphicFrameMkLst>
            <pc:docMk/>
            <pc:sldMk cId="2873522057" sldId="265"/>
            <ac:graphicFrameMk id="4" creationId="{ACA53157-D205-44E3-924D-7489DDA29CAB}"/>
          </ac:graphicFrameMkLst>
        </pc:graphicFrameChg>
        <pc:graphicFrameChg chg="mod modGraphic">
          <ac:chgData name="Deepti Saravanan" userId="S::deepti.saravanan@research.iiit.ac.in::e76e15b5-ae20-4b15-a49d-f6bded1df0a2" providerId="AD" clId="Web-{F40D12F1-5A0A-D35B-54F2-5B7736877C21}" dt="2021-01-12T03:04:47.290" v="33" actId="1076"/>
          <ac:graphicFrameMkLst>
            <pc:docMk/>
            <pc:sldMk cId="2873522057" sldId="265"/>
            <ac:graphicFrameMk id="23" creationId="{B6CF722D-9DA5-49A6-973B-525AFDD6906C}"/>
          </ac:graphicFrameMkLst>
        </pc:graphicFrameChg>
      </pc:sldChg>
    </pc:docChg>
  </pc:docChgLst>
  <pc:docChgLst>
    <pc:chgData name="Deepti Saravanan" userId="S::deepti.saravanan@research.iiit.ac.in::e76e15b5-ae20-4b15-a49d-f6bded1df0a2" providerId="AD" clId="Web-{BE96B29F-B0FB-0000-84CC-6BCD34EA2FF0}"/>
    <pc:docChg chg="delSld modSld">
      <pc:chgData name="Deepti Saravanan" userId="S::deepti.saravanan@research.iiit.ac.in::e76e15b5-ae20-4b15-a49d-f6bded1df0a2" providerId="AD" clId="Web-{BE96B29F-B0FB-0000-84CC-6BCD34EA2FF0}" dt="2021-03-09T13:49:39.301" v="5"/>
      <pc:docMkLst>
        <pc:docMk/>
      </pc:docMkLst>
      <pc:sldChg chg="mod modShow">
        <pc:chgData name="Deepti Saravanan" userId="S::deepti.saravanan@research.iiit.ac.in::e76e15b5-ae20-4b15-a49d-f6bded1df0a2" providerId="AD" clId="Web-{BE96B29F-B0FB-0000-84CC-6BCD34EA2FF0}" dt="2021-03-09T13:49:07.925" v="2"/>
        <pc:sldMkLst>
          <pc:docMk/>
          <pc:sldMk cId="2611472023" sldId="257"/>
        </pc:sldMkLst>
      </pc:sldChg>
      <pc:sldChg chg="mod modShow">
        <pc:chgData name="Deepti Saravanan" userId="S::deepti.saravanan@research.iiit.ac.in::e76e15b5-ae20-4b15-a49d-f6bded1df0a2" providerId="AD" clId="Web-{BE96B29F-B0FB-0000-84CC-6BCD34EA2FF0}" dt="2021-03-09T13:49:24.894" v="3"/>
        <pc:sldMkLst>
          <pc:docMk/>
          <pc:sldMk cId="3104944360" sldId="258"/>
        </pc:sldMkLst>
      </pc:sldChg>
      <pc:sldChg chg="mod modShow">
        <pc:chgData name="Deepti Saravanan" userId="S::deepti.saravanan@research.iiit.ac.in::e76e15b5-ae20-4b15-a49d-f6bded1df0a2" providerId="AD" clId="Web-{BE96B29F-B0FB-0000-84CC-6BCD34EA2FF0}" dt="2021-03-09T13:49:29.816" v="4"/>
        <pc:sldMkLst>
          <pc:docMk/>
          <pc:sldMk cId="244257445" sldId="260"/>
        </pc:sldMkLst>
      </pc:sldChg>
      <pc:sldChg chg="mod modShow">
        <pc:chgData name="Deepti Saravanan" userId="S::deepti.saravanan@research.iiit.ac.in::e76e15b5-ae20-4b15-a49d-f6bded1df0a2" providerId="AD" clId="Web-{BE96B29F-B0FB-0000-84CC-6BCD34EA2FF0}" dt="2021-03-09T13:49:39.301" v="5"/>
        <pc:sldMkLst>
          <pc:docMk/>
          <pc:sldMk cId="2609564264" sldId="261"/>
        </pc:sldMkLst>
      </pc:sldChg>
      <pc:sldChg chg="mod modShow">
        <pc:chgData name="Deepti Saravanan" userId="S::deepti.saravanan@research.iiit.ac.in::e76e15b5-ae20-4b15-a49d-f6bded1df0a2" providerId="AD" clId="Web-{BE96B29F-B0FB-0000-84CC-6BCD34EA2FF0}" dt="2021-03-09T13:49:02.752" v="1"/>
        <pc:sldMkLst>
          <pc:docMk/>
          <pc:sldMk cId="3628315586" sldId="262"/>
        </pc:sldMkLst>
      </pc:sldChg>
      <pc:sldChg chg="del">
        <pc:chgData name="Deepti Saravanan" userId="S::deepti.saravanan@research.iiit.ac.in::e76e15b5-ae20-4b15-a49d-f6bded1df0a2" providerId="AD" clId="Web-{BE96B29F-B0FB-0000-84CC-6BCD34EA2FF0}" dt="2021-03-09T13:48:55.643" v="0"/>
        <pc:sldMkLst>
          <pc:docMk/>
          <pc:sldMk cId="4204887730" sldId="2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A8842-1B82-46A4-BCB6-8A4A8A24734C}"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6D18C7D2-7774-4656-A298-AF52EF6656B9}">
      <dgm:prSet phldrT="[Text]" phldr="0"/>
      <dgm:spPr/>
      <dgm:t>
        <a:bodyPr/>
        <a:lstStyle/>
        <a:p>
          <a:pPr rtl="0"/>
          <a:r>
            <a:rPr lang="en-US" dirty="0">
              <a:latin typeface="Calibri Light" panose="020F0302020204030204"/>
            </a:rPr>
            <a:t>Query Pre-processing</a:t>
          </a:r>
          <a:endParaRPr lang="en-US" dirty="0"/>
        </a:p>
      </dgm:t>
    </dgm:pt>
    <dgm:pt modelId="{B8397F7D-2784-43C6-A20E-916450130B05}" type="parTrans" cxnId="{F5DF1D2C-B937-4F97-AAFA-CDAF731E13B0}">
      <dgm:prSet/>
      <dgm:spPr/>
      <dgm:t>
        <a:bodyPr/>
        <a:lstStyle/>
        <a:p>
          <a:endParaRPr lang="en-US"/>
        </a:p>
      </dgm:t>
    </dgm:pt>
    <dgm:pt modelId="{28030C28-E110-4E46-BDFF-EC55CFCB1CD5}" type="sibTrans" cxnId="{F5DF1D2C-B937-4F97-AAFA-CDAF731E13B0}">
      <dgm:prSet/>
      <dgm:spPr/>
      <dgm:t>
        <a:bodyPr/>
        <a:lstStyle/>
        <a:p>
          <a:endParaRPr lang="en-US"/>
        </a:p>
      </dgm:t>
    </dgm:pt>
    <dgm:pt modelId="{A0E22414-5511-4661-A24F-30FFB691A3A8}">
      <dgm:prSet phldrT="[Text]" phldr="0"/>
      <dgm:spPr/>
      <dgm:t>
        <a:bodyPr/>
        <a:lstStyle/>
        <a:p>
          <a:pPr rtl="0"/>
          <a:r>
            <a:rPr lang="en-US" dirty="0">
              <a:latin typeface="Calibri Light" panose="020F0302020204030204"/>
            </a:rPr>
            <a:t>Conditional Expansion (</a:t>
          </a:r>
          <a:r>
            <a:rPr lang="en-US" b="1" dirty="0">
              <a:latin typeface="Calibri Light" panose="020F0302020204030204"/>
            </a:rPr>
            <a:t>Topic Modeling</a:t>
          </a:r>
          <a:r>
            <a:rPr lang="en-US" b="0" dirty="0">
              <a:latin typeface="Calibri Light" panose="020F0302020204030204"/>
            </a:rPr>
            <a:t>)</a:t>
          </a:r>
          <a:endParaRPr lang="en-US" b="0" dirty="0"/>
        </a:p>
      </dgm:t>
    </dgm:pt>
    <dgm:pt modelId="{0D951C10-604D-4A58-A265-F0055AFA37FE}" type="parTrans" cxnId="{07F2DBC1-7221-4CD2-979A-01DA0B82BD54}">
      <dgm:prSet/>
      <dgm:spPr/>
      <dgm:t>
        <a:bodyPr/>
        <a:lstStyle/>
        <a:p>
          <a:endParaRPr lang="en-US"/>
        </a:p>
      </dgm:t>
    </dgm:pt>
    <dgm:pt modelId="{6B0F4590-60F1-42EE-8126-955F1962FD9D}" type="sibTrans" cxnId="{07F2DBC1-7221-4CD2-979A-01DA0B82BD54}">
      <dgm:prSet/>
      <dgm:spPr/>
      <dgm:t>
        <a:bodyPr/>
        <a:lstStyle/>
        <a:p>
          <a:endParaRPr lang="en-US"/>
        </a:p>
      </dgm:t>
    </dgm:pt>
    <dgm:pt modelId="{CAC7CD67-521F-49BB-8500-26ED717E3E18}">
      <dgm:prSet phldrT="[Text]" phldr="0"/>
      <dgm:spPr/>
      <dgm:t>
        <a:bodyPr/>
        <a:lstStyle/>
        <a:p>
          <a:pPr rtl="0"/>
          <a:r>
            <a:rPr lang="en-US" dirty="0">
              <a:latin typeface="Calibri Light" panose="020F0302020204030204"/>
            </a:rPr>
            <a:t>Synonyms and Hypernyms (</a:t>
          </a:r>
          <a:r>
            <a:rPr lang="en-US" b="1" dirty="0" err="1">
              <a:latin typeface="Calibri Light" panose="020F0302020204030204"/>
            </a:rPr>
            <a:t>wordNet</a:t>
          </a:r>
          <a:r>
            <a:rPr lang="en-US" b="1" dirty="0">
              <a:latin typeface="Calibri Light" panose="020F0302020204030204"/>
            </a:rPr>
            <a:t> and pretrained legal model embeddings</a:t>
          </a:r>
          <a:r>
            <a:rPr lang="en-US" dirty="0">
              <a:latin typeface="Calibri Light" panose="020F0302020204030204"/>
            </a:rPr>
            <a:t>)</a:t>
          </a:r>
          <a:endParaRPr lang="en-US" dirty="0"/>
        </a:p>
      </dgm:t>
    </dgm:pt>
    <dgm:pt modelId="{64586B3F-1403-4FD1-9366-B17281272BC4}" type="parTrans" cxnId="{88BCE88E-DA6D-4402-A064-B64309EFF81B}">
      <dgm:prSet/>
      <dgm:spPr/>
      <dgm:t>
        <a:bodyPr/>
        <a:lstStyle/>
        <a:p>
          <a:endParaRPr lang="en-US"/>
        </a:p>
      </dgm:t>
    </dgm:pt>
    <dgm:pt modelId="{75138B3A-57F8-4BFF-9FFF-88D2053BC204}" type="sibTrans" cxnId="{88BCE88E-DA6D-4402-A064-B64309EFF81B}">
      <dgm:prSet/>
      <dgm:spPr/>
      <dgm:t>
        <a:bodyPr/>
        <a:lstStyle/>
        <a:p>
          <a:endParaRPr lang="en-US"/>
        </a:p>
      </dgm:t>
    </dgm:pt>
    <dgm:pt modelId="{47C50E46-C7A9-4E12-8D13-B310CC419E8B}">
      <dgm:prSet phldrT="[Text]" phldr="0"/>
      <dgm:spPr/>
      <dgm:t>
        <a:bodyPr/>
        <a:lstStyle/>
        <a:p>
          <a:pPr rtl="0"/>
          <a:r>
            <a:rPr lang="en-US" dirty="0">
              <a:latin typeface="Calibri Light" panose="020F0302020204030204"/>
            </a:rPr>
            <a:t>Regulations Retrieval</a:t>
          </a:r>
          <a:endParaRPr lang="en-US" dirty="0"/>
        </a:p>
      </dgm:t>
    </dgm:pt>
    <dgm:pt modelId="{CDB05730-5C71-4056-AE96-022B8C85424A}" type="parTrans" cxnId="{D58B8ECF-7326-4972-ACA9-AF3CC21238CC}">
      <dgm:prSet/>
      <dgm:spPr/>
      <dgm:t>
        <a:bodyPr/>
        <a:lstStyle/>
        <a:p>
          <a:endParaRPr lang="en-US"/>
        </a:p>
      </dgm:t>
    </dgm:pt>
    <dgm:pt modelId="{870B77A6-240A-4662-88AB-B2F18C2CE157}" type="sibTrans" cxnId="{D58B8ECF-7326-4972-ACA9-AF3CC21238CC}">
      <dgm:prSet/>
      <dgm:spPr/>
      <dgm:t>
        <a:bodyPr/>
        <a:lstStyle/>
        <a:p>
          <a:endParaRPr lang="en-US"/>
        </a:p>
      </dgm:t>
    </dgm:pt>
    <dgm:pt modelId="{EF7784F9-D690-474F-B652-665D02DFA087}">
      <dgm:prSet phldrT="[Text]" phldr="0"/>
      <dgm:spPr/>
      <dgm:t>
        <a:bodyPr/>
        <a:lstStyle/>
        <a:p>
          <a:pPr rtl="0"/>
          <a:r>
            <a:rPr lang="en-US" dirty="0">
              <a:latin typeface="Calibri Light" panose="020F0302020204030204"/>
            </a:rPr>
            <a:t>Glossary based document retrieval</a:t>
          </a:r>
          <a:endParaRPr lang="en-US" dirty="0"/>
        </a:p>
      </dgm:t>
    </dgm:pt>
    <dgm:pt modelId="{92E746DC-E89C-4F78-8EAC-DF812A5949CF}" type="parTrans" cxnId="{B4F92125-4FEE-481E-BE7E-E218939C2EA9}">
      <dgm:prSet/>
      <dgm:spPr/>
      <dgm:t>
        <a:bodyPr/>
        <a:lstStyle/>
        <a:p>
          <a:endParaRPr lang="en-US"/>
        </a:p>
      </dgm:t>
    </dgm:pt>
    <dgm:pt modelId="{4A8F9D12-47E9-4F91-8145-8C6617FC913D}" type="sibTrans" cxnId="{B4F92125-4FEE-481E-BE7E-E218939C2EA9}">
      <dgm:prSet/>
      <dgm:spPr/>
      <dgm:t>
        <a:bodyPr/>
        <a:lstStyle/>
        <a:p>
          <a:endParaRPr lang="en-US"/>
        </a:p>
      </dgm:t>
    </dgm:pt>
    <dgm:pt modelId="{4301E959-EAC8-41BF-864E-64ADC7AFFAD4}">
      <dgm:prSet phldrT="[Text]" phldr="0"/>
      <dgm:spPr/>
      <dgm:t>
        <a:bodyPr/>
        <a:lstStyle/>
        <a:p>
          <a:pPr rtl="0"/>
          <a:r>
            <a:rPr lang="en-US" dirty="0">
              <a:latin typeface="Calibri Light" panose="020F0302020204030204"/>
            </a:rPr>
            <a:t>Vector Space Model (</a:t>
          </a:r>
          <a:r>
            <a:rPr lang="en-US" b="1" dirty="0">
              <a:latin typeface="Calibri Light" panose="020F0302020204030204"/>
            </a:rPr>
            <a:t>Normalized</a:t>
          </a:r>
          <a:r>
            <a:rPr lang="en-US" b="0" dirty="0">
              <a:latin typeface="Calibri Light" panose="020F0302020204030204"/>
            </a:rPr>
            <a:t> </a:t>
          </a:r>
          <a:r>
            <a:rPr lang="en-US" b="1" dirty="0">
              <a:latin typeface="Calibri Light" panose="020F0302020204030204"/>
            </a:rPr>
            <a:t>tf-idf)</a:t>
          </a:r>
          <a:endParaRPr lang="en-US" b="1" dirty="0"/>
        </a:p>
      </dgm:t>
    </dgm:pt>
    <dgm:pt modelId="{B9E8EA9F-498F-4559-B9E5-09E81C5B9FE5}" type="parTrans" cxnId="{3B1D2538-233C-4EEF-9B80-2D686A2BA71A}">
      <dgm:prSet/>
      <dgm:spPr/>
      <dgm:t>
        <a:bodyPr/>
        <a:lstStyle/>
        <a:p>
          <a:endParaRPr lang="en-US"/>
        </a:p>
      </dgm:t>
    </dgm:pt>
    <dgm:pt modelId="{16D13D79-DAFD-4A9A-9871-55BDE4E9FCD8}" type="sibTrans" cxnId="{3B1D2538-233C-4EEF-9B80-2D686A2BA71A}">
      <dgm:prSet/>
      <dgm:spPr/>
      <dgm:t>
        <a:bodyPr/>
        <a:lstStyle/>
        <a:p>
          <a:endParaRPr lang="en-US"/>
        </a:p>
      </dgm:t>
    </dgm:pt>
    <dgm:pt modelId="{4591D36F-542E-41B4-9AFE-1153F78EC696}">
      <dgm:prSet phldrT="[Text]" phldr="0"/>
      <dgm:spPr/>
      <dgm:t>
        <a:bodyPr/>
        <a:lstStyle/>
        <a:p>
          <a:r>
            <a:rPr lang="en-US" dirty="0">
              <a:latin typeface="Calibri Light" panose="020F0302020204030204"/>
            </a:rPr>
            <a:t>Answer</a:t>
          </a:r>
          <a:endParaRPr lang="en-US" dirty="0"/>
        </a:p>
      </dgm:t>
    </dgm:pt>
    <dgm:pt modelId="{8DAFF68B-1B74-4FDB-A601-B8C5C55551EF}" type="parTrans" cxnId="{DFFCC25E-AD2E-4CF6-BDB9-7F91B87736C7}">
      <dgm:prSet/>
      <dgm:spPr/>
      <dgm:t>
        <a:bodyPr/>
        <a:lstStyle/>
        <a:p>
          <a:endParaRPr lang="en-US"/>
        </a:p>
      </dgm:t>
    </dgm:pt>
    <dgm:pt modelId="{72D81DB9-698B-4AC2-9F4C-7C95EE24074C}" type="sibTrans" cxnId="{DFFCC25E-AD2E-4CF6-BDB9-7F91B87736C7}">
      <dgm:prSet/>
      <dgm:spPr/>
      <dgm:t>
        <a:bodyPr/>
        <a:lstStyle/>
        <a:p>
          <a:endParaRPr lang="en-US"/>
        </a:p>
      </dgm:t>
    </dgm:pt>
    <dgm:pt modelId="{95F295FC-FDE4-4C28-9624-778F35F117FF}">
      <dgm:prSet phldrT="[Text]" phldr="0"/>
      <dgm:spPr/>
      <dgm:t>
        <a:bodyPr/>
        <a:lstStyle/>
        <a:p>
          <a:pPr rtl="0"/>
          <a:r>
            <a:rPr lang="en-US" b="1" dirty="0">
              <a:latin typeface="Calibri Light" panose="020F0302020204030204"/>
            </a:rPr>
            <a:t>Pretrained MRC Bert Model</a:t>
          </a:r>
          <a:endParaRPr lang="en-US" b="1" dirty="0"/>
        </a:p>
      </dgm:t>
    </dgm:pt>
    <dgm:pt modelId="{F652F395-6A55-436D-824F-8D684E111D3A}" type="parTrans" cxnId="{C5439A2D-4320-4FC0-B2B7-FC42F9AD0084}">
      <dgm:prSet/>
      <dgm:spPr/>
      <dgm:t>
        <a:bodyPr/>
        <a:lstStyle/>
        <a:p>
          <a:endParaRPr lang="en-US"/>
        </a:p>
      </dgm:t>
    </dgm:pt>
    <dgm:pt modelId="{F8CAAEE3-A204-4148-8CA4-D9056D7FC62E}" type="sibTrans" cxnId="{C5439A2D-4320-4FC0-B2B7-FC42F9AD0084}">
      <dgm:prSet/>
      <dgm:spPr/>
      <dgm:t>
        <a:bodyPr/>
        <a:lstStyle/>
        <a:p>
          <a:endParaRPr lang="en-US"/>
        </a:p>
      </dgm:t>
    </dgm:pt>
    <dgm:pt modelId="{31CE1D58-B2F3-43E1-ABB9-D344DCE59C96}">
      <dgm:prSet phldrT="[Text]" phldr="0"/>
      <dgm:spPr/>
      <dgm:t>
        <a:bodyPr/>
        <a:lstStyle/>
        <a:p>
          <a:pPr rtl="0"/>
          <a:r>
            <a:rPr lang="en-US" dirty="0">
              <a:latin typeface="Calibri Light" panose="020F0302020204030204"/>
            </a:rPr>
            <a:t>Prediction of output from the top k retrieved regulations</a:t>
          </a:r>
          <a:endParaRPr lang="en-US" dirty="0"/>
        </a:p>
      </dgm:t>
    </dgm:pt>
    <dgm:pt modelId="{5277BFEF-B908-4BC0-9328-3EB2B18934CF}" type="parTrans" cxnId="{ECC9EAB8-6467-4A7F-BC2E-587AAAB3F76A}">
      <dgm:prSet/>
      <dgm:spPr/>
      <dgm:t>
        <a:bodyPr/>
        <a:lstStyle/>
        <a:p>
          <a:endParaRPr lang="en-US"/>
        </a:p>
      </dgm:t>
    </dgm:pt>
    <dgm:pt modelId="{FD28C16F-8A20-4EEA-9B51-CE4325F36F25}" type="sibTrans" cxnId="{ECC9EAB8-6467-4A7F-BC2E-587AAAB3F76A}">
      <dgm:prSet/>
      <dgm:spPr/>
      <dgm:t>
        <a:bodyPr/>
        <a:lstStyle/>
        <a:p>
          <a:endParaRPr lang="en-US"/>
        </a:p>
      </dgm:t>
    </dgm:pt>
    <dgm:pt modelId="{9E12C6BC-154F-4280-8614-9410D1EE348A}">
      <dgm:prSet phldr="0"/>
      <dgm:spPr/>
      <dgm:t>
        <a:bodyPr/>
        <a:lstStyle/>
        <a:p>
          <a:pPr rtl="0"/>
          <a:r>
            <a:rPr lang="en-US" dirty="0">
              <a:latin typeface="Calibri Light" panose="020F0302020204030204"/>
            </a:rPr>
            <a:t>Knowledge Graph</a:t>
          </a:r>
        </a:p>
      </dgm:t>
    </dgm:pt>
    <dgm:pt modelId="{9CDC8709-A0D9-4EDD-801A-1B93B599AF04}" type="parTrans" cxnId="{F09FBE7C-AF47-47D7-AEB0-C6817848A6DD}">
      <dgm:prSet/>
      <dgm:spPr/>
    </dgm:pt>
    <dgm:pt modelId="{CEE58FF7-A5CB-400F-9404-A1A1C28B723A}" type="sibTrans" cxnId="{F09FBE7C-AF47-47D7-AEB0-C6817848A6DD}">
      <dgm:prSet/>
      <dgm:spPr/>
    </dgm:pt>
    <dgm:pt modelId="{D0927397-2C9E-476F-B017-8BAEE9044706}">
      <dgm:prSet phldr="0"/>
      <dgm:spPr/>
      <dgm:t>
        <a:bodyPr/>
        <a:lstStyle/>
        <a:p>
          <a:pPr rtl="0"/>
          <a:r>
            <a:rPr lang="en-US" dirty="0">
              <a:latin typeface="Calibri Light" panose="020F0302020204030204"/>
            </a:rPr>
            <a:t>Highlight top k regulation nodes and all the reference documents connected to it</a:t>
          </a:r>
        </a:p>
      </dgm:t>
    </dgm:pt>
    <dgm:pt modelId="{71EED5C3-D725-4302-9A64-E9EE5EE64A08}" type="parTrans" cxnId="{ED722CCD-8854-41D4-925F-211A2C09D089}">
      <dgm:prSet/>
      <dgm:spPr/>
    </dgm:pt>
    <dgm:pt modelId="{2A9C0586-C78E-4B7B-BE16-DCF1852EA1D7}" type="sibTrans" cxnId="{ED722CCD-8854-41D4-925F-211A2C09D089}">
      <dgm:prSet/>
      <dgm:spPr/>
    </dgm:pt>
    <dgm:pt modelId="{194F62B3-DE38-43DA-BEC6-B1469791B14C}">
      <dgm:prSet phldr="0"/>
      <dgm:spPr/>
      <dgm:t>
        <a:bodyPr/>
        <a:lstStyle/>
        <a:p>
          <a:pPr rtl="0"/>
          <a:r>
            <a:rPr lang="en-US" dirty="0">
              <a:latin typeface="Calibri Light" panose="020F0302020204030204"/>
            </a:rPr>
            <a:t>Ranked Sampling (</a:t>
          </a:r>
          <a:r>
            <a:rPr lang="en-US" b="1" dirty="0">
              <a:latin typeface="Calibri Light" panose="020F0302020204030204"/>
            </a:rPr>
            <a:t>Cosine similarity, important query keywords</a:t>
          </a:r>
          <a:r>
            <a:rPr lang="en-US" b="0" dirty="0">
              <a:latin typeface="Calibri Light" panose="020F0302020204030204"/>
            </a:rPr>
            <a:t>)</a:t>
          </a:r>
        </a:p>
      </dgm:t>
    </dgm:pt>
    <dgm:pt modelId="{4FC5F013-6467-4437-A20D-52CEC033EADC}" type="parTrans" cxnId="{D8EDB0BF-65A9-406C-A766-AD73ABEC3666}">
      <dgm:prSet/>
      <dgm:spPr/>
    </dgm:pt>
    <dgm:pt modelId="{EC928D19-0289-40F6-B1B4-7FC55E158DC5}" type="sibTrans" cxnId="{D8EDB0BF-65A9-406C-A766-AD73ABEC3666}">
      <dgm:prSet/>
      <dgm:spPr/>
    </dgm:pt>
    <dgm:pt modelId="{80AA9C7A-B7EF-4705-9B15-CD0C4D170FF0}">
      <dgm:prSet phldr="0"/>
      <dgm:spPr/>
      <dgm:t>
        <a:bodyPr/>
        <a:lstStyle/>
        <a:p>
          <a:pPr rtl="0"/>
          <a:r>
            <a:rPr lang="en-US" dirty="0">
              <a:latin typeface="Calibri Light" panose="020F0302020204030204"/>
            </a:rPr>
            <a:t>User interactive to click and navigate through documents</a:t>
          </a:r>
        </a:p>
      </dgm:t>
    </dgm:pt>
    <dgm:pt modelId="{48A3D73E-7C49-4AD9-87BA-CAD89E1D5824}" type="parTrans" cxnId="{04079BA8-DFFE-432F-906F-C96CADB24CEF}">
      <dgm:prSet/>
      <dgm:spPr/>
    </dgm:pt>
    <dgm:pt modelId="{E7E6B67A-FD7E-4648-940C-9448301F11C1}" type="sibTrans" cxnId="{04079BA8-DFFE-432F-906F-C96CADB24CEF}">
      <dgm:prSet/>
      <dgm:spPr/>
    </dgm:pt>
    <dgm:pt modelId="{F853E132-D948-4CF1-A694-F1A95B369D93}">
      <dgm:prSet phldr="0"/>
      <dgm:spPr/>
      <dgm:t>
        <a:bodyPr/>
        <a:lstStyle/>
        <a:p>
          <a:pPr rtl="0"/>
          <a:r>
            <a:rPr lang="en-US" dirty="0">
              <a:latin typeface="Calibri Light" panose="020F0302020204030204"/>
            </a:rPr>
            <a:t>Keywords importance </a:t>
          </a:r>
        </a:p>
      </dgm:t>
    </dgm:pt>
    <dgm:pt modelId="{5C264ADD-B298-4EEA-8EDC-A088F6DA0D7A}" type="parTrans" cxnId="{1478E85F-2916-4AFD-889B-FA25E46CCCD1}">
      <dgm:prSet/>
      <dgm:spPr/>
    </dgm:pt>
    <dgm:pt modelId="{58A5C35A-175F-4DFC-B52F-5A94047F56CB}" type="sibTrans" cxnId="{1478E85F-2916-4AFD-889B-FA25E46CCCD1}">
      <dgm:prSet/>
      <dgm:spPr/>
    </dgm:pt>
    <dgm:pt modelId="{3E4D47F5-5C2D-4A68-AF31-0995C02FA681}" type="pres">
      <dgm:prSet presAssocID="{B75A8842-1B82-46A4-BCB6-8A4A8A24734C}" presName="Name0" presStyleCnt="0">
        <dgm:presLayoutVars>
          <dgm:dir/>
          <dgm:animLvl val="lvl"/>
          <dgm:resizeHandles val="exact"/>
        </dgm:presLayoutVars>
      </dgm:prSet>
      <dgm:spPr/>
    </dgm:pt>
    <dgm:pt modelId="{908B0509-4B9D-46F3-AE38-96D9AAA2DCF1}" type="pres">
      <dgm:prSet presAssocID="{6D18C7D2-7774-4656-A298-AF52EF6656B9}" presName="composite" presStyleCnt="0"/>
      <dgm:spPr/>
    </dgm:pt>
    <dgm:pt modelId="{463499EF-EAF3-4280-89ED-D36DFD8C1CD7}" type="pres">
      <dgm:prSet presAssocID="{6D18C7D2-7774-4656-A298-AF52EF6656B9}" presName="parTx" presStyleLbl="alignNode1" presStyleIdx="0" presStyleCnt="4">
        <dgm:presLayoutVars>
          <dgm:chMax val="0"/>
          <dgm:chPref val="0"/>
          <dgm:bulletEnabled val="1"/>
        </dgm:presLayoutVars>
      </dgm:prSet>
      <dgm:spPr/>
    </dgm:pt>
    <dgm:pt modelId="{FF2C0404-F8A7-4E9A-A79D-BD02AF0A51A8}" type="pres">
      <dgm:prSet presAssocID="{6D18C7D2-7774-4656-A298-AF52EF6656B9}" presName="desTx" presStyleLbl="alignAccFollowNode1" presStyleIdx="0" presStyleCnt="4">
        <dgm:presLayoutVars>
          <dgm:bulletEnabled val="1"/>
        </dgm:presLayoutVars>
      </dgm:prSet>
      <dgm:spPr/>
    </dgm:pt>
    <dgm:pt modelId="{6D25078B-E5DF-4638-8EA5-6A6B4582014A}" type="pres">
      <dgm:prSet presAssocID="{28030C28-E110-4E46-BDFF-EC55CFCB1CD5}" presName="space" presStyleCnt="0"/>
      <dgm:spPr/>
    </dgm:pt>
    <dgm:pt modelId="{D71F6838-3D28-4B41-B2E3-4ADA1EEA4E9D}" type="pres">
      <dgm:prSet presAssocID="{47C50E46-C7A9-4E12-8D13-B310CC419E8B}" presName="composite" presStyleCnt="0"/>
      <dgm:spPr/>
    </dgm:pt>
    <dgm:pt modelId="{4BD59849-EA4E-4C62-B3D8-9CFBCCE836A4}" type="pres">
      <dgm:prSet presAssocID="{47C50E46-C7A9-4E12-8D13-B310CC419E8B}" presName="parTx" presStyleLbl="alignNode1" presStyleIdx="1" presStyleCnt="4">
        <dgm:presLayoutVars>
          <dgm:chMax val="0"/>
          <dgm:chPref val="0"/>
          <dgm:bulletEnabled val="1"/>
        </dgm:presLayoutVars>
      </dgm:prSet>
      <dgm:spPr/>
    </dgm:pt>
    <dgm:pt modelId="{CB0CD4C1-4234-494C-82F7-9E11BCDBFD0C}" type="pres">
      <dgm:prSet presAssocID="{47C50E46-C7A9-4E12-8D13-B310CC419E8B}" presName="desTx" presStyleLbl="alignAccFollowNode1" presStyleIdx="1" presStyleCnt="4">
        <dgm:presLayoutVars>
          <dgm:bulletEnabled val="1"/>
        </dgm:presLayoutVars>
      </dgm:prSet>
      <dgm:spPr/>
    </dgm:pt>
    <dgm:pt modelId="{6A2C325A-7ED4-46DD-9D6A-8802C964DEA7}" type="pres">
      <dgm:prSet presAssocID="{870B77A6-240A-4662-88AB-B2F18C2CE157}" presName="space" presStyleCnt="0"/>
      <dgm:spPr/>
    </dgm:pt>
    <dgm:pt modelId="{ACDC59BF-15B6-4F55-809C-BE3E5939492F}" type="pres">
      <dgm:prSet presAssocID="{4591D36F-542E-41B4-9AFE-1153F78EC696}" presName="composite" presStyleCnt="0"/>
      <dgm:spPr/>
    </dgm:pt>
    <dgm:pt modelId="{463B6E88-2A3C-4951-AE60-625C4D156F2F}" type="pres">
      <dgm:prSet presAssocID="{4591D36F-542E-41B4-9AFE-1153F78EC696}" presName="parTx" presStyleLbl="alignNode1" presStyleIdx="2" presStyleCnt="4">
        <dgm:presLayoutVars>
          <dgm:chMax val="0"/>
          <dgm:chPref val="0"/>
          <dgm:bulletEnabled val="1"/>
        </dgm:presLayoutVars>
      </dgm:prSet>
      <dgm:spPr/>
    </dgm:pt>
    <dgm:pt modelId="{CCB1D8B1-1AC5-4B1C-9D19-6251EBD1D52C}" type="pres">
      <dgm:prSet presAssocID="{4591D36F-542E-41B4-9AFE-1153F78EC696}" presName="desTx" presStyleLbl="alignAccFollowNode1" presStyleIdx="2" presStyleCnt="4">
        <dgm:presLayoutVars>
          <dgm:bulletEnabled val="1"/>
        </dgm:presLayoutVars>
      </dgm:prSet>
      <dgm:spPr/>
    </dgm:pt>
    <dgm:pt modelId="{2F197213-B522-4D91-9A73-FF4E24BA2830}" type="pres">
      <dgm:prSet presAssocID="{72D81DB9-698B-4AC2-9F4C-7C95EE24074C}" presName="space" presStyleCnt="0"/>
      <dgm:spPr/>
    </dgm:pt>
    <dgm:pt modelId="{38F16A44-7C91-43DE-BEA2-52798172D9B4}" type="pres">
      <dgm:prSet presAssocID="{9E12C6BC-154F-4280-8614-9410D1EE348A}" presName="composite" presStyleCnt="0"/>
      <dgm:spPr/>
    </dgm:pt>
    <dgm:pt modelId="{DBD97013-3B78-42EC-A470-1B784F63F2D5}" type="pres">
      <dgm:prSet presAssocID="{9E12C6BC-154F-4280-8614-9410D1EE348A}" presName="parTx" presStyleLbl="alignNode1" presStyleIdx="3" presStyleCnt="4">
        <dgm:presLayoutVars>
          <dgm:chMax val="0"/>
          <dgm:chPref val="0"/>
          <dgm:bulletEnabled val="1"/>
        </dgm:presLayoutVars>
      </dgm:prSet>
      <dgm:spPr/>
    </dgm:pt>
    <dgm:pt modelId="{68639036-5405-43E0-8423-C2AD4CB1B3E3}" type="pres">
      <dgm:prSet presAssocID="{9E12C6BC-154F-4280-8614-9410D1EE348A}" presName="desTx" presStyleLbl="alignAccFollowNode1" presStyleIdx="3" presStyleCnt="4">
        <dgm:presLayoutVars>
          <dgm:bulletEnabled val="1"/>
        </dgm:presLayoutVars>
      </dgm:prSet>
      <dgm:spPr/>
    </dgm:pt>
  </dgm:ptLst>
  <dgm:cxnLst>
    <dgm:cxn modelId="{F1A1160F-3986-44AE-B848-37E82FB8FAF0}" type="presOf" srcId="{B75A8842-1B82-46A4-BCB6-8A4A8A24734C}" destId="{3E4D47F5-5C2D-4A68-AF31-0995C02FA681}" srcOrd="0" destOrd="0" presId="urn:microsoft.com/office/officeart/2005/8/layout/hList1"/>
    <dgm:cxn modelId="{2EBD1B12-8B20-4215-828F-6D39CF7F5057}" type="presOf" srcId="{6D18C7D2-7774-4656-A298-AF52EF6656B9}" destId="{463499EF-EAF3-4280-89ED-D36DFD8C1CD7}" srcOrd="0" destOrd="0" presId="urn:microsoft.com/office/officeart/2005/8/layout/hList1"/>
    <dgm:cxn modelId="{63C4B720-1589-495F-85E5-6308A85BC431}" type="presOf" srcId="{9E12C6BC-154F-4280-8614-9410D1EE348A}" destId="{DBD97013-3B78-42EC-A470-1B784F63F2D5}" srcOrd="0" destOrd="0" presId="urn:microsoft.com/office/officeart/2005/8/layout/hList1"/>
    <dgm:cxn modelId="{C977E021-2579-45B4-B9DE-38BD865CC6F5}" type="presOf" srcId="{194F62B3-DE38-43DA-BEC6-B1469791B14C}" destId="{CB0CD4C1-4234-494C-82F7-9E11BCDBFD0C}" srcOrd="0" destOrd="2" presId="urn:microsoft.com/office/officeart/2005/8/layout/hList1"/>
    <dgm:cxn modelId="{B4F92125-4FEE-481E-BE7E-E218939C2EA9}" srcId="{47C50E46-C7A9-4E12-8D13-B310CC419E8B}" destId="{EF7784F9-D690-474F-B652-665D02DFA087}" srcOrd="0" destOrd="0" parTransId="{92E746DC-E89C-4F78-8EAC-DF812A5949CF}" sibTransId="{4A8F9D12-47E9-4F91-8145-8C6617FC913D}"/>
    <dgm:cxn modelId="{F5DF1D2C-B937-4F97-AAFA-CDAF731E13B0}" srcId="{B75A8842-1B82-46A4-BCB6-8A4A8A24734C}" destId="{6D18C7D2-7774-4656-A298-AF52EF6656B9}" srcOrd="0" destOrd="0" parTransId="{B8397F7D-2784-43C6-A20E-916450130B05}" sibTransId="{28030C28-E110-4E46-BDFF-EC55CFCB1CD5}"/>
    <dgm:cxn modelId="{C5439A2D-4320-4FC0-B2B7-FC42F9AD0084}" srcId="{4591D36F-542E-41B4-9AFE-1153F78EC696}" destId="{95F295FC-FDE4-4C28-9624-778F35F117FF}" srcOrd="0" destOrd="0" parTransId="{F652F395-6A55-436D-824F-8D684E111D3A}" sibTransId="{F8CAAEE3-A204-4148-8CA4-D9056D7FC62E}"/>
    <dgm:cxn modelId="{3B1D2538-233C-4EEF-9B80-2D686A2BA71A}" srcId="{47C50E46-C7A9-4E12-8D13-B310CC419E8B}" destId="{4301E959-EAC8-41BF-864E-64ADC7AFFAD4}" srcOrd="1" destOrd="0" parTransId="{B9E8EA9F-498F-4559-B9E5-09E81C5B9FE5}" sibTransId="{16D13D79-DAFD-4A9A-9871-55BDE4E9FCD8}"/>
    <dgm:cxn modelId="{DFFCC25E-AD2E-4CF6-BDB9-7F91B87736C7}" srcId="{B75A8842-1B82-46A4-BCB6-8A4A8A24734C}" destId="{4591D36F-542E-41B4-9AFE-1153F78EC696}" srcOrd="2" destOrd="0" parTransId="{8DAFF68B-1B74-4FDB-A601-B8C5C55551EF}" sibTransId="{72D81DB9-698B-4AC2-9F4C-7C95EE24074C}"/>
    <dgm:cxn modelId="{1478E85F-2916-4AFD-889B-FA25E46CCCD1}" srcId="{6D18C7D2-7774-4656-A298-AF52EF6656B9}" destId="{F853E132-D948-4CF1-A694-F1A95B369D93}" srcOrd="1" destOrd="0" parTransId="{5C264ADD-B298-4EEA-8EDC-A088F6DA0D7A}" sibTransId="{58A5C35A-175F-4DFC-B52F-5A94047F56CB}"/>
    <dgm:cxn modelId="{26CEFB64-3BD3-4057-9B58-071082A93C36}" type="presOf" srcId="{4591D36F-542E-41B4-9AFE-1153F78EC696}" destId="{463B6E88-2A3C-4951-AE60-625C4D156F2F}" srcOrd="0" destOrd="0" presId="urn:microsoft.com/office/officeart/2005/8/layout/hList1"/>
    <dgm:cxn modelId="{86F94B65-91B8-4655-A40C-2B5608EAE84F}" type="presOf" srcId="{95F295FC-FDE4-4C28-9624-778F35F117FF}" destId="{CCB1D8B1-1AC5-4B1C-9D19-6251EBD1D52C}" srcOrd="0" destOrd="0" presId="urn:microsoft.com/office/officeart/2005/8/layout/hList1"/>
    <dgm:cxn modelId="{1B390F68-13CF-4D53-AC1E-BC2AD411B16F}" type="presOf" srcId="{31CE1D58-B2F3-43E1-ABB9-D344DCE59C96}" destId="{CCB1D8B1-1AC5-4B1C-9D19-6251EBD1D52C}" srcOrd="0" destOrd="1" presId="urn:microsoft.com/office/officeart/2005/8/layout/hList1"/>
    <dgm:cxn modelId="{A752747C-B66F-42EF-B530-8B1D647B885D}" type="presOf" srcId="{80AA9C7A-B7EF-4705-9B15-CD0C4D170FF0}" destId="{68639036-5405-43E0-8423-C2AD4CB1B3E3}" srcOrd="0" destOrd="1" presId="urn:microsoft.com/office/officeart/2005/8/layout/hList1"/>
    <dgm:cxn modelId="{F09FBE7C-AF47-47D7-AEB0-C6817848A6DD}" srcId="{B75A8842-1B82-46A4-BCB6-8A4A8A24734C}" destId="{9E12C6BC-154F-4280-8614-9410D1EE348A}" srcOrd="3" destOrd="0" parTransId="{9CDC8709-A0D9-4EDD-801A-1B93B599AF04}" sibTransId="{CEE58FF7-A5CB-400F-9404-A1A1C28B723A}"/>
    <dgm:cxn modelId="{CB993C83-49F7-470E-8ADC-7B411A824BB6}" type="presOf" srcId="{F853E132-D948-4CF1-A694-F1A95B369D93}" destId="{FF2C0404-F8A7-4E9A-A79D-BD02AF0A51A8}" srcOrd="0" destOrd="1" presId="urn:microsoft.com/office/officeart/2005/8/layout/hList1"/>
    <dgm:cxn modelId="{88BCE88E-DA6D-4402-A064-B64309EFF81B}" srcId="{6D18C7D2-7774-4656-A298-AF52EF6656B9}" destId="{CAC7CD67-521F-49BB-8500-26ED717E3E18}" srcOrd="2" destOrd="0" parTransId="{64586B3F-1403-4FD1-9366-B17281272BC4}" sibTransId="{75138B3A-57F8-4BFF-9FFF-88D2053BC204}"/>
    <dgm:cxn modelId="{73691999-6D6E-4EA6-A8AF-4E485C424FBB}" type="presOf" srcId="{EF7784F9-D690-474F-B652-665D02DFA087}" destId="{CB0CD4C1-4234-494C-82F7-9E11BCDBFD0C}" srcOrd="0" destOrd="0" presId="urn:microsoft.com/office/officeart/2005/8/layout/hList1"/>
    <dgm:cxn modelId="{04079BA8-DFFE-432F-906F-C96CADB24CEF}" srcId="{9E12C6BC-154F-4280-8614-9410D1EE348A}" destId="{80AA9C7A-B7EF-4705-9B15-CD0C4D170FF0}" srcOrd="1" destOrd="0" parTransId="{48A3D73E-7C49-4AD9-87BA-CAD89E1D5824}" sibTransId="{E7E6B67A-FD7E-4648-940C-9448301F11C1}"/>
    <dgm:cxn modelId="{ECC9EAB8-6467-4A7F-BC2E-587AAAB3F76A}" srcId="{4591D36F-542E-41B4-9AFE-1153F78EC696}" destId="{31CE1D58-B2F3-43E1-ABB9-D344DCE59C96}" srcOrd="1" destOrd="0" parTransId="{5277BFEF-B908-4BC0-9328-3EB2B18934CF}" sibTransId="{FD28C16F-8A20-4EEA-9B51-CE4325F36F25}"/>
    <dgm:cxn modelId="{D8EDB0BF-65A9-406C-A766-AD73ABEC3666}" srcId="{47C50E46-C7A9-4E12-8D13-B310CC419E8B}" destId="{194F62B3-DE38-43DA-BEC6-B1469791B14C}" srcOrd="2" destOrd="0" parTransId="{4FC5F013-6467-4437-A20D-52CEC033EADC}" sibTransId="{EC928D19-0289-40F6-B1B4-7FC55E158DC5}"/>
    <dgm:cxn modelId="{F00E68C0-1884-4B8B-8358-58D594103C60}" type="presOf" srcId="{CAC7CD67-521F-49BB-8500-26ED717E3E18}" destId="{FF2C0404-F8A7-4E9A-A79D-BD02AF0A51A8}" srcOrd="0" destOrd="2" presId="urn:microsoft.com/office/officeart/2005/8/layout/hList1"/>
    <dgm:cxn modelId="{07F2DBC1-7221-4CD2-979A-01DA0B82BD54}" srcId="{6D18C7D2-7774-4656-A298-AF52EF6656B9}" destId="{A0E22414-5511-4661-A24F-30FFB691A3A8}" srcOrd="0" destOrd="0" parTransId="{0D951C10-604D-4A58-A265-F0055AFA37FE}" sibTransId="{6B0F4590-60F1-42EE-8126-955F1962FD9D}"/>
    <dgm:cxn modelId="{A3E725CA-6CED-42E7-8D10-64527B3881C1}" type="presOf" srcId="{A0E22414-5511-4661-A24F-30FFB691A3A8}" destId="{FF2C0404-F8A7-4E9A-A79D-BD02AF0A51A8}" srcOrd="0" destOrd="0" presId="urn:microsoft.com/office/officeart/2005/8/layout/hList1"/>
    <dgm:cxn modelId="{ED722CCD-8854-41D4-925F-211A2C09D089}" srcId="{9E12C6BC-154F-4280-8614-9410D1EE348A}" destId="{D0927397-2C9E-476F-B017-8BAEE9044706}" srcOrd="0" destOrd="0" parTransId="{71EED5C3-D725-4302-9A64-E9EE5EE64A08}" sibTransId="{2A9C0586-C78E-4B7B-BE16-DCF1852EA1D7}"/>
    <dgm:cxn modelId="{D58B8ECF-7326-4972-ACA9-AF3CC21238CC}" srcId="{B75A8842-1B82-46A4-BCB6-8A4A8A24734C}" destId="{47C50E46-C7A9-4E12-8D13-B310CC419E8B}" srcOrd="1" destOrd="0" parTransId="{CDB05730-5C71-4056-AE96-022B8C85424A}" sibTransId="{870B77A6-240A-4662-88AB-B2F18C2CE157}"/>
    <dgm:cxn modelId="{8B63D5CF-8548-4945-831D-E36D1317BA50}" type="presOf" srcId="{4301E959-EAC8-41BF-864E-64ADC7AFFAD4}" destId="{CB0CD4C1-4234-494C-82F7-9E11BCDBFD0C}" srcOrd="0" destOrd="1" presId="urn:microsoft.com/office/officeart/2005/8/layout/hList1"/>
    <dgm:cxn modelId="{84478DD4-8D3D-40F1-BDCF-D25A1B83F880}" type="presOf" srcId="{47C50E46-C7A9-4E12-8D13-B310CC419E8B}" destId="{4BD59849-EA4E-4C62-B3D8-9CFBCCE836A4}" srcOrd="0" destOrd="0" presId="urn:microsoft.com/office/officeart/2005/8/layout/hList1"/>
    <dgm:cxn modelId="{9F33EFE9-89B8-4954-B3CE-85F525CB301E}" type="presOf" srcId="{D0927397-2C9E-476F-B017-8BAEE9044706}" destId="{68639036-5405-43E0-8423-C2AD4CB1B3E3}" srcOrd="0" destOrd="0" presId="urn:microsoft.com/office/officeart/2005/8/layout/hList1"/>
    <dgm:cxn modelId="{D2F341F3-4C65-47C1-87B4-8742BA1074B2}" type="presParOf" srcId="{3E4D47F5-5C2D-4A68-AF31-0995C02FA681}" destId="{908B0509-4B9D-46F3-AE38-96D9AAA2DCF1}" srcOrd="0" destOrd="0" presId="urn:microsoft.com/office/officeart/2005/8/layout/hList1"/>
    <dgm:cxn modelId="{09F207D8-8BCF-4E4C-A6AF-939A9CF0BDFE}" type="presParOf" srcId="{908B0509-4B9D-46F3-AE38-96D9AAA2DCF1}" destId="{463499EF-EAF3-4280-89ED-D36DFD8C1CD7}" srcOrd="0" destOrd="0" presId="urn:microsoft.com/office/officeart/2005/8/layout/hList1"/>
    <dgm:cxn modelId="{127C60DD-F920-477D-977A-628D646B6202}" type="presParOf" srcId="{908B0509-4B9D-46F3-AE38-96D9AAA2DCF1}" destId="{FF2C0404-F8A7-4E9A-A79D-BD02AF0A51A8}" srcOrd="1" destOrd="0" presId="urn:microsoft.com/office/officeart/2005/8/layout/hList1"/>
    <dgm:cxn modelId="{5DEC7966-86B8-4370-983D-153D65EFB422}" type="presParOf" srcId="{3E4D47F5-5C2D-4A68-AF31-0995C02FA681}" destId="{6D25078B-E5DF-4638-8EA5-6A6B4582014A}" srcOrd="1" destOrd="0" presId="urn:microsoft.com/office/officeart/2005/8/layout/hList1"/>
    <dgm:cxn modelId="{FA57330B-6A13-4033-B5C8-249CB6956942}" type="presParOf" srcId="{3E4D47F5-5C2D-4A68-AF31-0995C02FA681}" destId="{D71F6838-3D28-4B41-B2E3-4ADA1EEA4E9D}" srcOrd="2" destOrd="0" presId="urn:microsoft.com/office/officeart/2005/8/layout/hList1"/>
    <dgm:cxn modelId="{A5DC988B-F0F4-4B02-9800-CE4ABDD7AD4C}" type="presParOf" srcId="{D71F6838-3D28-4B41-B2E3-4ADA1EEA4E9D}" destId="{4BD59849-EA4E-4C62-B3D8-9CFBCCE836A4}" srcOrd="0" destOrd="0" presId="urn:microsoft.com/office/officeart/2005/8/layout/hList1"/>
    <dgm:cxn modelId="{B7B0BE5E-7821-4E75-95A6-FF15B78DE645}" type="presParOf" srcId="{D71F6838-3D28-4B41-B2E3-4ADA1EEA4E9D}" destId="{CB0CD4C1-4234-494C-82F7-9E11BCDBFD0C}" srcOrd="1" destOrd="0" presId="urn:microsoft.com/office/officeart/2005/8/layout/hList1"/>
    <dgm:cxn modelId="{5C94C8F7-8F77-4BBD-A867-CBC5C0FB7E55}" type="presParOf" srcId="{3E4D47F5-5C2D-4A68-AF31-0995C02FA681}" destId="{6A2C325A-7ED4-46DD-9D6A-8802C964DEA7}" srcOrd="3" destOrd="0" presId="urn:microsoft.com/office/officeart/2005/8/layout/hList1"/>
    <dgm:cxn modelId="{A19A2A08-2C98-4649-A97B-370841F81C88}" type="presParOf" srcId="{3E4D47F5-5C2D-4A68-AF31-0995C02FA681}" destId="{ACDC59BF-15B6-4F55-809C-BE3E5939492F}" srcOrd="4" destOrd="0" presId="urn:microsoft.com/office/officeart/2005/8/layout/hList1"/>
    <dgm:cxn modelId="{E7CF7443-DE41-4D08-9577-2A07D8CF8F7E}" type="presParOf" srcId="{ACDC59BF-15B6-4F55-809C-BE3E5939492F}" destId="{463B6E88-2A3C-4951-AE60-625C4D156F2F}" srcOrd="0" destOrd="0" presId="urn:microsoft.com/office/officeart/2005/8/layout/hList1"/>
    <dgm:cxn modelId="{C0CB36A8-6285-4E9B-A392-7F4AF0CBCBE5}" type="presParOf" srcId="{ACDC59BF-15B6-4F55-809C-BE3E5939492F}" destId="{CCB1D8B1-1AC5-4B1C-9D19-6251EBD1D52C}" srcOrd="1" destOrd="0" presId="urn:microsoft.com/office/officeart/2005/8/layout/hList1"/>
    <dgm:cxn modelId="{429B203F-3DA4-4D73-BAD4-81B1ABC0CB4C}" type="presParOf" srcId="{3E4D47F5-5C2D-4A68-AF31-0995C02FA681}" destId="{2F197213-B522-4D91-9A73-FF4E24BA2830}" srcOrd="5" destOrd="0" presId="urn:microsoft.com/office/officeart/2005/8/layout/hList1"/>
    <dgm:cxn modelId="{866A9149-9FDA-4393-A80F-FB75720C9F47}" type="presParOf" srcId="{3E4D47F5-5C2D-4A68-AF31-0995C02FA681}" destId="{38F16A44-7C91-43DE-BEA2-52798172D9B4}" srcOrd="6" destOrd="0" presId="urn:microsoft.com/office/officeart/2005/8/layout/hList1"/>
    <dgm:cxn modelId="{D6FCAEAC-BFCF-4DB0-88F8-F697D2BC62CF}" type="presParOf" srcId="{38F16A44-7C91-43DE-BEA2-52798172D9B4}" destId="{DBD97013-3B78-42EC-A470-1B784F63F2D5}" srcOrd="0" destOrd="0" presId="urn:microsoft.com/office/officeart/2005/8/layout/hList1"/>
    <dgm:cxn modelId="{91B1BA38-9D42-4899-BA81-ADFC59D106F5}" type="presParOf" srcId="{38F16A44-7C91-43DE-BEA2-52798172D9B4}" destId="{68639036-5405-43E0-8423-C2AD4CB1B3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E4A513-E391-484A-9248-70E8C19A5CC2}" type="doc">
      <dgm:prSet loTypeId="urn:microsoft.com/office/officeart/2005/8/layout/process1" loCatId="process" qsTypeId="urn:microsoft.com/office/officeart/2005/8/quickstyle/simple3" qsCatId="simple" csTypeId="urn:microsoft.com/office/officeart/2005/8/colors/colorful3" csCatId="colorful" phldr="1"/>
      <dgm:spPr/>
      <dgm:t>
        <a:bodyPr/>
        <a:lstStyle/>
        <a:p>
          <a:endParaRPr lang="en-US"/>
        </a:p>
      </dgm:t>
    </dgm:pt>
    <dgm:pt modelId="{0508A731-14EE-4570-A908-B78511E2EA04}">
      <dgm:prSet phldrT="[Text]" phldr="0"/>
      <dgm:spPr/>
      <dgm:t>
        <a:bodyPr/>
        <a:lstStyle/>
        <a:p>
          <a:pPr rtl="0"/>
          <a:r>
            <a:rPr lang="en-US" b="1" dirty="0">
              <a:latin typeface="Calibri Light" panose="020F0302020204030204"/>
            </a:rPr>
            <a:t>Query Pre-processing</a:t>
          </a:r>
        </a:p>
      </dgm:t>
    </dgm:pt>
    <dgm:pt modelId="{848C4889-4857-4E6F-B6CA-34DE065CABAA}" type="parTrans" cxnId="{02DF5571-A500-465C-A020-EFF55AD561F9}">
      <dgm:prSet/>
      <dgm:spPr/>
      <dgm:t>
        <a:bodyPr/>
        <a:lstStyle/>
        <a:p>
          <a:endParaRPr lang="en-US"/>
        </a:p>
      </dgm:t>
    </dgm:pt>
    <dgm:pt modelId="{6F732FA8-95F6-4FB5-90B2-42371D3443EC}" type="sibTrans" cxnId="{02DF5571-A500-465C-A020-EFF55AD561F9}">
      <dgm:prSet/>
      <dgm:spPr/>
      <dgm:t>
        <a:bodyPr/>
        <a:lstStyle/>
        <a:p>
          <a:endParaRPr lang="en-US"/>
        </a:p>
      </dgm:t>
    </dgm:pt>
    <dgm:pt modelId="{9734481E-918E-474D-82B1-7E506C1F661A}">
      <dgm:prSet phldrT="[Text]" phldr="0"/>
      <dgm:spPr/>
      <dgm:t>
        <a:bodyPr/>
        <a:lstStyle/>
        <a:p>
          <a:pPr rtl="0"/>
          <a:r>
            <a:rPr lang="en-US" b="1" dirty="0"/>
            <a:t>Answer</a:t>
          </a:r>
          <a:r>
            <a:rPr lang="en-US" b="1" dirty="0">
              <a:latin typeface="Calibri Light" panose="020F0302020204030204"/>
            </a:rPr>
            <a:t> Prediction</a:t>
          </a:r>
          <a:endParaRPr lang="en-US" b="1" dirty="0"/>
        </a:p>
      </dgm:t>
    </dgm:pt>
    <dgm:pt modelId="{332E237E-0323-4E96-8B84-2CAE44736381}" type="parTrans" cxnId="{D3CE025F-13F5-4BA6-9109-E55B49CC1D2C}">
      <dgm:prSet/>
      <dgm:spPr/>
      <dgm:t>
        <a:bodyPr/>
        <a:lstStyle/>
        <a:p>
          <a:endParaRPr lang="en-US"/>
        </a:p>
      </dgm:t>
    </dgm:pt>
    <dgm:pt modelId="{58089C21-2781-4F08-A6DF-940B97FAF88B}" type="sibTrans" cxnId="{D3CE025F-13F5-4BA6-9109-E55B49CC1D2C}">
      <dgm:prSet/>
      <dgm:spPr/>
      <dgm:t>
        <a:bodyPr/>
        <a:lstStyle/>
        <a:p>
          <a:endParaRPr lang="en-US"/>
        </a:p>
      </dgm:t>
    </dgm:pt>
    <dgm:pt modelId="{9BEA8E96-9EDA-482B-86CF-D76650BBF147}">
      <dgm:prSet phldr="0"/>
      <dgm:spPr/>
      <dgm:t>
        <a:bodyPr/>
        <a:lstStyle/>
        <a:p>
          <a:pPr rtl="0"/>
          <a:r>
            <a:rPr lang="en-US" b="1" dirty="0"/>
            <a:t>Knowledge Graph</a:t>
          </a:r>
          <a:r>
            <a:rPr lang="en-US" b="1" dirty="0">
              <a:latin typeface="Calibri Light" panose="020F0302020204030204"/>
            </a:rPr>
            <a:t> Highlight</a:t>
          </a:r>
        </a:p>
      </dgm:t>
    </dgm:pt>
    <dgm:pt modelId="{D84433C6-9245-4720-9BD6-EA66EC8D69DB}" type="parTrans" cxnId="{F01FF084-2049-46BC-BBC2-F03F70004CE0}">
      <dgm:prSet/>
      <dgm:spPr/>
    </dgm:pt>
    <dgm:pt modelId="{BFB00D8C-D4B6-4D33-A62A-D8A0C364FFB2}" type="sibTrans" cxnId="{F01FF084-2049-46BC-BBC2-F03F70004CE0}">
      <dgm:prSet/>
      <dgm:spPr/>
      <dgm:t>
        <a:bodyPr/>
        <a:lstStyle/>
        <a:p>
          <a:endParaRPr lang="en-US"/>
        </a:p>
      </dgm:t>
    </dgm:pt>
    <dgm:pt modelId="{2FB7623C-78DB-4823-A057-FED7F49AA3A2}">
      <dgm:prSet phldr="0"/>
      <dgm:spPr/>
      <dgm:t>
        <a:bodyPr/>
        <a:lstStyle/>
        <a:p>
          <a:pPr rtl="0"/>
          <a:r>
            <a:rPr lang="en-US" b="1" dirty="0"/>
            <a:t>Regulations Retrieval</a:t>
          </a:r>
        </a:p>
      </dgm:t>
    </dgm:pt>
    <dgm:pt modelId="{19942D8B-B693-4891-B62F-0E34A4C50B00}" type="parTrans" cxnId="{D692F2D1-E10B-4957-84B9-A067E5B5B108}">
      <dgm:prSet/>
      <dgm:spPr/>
    </dgm:pt>
    <dgm:pt modelId="{38A12159-4C81-48A1-9D0F-DD2ABE72A2D8}" type="sibTrans" cxnId="{D692F2D1-E10B-4957-84B9-A067E5B5B108}">
      <dgm:prSet/>
      <dgm:spPr/>
      <dgm:t>
        <a:bodyPr/>
        <a:lstStyle/>
        <a:p>
          <a:endParaRPr lang="en-US"/>
        </a:p>
      </dgm:t>
    </dgm:pt>
    <dgm:pt modelId="{04591406-97BD-4B53-9293-1C1757DFA585}" type="pres">
      <dgm:prSet presAssocID="{66E4A513-E391-484A-9248-70E8C19A5CC2}" presName="Name0" presStyleCnt="0">
        <dgm:presLayoutVars>
          <dgm:dir/>
          <dgm:resizeHandles val="exact"/>
        </dgm:presLayoutVars>
      </dgm:prSet>
      <dgm:spPr/>
    </dgm:pt>
    <dgm:pt modelId="{6329FF38-65E3-4961-8BD3-9C8D0AE75D0F}" type="pres">
      <dgm:prSet presAssocID="{0508A731-14EE-4570-A908-B78511E2EA04}" presName="node" presStyleLbl="node1" presStyleIdx="0" presStyleCnt="4">
        <dgm:presLayoutVars>
          <dgm:bulletEnabled val="1"/>
        </dgm:presLayoutVars>
      </dgm:prSet>
      <dgm:spPr/>
    </dgm:pt>
    <dgm:pt modelId="{F41EC1C4-9799-4CC0-9324-9C6E454EDCF9}" type="pres">
      <dgm:prSet presAssocID="{6F732FA8-95F6-4FB5-90B2-42371D3443EC}" presName="sibTrans" presStyleLbl="sibTrans2D1" presStyleIdx="0" presStyleCnt="3"/>
      <dgm:spPr/>
    </dgm:pt>
    <dgm:pt modelId="{DB11CBDA-4369-4439-90FE-A2884D0BB5BF}" type="pres">
      <dgm:prSet presAssocID="{6F732FA8-95F6-4FB5-90B2-42371D3443EC}" presName="connectorText" presStyleLbl="sibTrans2D1" presStyleIdx="0" presStyleCnt="3"/>
      <dgm:spPr/>
    </dgm:pt>
    <dgm:pt modelId="{C59463A4-1CFF-435A-8502-D4E815033415}" type="pres">
      <dgm:prSet presAssocID="{2FB7623C-78DB-4823-A057-FED7F49AA3A2}" presName="node" presStyleLbl="node1" presStyleIdx="1" presStyleCnt="4">
        <dgm:presLayoutVars>
          <dgm:bulletEnabled val="1"/>
        </dgm:presLayoutVars>
      </dgm:prSet>
      <dgm:spPr/>
    </dgm:pt>
    <dgm:pt modelId="{1B3FE059-9584-443F-B536-B4BDCFDD1504}" type="pres">
      <dgm:prSet presAssocID="{38A12159-4C81-48A1-9D0F-DD2ABE72A2D8}" presName="sibTrans" presStyleLbl="sibTrans2D1" presStyleIdx="1" presStyleCnt="3"/>
      <dgm:spPr/>
    </dgm:pt>
    <dgm:pt modelId="{668AD523-EA65-4B85-9306-44F7F906A576}" type="pres">
      <dgm:prSet presAssocID="{38A12159-4C81-48A1-9D0F-DD2ABE72A2D8}" presName="connectorText" presStyleLbl="sibTrans2D1" presStyleIdx="1" presStyleCnt="3"/>
      <dgm:spPr/>
    </dgm:pt>
    <dgm:pt modelId="{C35F25E0-5F26-4898-9B70-EF8D29AFD698}" type="pres">
      <dgm:prSet presAssocID="{9734481E-918E-474D-82B1-7E506C1F661A}" presName="node" presStyleLbl="node1" presStyleIdx="2" presStyleCnt="4">
        <dgm:presLayoutVars>
          <dgm:bulletEnabled val="1"/>
        </dgm:presLayoutVars>
      </dgm:prSet>
      <dgm:spPr/>
    </dgm:pt>
    <dgm:pt modelId="{ED97649F-A3E7-4B1E-B52A-5D246354058B}" type="pres">
      <dgm:prSet presAssocID="{58089C21-2781-4F08-A6DF-940B97FAF88B}" presName="sibTrans" presStyleLbl="sibTrans2D1" presStyleIdx="2" presStyleCnt="3"/>
      <dgm:spPr/>
    </dgm:pt>
    <dgm:pt modelId="{BAE98287-21C0-486E-B336-2886B7C778D1}" type="pres">
      <dgm:prSet presAssocID="{58089C21-2781-4F08-A6DF-940B97FAF88B}" presName="connectorText" presStyleLbl="sibTrans2D1" presStyleIdx="2" presStyleCnt="3"/>
      <dgm:spPr/>
    </dgm:pt>
    <dgm:pt modelId="{30776CF0-2304-4372-907C-A9C99A8E1D03}" type="pres">
      <dgm:prSet presAssocID="{9BEA8E96-9EDA-482B-86CF-D76650BBF147}" presName="node" presStyleLbl="node1" presStyleIdx="3" presStyleCnt="4">
        <dgm:presLayoutVars>
          <dgm:bulletEnabled val="1"/>
        </dgm:presLayoutVars>
      </dgm:prSet>
      <dgm:spPr/>
    </dgm:pt>
  </dgm:ptLst>
  <dgm:cxnLst>
    <dgm:cxn modelId="{765A310E-6C31-405A-9E10-7729801A3C0B}" type="presOf" srcId="{38A12159-4C81-48A1-9D0F-DD2ABE72A2D8}" destId="{668AD523-EA65-4B85-9306-44F7F906A576}" srcOrd="1" destOrd="0" presId="urn:microsoft.com/office/officeart/2005/8/layout/process1"/>
    <dgm:cxn modelId="{21355D17-8F2C-4F7A-B1C9-7336232F0D69}" type="presOf" srcId="{9BEA8E96-9EDA-482B-86CF-D76650BBF147}" destId="{30776CF0-2304-4372-907C-A9C99A8E1D03}" srcOrd="0" destOrd="0" presId="urn:microsoft.com/office/officeart/2005/8/layout/process1"/>
    <dgm:cxn modelId="{462F7D30-DF22-4468-9ABB-87636F9A30DB}" type="presOf" srcId="{58089C21-2781-4F08-A6DF-940B97FAF88B}" destId="{BAE98287-21C0-486E-B336-2886B7C778D1}" srcOrd="1" destOrd="0" presId="urn:microsoft.com/office/officeart/2005/8/layout/process1"/>
    <dgm:cxn modelId="{67426731-C265-4872-8A94-CAE60377DAF9}" type="presOf" srcId="{66E4A513-E391-484A-9248-70E8C19A5CC2}" destId="{04591406-97BD-4B53-9293-1C1757DFA585}" srcOrd="0" destOrd="0" presId="urn:microsoft.com/office/officeart/2005/8/layout/process1"/>
    <dgm:cxn modelId="{D3CE025F-13F5-4BA6-9109-E55B49CC1D2C}" srcId="{66E4A513-E391-484A-9248-70E8C19A5CC2}" destId="{9734481E-918E-474D-82B1-7E506C1F661A}" srcOrd="2" destOrd="0" parTransId="{332E237E-0323-4E96-8B84-2CAE44736381}" sibTransId="{58089C21-2781-4F08-A6DF-940B97FAF88B}"/>
    <dgm:cxn modelId="{02DF5571-A500-465C-A020-EFF55AD561F9}" srcId="{66E4A513-E391-484A-9248-70E8C19A5CC2}" destId="{0508A731-14EE-4570-A908-B78511E2EA04}" srcOrd="0" destOrd="0" parTransId="{848C4889-4857-4E6F-B6CA-34DE065CABAA}" sibTransId="{6F732FA8-95F6-4FB5-90B2-42371D3443EC}"/>
    <dgm:cxn modelId="{A06B2359-2725-4F55-832F-4478BB417353}" type="presOf" srcId="{0508A731-14EE-4570-A908-B78511E2EA04}" destId="{6329FF38-65E3-4961-8BD3-9C8D0AE75D0F}" srcOrd="0" destOrd="0" presId="urn:microsoft.com/office/officeart/2005/8/layout/process1"/>
    <dgm:cxn modelId="{0EA1FC80-45B5-42B9-8C05-F50489153A43}" type="presOf" srcId="{2FB7623C-78DB-4823-A057-FED7F49AA3A2}" destId="{C59463A4-1CFF-435A-8502-D4E815033415}" srcOrd="0" destOrd="0" presId="urn:microsoft.com/office/officeart/2005/8/layout/process1"/>
    <dgm:cxn modelId="{F01FF084-2049-46BC-BBC2-F03F70004CE0}" srcId="{66E4A513-E391-484A-9248-70E8C19A5CC2}" destId="{9BEA8E96-9EDA-482B-86CF-D76650BBF147}" srcOrd="3" destOrd="0" parTransId="{D84433C6-9245-4720-9BD6-EA66EC8D69DB}" sibTransId="{BFB00D8C-D4B6-4D33-A62A-D8A0C364FFB2}"/>
    <dgm:cxn modelId="{4F2D4098-3D55-4846-9AB7-519339C51EEF}" type="presOf" srcId="{6F732FA8-95F6-4FB5-90B2-42371D3443EC}" destId="{DB11CBDA-4369-4439-90FE-A2884D0BB5BF}" srcOrd="1" destOrd="0" presId="urn:microsoft.com/office/officeart/2005/8/layout/process1"/>
    <dgm:cxn modelId="{C9EE7ABB-8066-44AC-A3B1-A9ED3CE0BC04}" type="presOf" srcId="{6F732FA8-95F6-4FB5-90B2-42371D3443EC}" destId="{F41EC1C4-9799-4CC0-9324-9C6E454EDCF9}" srcOrd="0" destOrd="0" presId="urn:microsoft.com/office/officeart/2005/8/layout/process1"/>
    <dgm:cxn modelId="{B6875EBE-D21F-40AD-8B43-14AED75DF7AA}" type="presOf" srcId="{38A12159-4C81-48A1-9D0F-DD2ABE72A2D8}" destId="{1B3FE059-9584-443F-B536-B4BDCFDD1504}" srcOrd="0" destOrd="0" presId="urn:microsoft.com/office/officeart/2005/8/layout/process1"/>
    <dgm:cxn modelId="{D692F2D1-E10B-4957-84B9-A067E5B5B108}" srcId="{66E4A513-E391-484A-9248-70E8C19A5CC2}" destId="{2FB7623C-78DB-4823-A057-FED7F49AA3A2}" srcOrd="1" destOrd="0" parTransId="{19942D8B-B693-4891-B62F-0E34A4C50B00}" sibTransId="{38A12159-4C81-48A1-9D0F-DD2ABE72A2D8}"/>
    <dgm:cxn modelId="{454CDAEB-6E9D-46E1-B28F-5A214D5A4593}" type="presOf" srcId="{9734481E-918E-474D-82B1-7E506C1F661A}" destId="{C35F25E0-5F26-4898-9B70-EF8D29AFD698}" srcOrd="0" destOrd="0" presId="urn:microsoft.com/office/officeart/2005/8/layout/process1"/>
    <dgm:cxn modelId="{DCD54EFA-E7CE-469D-B47E-BE1219164393}" type="presOf" srcId="{58089C21-2781-4F08-A6DF-940B97FAF88B}" destId="{ED97649F-A3E7-4B1E-B52A-5D246354058B}" srcOrd="0" destOrd="0" presId="urn:microsoft.com/office/officeart/2005/8/layout/process1"/>
    <dgm:cxn modelId="{2A8A7520-4021-4D02-B44F-8718D350A7F0}" type="presParOf" srcId="{04591406-97BD-4B53-9293-1C1757DFA585}" destId="{6329FF38-65E3-4961-8BD3-9C8D0AE75D0F}" srcOrd="0" destOrd="0" presId="urn:microsoft.com/office/officeart/2005/8/layout/process1"/>
    <dgm:cxn modelId="{06A13CBE-C599-425A-9605-36BFFA50A480}" type="presParOf" srcId="{04591406-97BD-4B53-9293-1C1757DFA585}" destId="{F41EC1C4-9799-4CC0-9324-9C6E454EDCF9}" srcOrd="1" destOrd="0" presId="urn:microsoft.com/office/officeart/2005/8/layout/process1"/>
    <dgm:cxn modelId="{8C822395-3830-49A5-A226-90472868C88C}" type="presParOf" srcId="{F41EC1C4-9799-4CC0-9324-9C6E454EDCF9}" destId="{DB11CBDA-4369-4439-90FE-A2884D0BB5BF}" srcOrd="0" destOrd="0" presId="urn:microsoft.com/office/officeart/2005/8/layout/process1"/>
    <dgm:cxn modelId="{EA4B6929-6F06-4E74-9B63-40F5D87C2D53}" type="presParOf" srcId="{04591406-97BD-4B53-9293-1C1757DFA585}" destId="{C59463A4-1CFF-435A-8502-D4E815033415}" srcOrd="2" destOrd="0" presId="urn:microsoft.com/office/officeart/2005/8/layout/process1"/>
    <dgm:cxn modelId="{9A54CB20-6048-4A3F-BB0D-2C197008833E}" type="presParOf" srcId="{04591406-97BD-4B53-9293-1C1757DFA585}" destId="{1B3FE059-9584-443F-B536-B4BDCFDD1504}" srcOrd="3" destOrd="0" presId="urn:microsoft.com/office/officeart/2005/8/layout/process1"/>
    <dgm:cxn modelId="{4878A925-15ED-4440-897C-871252EEF189}" type="presParOf" srcId="{1B3FE059-9584-443F-B536-B4BDCFDD1504}" destId="{668AD523-EA65-4B85-9306-44F7F906A576}" srcOrd="0" destOrd="0" presId="urn:microsoft.com/office/officeart/2005/8/layout/process1"/>
    <dgm:cxn modelId="{F59023D2-553A-419A-8CE7-C703593A564D}" type="presParOf" srcId="{04591406-97BD-4B53-9293-1C1757DFA585}" destId="{C35F25E0-5F26-4898-9B70-EF8D29AFD698}" srcOrd="4" destOrd="0" presId="urn:microsoft.com/office/officeart/2005/8/layout/process1"/>
    <dgm:cxn modelId="{E22908E7-32F3-41ED-8A2D-34319EB98CD2}" type="presParOf" srcId="{04591406-97BD-4B53-9293-1C1757DFA585}" destId="{ED97649F-A3E7-4B1E-B52A-5D246354058B}" srcOrd="5" destOrd="0" presId="urn:microsoft.com/office/officeart/2005/8/layout/process1"/>
    <dgm:cxn modelId="{02A63B8D-B3AC-4362-A75B-64222BFE207C}" type="presParOf" srcId="{ED97649F-A3E7-4B1E-B52A-5D246354058B}" destId="{BAE98287-21C0-486E-B336-2886B7C778D1}" srcOrd="0" destOrd="0" presId="urn:microsoft.com/office/officeart/2005/8/layout/process1"/>
    <dgm:cxn modelId="{60B17403-F15C-415C-8FB2-38CC56BC121A}" type="presParOf" srcId="{04591406-97BD-4B53-9293-1C1757DFA585}" destId="{30776CF0-2304-4372-907C-A9C99A8E1D03}"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499EF-EAF3-4280-89ED-D36DFD8C1CD7}">
      <dsp:nvSpPr>
        <dsp:cNvPr id="0" name=""/>
        <dsp:cNvSpPr/>
      </dsp:nvSpPr>
      <dsp:spPr>
        <a:xfrm>
          <a:off x="4504" y="9594"/>
          <a:ext cx="2708591" cy="37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Query Pre-processing</a:t>
          </a:r>
          <a:endParaRPr lang="en-US" sz="1300" kern="1200" dirty="0"/>
        </a:p>
      </dsp:txBody>
      <dsp:txXfrm>
        <a:off x="4504" y="9594"/>
        <a:ext cx="2708591" cy="374400"/>
      </dsp:txXfrm>
    </dsp:sp>
    <dsp:sp modelId="{FF2C0404-F8A7-4E9A-A79D-BD02AF0A51A8}">
      <dsp:nvSpPr>
        <dsp:cNvPr id="0" name=""/>
        <dsp:cNvSpPr/>
      </dsp:nvSpPr>
      <dsp:spPr>
        <a:xfrm>
          <a:off x="4504" y="383994"/>
          <a:ext cx="2708591" cy="13560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Calibri Light" panose="020F0302020204030204"/>
            </a:rPr>
            <a:t>Conditional Expansion (</a:t>
          </a:r>
          <a:r>
            <a:rPr lang="en-US" sz="1300" b="1" kern="1200" dirty="0">
              <a:latin typeface="Calibri Light" panose="020F0302020204030204"/>
            </a:rPr>
            <a:t>Topic Modeling</a:t>
          </a:r>
          <a:r>
            <a:rPr lang="en-US" sz="1300" b="0" kern="1200" dirty="0">
              <a:latin typeface="Calibri Light" panose="020F0302020204030204"/>
            </a:rPr>
            <a:t>)</a:t>
          </a:r>
          <a:endParaRPr lang="en-US" sz="1300" b="0"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Keywords importance </a:t>
          </a:r>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Synonyms and Hypernyms (</a:t>
          </a:r>
          <a:r>
            <a:rPr lang="en-US" sz="1300" b="1" kern="1200" dirty="0" err="1">
              <a:latin typeface="Calibri Light" panose="020F0302020204030204"/>
            </a:rPr>
            <a:t>wordNet</a:t>
          </a:r>
          <a:r>
            <a:rPr lang="en-US" sz="1300" b="1" kern="1200" dirty="0">
              <a:latin typeface="Calibri Light" panose="020F0302020204030204"/>
            </a:rPr>
            <a:t> and pretrained legal model embeddings</a:t>
          </a:r>
          <a:r>
            <a:rPr lang="en-US" sz="1300" kern="1200" dirty="0">
              <a:latin typeface="Calibri Light" panose="020F0302020204030204"/>
            </a:rPr>
            <a:t>)</a:t>
          </a:r>
          <a:endParaRPr lang="en-US" sz="1300" kern="1200" dirty="0"/>
        </a:p>
      </dsp:txBody>
      <dsp:txXfrm>
        <a:off x="4504" y="383994"/>
        <a:ext cx="2708591" cy="1356030"/>
      </dsp:txXfrm>
    </dsp:sp>
    <dsp:sp modelId="{4BD59849-EA4E-4C62-B3D8-9CFBCCE836A4}">
      <dsp:nvSpPr>
        <dsp:cNvPr id="0" name=""/>
        <dsp:cNvSpPr/>
      </dsp:nvSpPr>
      <dsp:spPr>
        <a:xfrm>
          <a:off x="3092298" y="9594"/>
          <a:ext cx="2708591" cy="37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Regulations Retrieval</a:t>
          </a:r>
          <a:endParaRPr lang="en-US" sz="1300" kern="1200" dirty="0"/>
        </a:p>
      </dsp:txBody>
      <dsp:txXfrm>
        <a:off x="3092298" y="9594"/>
        <a:ext cx="2708591" cy="374400"/>
      </dsp:txXfrm>
    </dsp:sp>
    <dsp:sp modelId="{CB0CD4C1-4234-494C-82F7-9E11BCDBFD0C}">
      <dsp:nvSpPr>
        <dsp:cNvPr id="0" name=""/>
        <dsp:cNvSpPr/>
      </dsp:nvSpPr>
      <dsp:spPr>
        <a:xfrm>
          <a:off x="3092298" y="383994"/>
          <a:ext cx="2708591" cy="13560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Calibri Light" panose="020F0302020204030204"/>
            </a:rPr>
            <a:t>Glossary based document retrieval</a:t>
          </a:r>
          <a:endParaRPr lang="en-US" sz="1300"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Vector Space Model (</a:t>
          </a:r>
          <a:r>
            <a:rPr lang="en-US" sz="1300" b="1" kern="1200" dirty="0">
              <a:latin typeface="Calibri Light" panose="020F0302020204030204"/>
            </a:rPr>
            <a:t>Normalized</a:t>
          </a:r>
          <a:r>
            <a:rPr lang="en-US" sz="1300" b="0" kern="1200" dirty="0">
              <a:latin typeface="Calibri Light" panose="020F0302020204030204"/>
            </a:rPr>
            <a:t> </a:t>
          </a:r>
          <a:r>
            <a:rPr lang="en-US" sz="1300" b="1" kern="1200" dirty="0">
              <a:latin typeface="Calibri Light" panose="020F0302020204030204"/>
            </a:rPr>
            <a:t>tf-idf)</a:t>
          </a:r>
          <a:endParaRPr lang="en-US" sz="1300" b="1"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Ranked Sampling (</a:t>
          </a:r>
          <a:r>
            <a:rPr lang="en-US" sz="1300" b="1" kern="1200" dirty="0">
              <a:latin typeface="Calibri Light" panose="020F0302020204030204"/>
            </a:rPr>
            <a:t>Cosine similarity, important query keywords</a:t>
          </a:r>
          <a:r>
            <a:rPr lang="en-US" sz="1300" b="0" kern="1200" dirty="0">
              <a:latin typeface="Calibri Light" panose="020F0302020204030204"/>
            </a:rPr>
            <a:t>)</a:t>
          </a:r>
        </a:p>
      </dsp:txBody>
      <dsp:txXfrm>
        <a:off x="3092298" y="383994"/>
        <a:ext cx="2708591" cy="1356030"/>
      </dsp:txXfrm>
    </dsp:sp>
    <dsp:sp modelId="{463B6E88-2A3C-4951-AE60-625C4D156F2F}">
      <dsp:nvSpPr>
        <dsp:cNvPr id="0" name=""/>
        <dsp:cNvSpPr/>
      </dsp:nvSpPr>
      <dsp:spPr>
        <a:xfrm>
          <a:off x="6180093" y="9594"/>
          <a:ext cx="2708591" cy="37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Light" panose="020F0302020204030204"/>
            </a:rPr>
            <a:t>Answer</a:t>
          </a:r>
          <a:endParaRPr lang="en-US" sz="1300" kern="1200" dirty="0"/>
        </a:p>
      </dsp:txBody>
      <dsp:txXfrm>
        <a:off x="6180093" y="9594"/>
        <a:ext cx="2708591" cy="374400"/>
      </dsp:txXfrm>
    </dsp:sp>
    <dsp:sp modelId="{CCB1D8B1-1AC5-4B1C-9D19-6251EBD1D52C}">
      <dsp:nvSpPr>
        <dsp:cNvPr id="0" name=""/>
        <dsp:cNvSpPr/>
      </dsp:nvSpPr>
      <dsp:spPr>
        <a:xfrm>
          <a:off x="6180093" y="383994"/>
          <a:ext cx="2708591" cy="13560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a:latin typeface="Calibri Light" panose="020F0302020204030204"/>
            </a:rPr>
            <a:t>Pretrained MRC Bert Model</a:t>
          </a:r>
          <a:endParaRPr lang="en-US" sz="1300" b="1" kern="1200" dirty="0"/>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Prediction of output from the top k retrieved regulations</a:t>
          </a:r>
          <a:endParaRPr lang="en-US" sz="1300" kern="1200" dirty="0"/>
        </a:p>
      </dsp:txBody>
      <dsp:txXfrm>
        <a:off x="6180093" y="383994"/>
        <a:ext cx="2708591" cy="1356030"/>
      </dsp:txXfrm>
    </dsp:sp>
    <dsp:sp modelId="{DBD97013-3B78-42EC-A470-1B784F63F2D5}">
      <dsp:nvSpPr>
        <dsp:cNvPr id="0" name=""/>
        <dsp:cNvSpPr/>
      </dsp:nvSpPr>
      <dsp:spPr>
        <a:xfrm>
          <a:off x="9267887" y="9594"/>
          <a:ext cx="2708591" cy="37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Calibri Light" panose="020F0302020204030204"/>
            </a:rPr>
            <a:t>Knowledge Graph</a:t>
          </a:r>
        </a:p>
      </dsp:txBody>
      <dsp:txXfrm>
        <a:off x="9267887" y="9594"/>
        <a:ext cx="2708591" cy="374400"/>
      </dsp:txXfrm>
    </dsp:sp>
    <dsp:sp modelId="{68639036-5405-43E0-8423-C2AD4CB1B3E3}">
      <dsp:nvSpPr>
        <dsp:cNvPr id="0" name=""/>
        <dsp:cNvSpPr/>
      </dsp:nvSpPr>
      <dsp:spPr>
        <a:xfrm>
          <a:off x="9267887" y="383994"/>
          <a:ext cx="2708591" cy="135603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Calibri Light" panose="020F0302020204030204"/>
            </a:rPr>
            <a:t>Highlight top k regulation nodes and all the reference documents connected to it</a:t>
          </a:r>
        </a:p>
        <a:p>
          <a:pPr marL="114300" lvl="1" indent="-114300" algn="l" defTabSz="577850" rtl="0">
            <a:lnSpc>
              <a:spcPct val="90000"/>
            </a:lnSpc>
            <a:spcBef>
              <a:spcPct val="0"/>
            </a:spcBef>
            <a:spcAft>
              <a:spcPct val="15000"/>
            </a:spcAft>
            <a:buChar char="•"/>
          </a:pPr>
          <a:r>
            <a:rPr lang="en-US" sz="1300" kern="1200" dirty="0">
              <a:latin typeface="Calibri Light" panose="020F0302020204030204"/>
            </a:rPr>
            <a:t>User interactive to click and navigate through documents</a:t>
          </a:r>
        </a:p>
      </dsp:txBody>
      <dsp:txXfrm>
        <a:off x="9267887" y="383994"/>
        <a:ext cx="2708591" cy="135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9FF38-65E3-4961-8BD3-9C8D0AE75D0F}">
      <dsp:nvSpPr>
        <dsp:cNvPr id="0" name=""/>
        <dsp:cNvSpPr/>
      </dsp:nvSpPr>
      <dsp:spPr>
        <a:xfrm>
          <a:off x="4284" y="3043278"/>
          <a:ext cx="1873481" cy="1124088"/>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latin typeface="Calibri Light" panose="020F0302020204030204"/>
            </a:rPr>
            <a:t>Query Pre-processing</a:t>
          </a:r>
        </a:p>
      </dsp:txBody>
      <dsp:txXfrm>
        <a:off x="37207" y="3076201"/>
        <a:ext cx="1807635" cy="1058242"/>
      </dsp:txXfrm>
    </dsp:sp>
    <dsp:sp modelId="{F41EC1C4-9799-4CC0-9324-9C6E454EDCF9}">
      <dsp:nvSpPr>
        <dsp:cNvPr id="0" name=""/>
        <dsp:cNvSpPr/>
      </dsp:nvSpPr>
      <dsp:spPr>
        <a:xfrm>
          <a:off x="2065114" y="3373010"/>
          <a:ext cx="397178" cy="464623"/>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65114" y="3465935"/>
        <a:ext cx="278025" cy="278773"/>
      </dsp:txXfrm>
    </dsp:sp>
    <dsp:sp modelId="{C59463A4-1CFF-435A-8502-D4E815033415}">
      <dsp:nvSpPr>
        <dsp:cNvPr id="0" name=""/>
        <dsp:cNvSpPr/>
      </dsp:nvSpPr>
      <dsp:spPr>
        <a:xfrm>
          <a:off x="2627158" y="3043278"/>
          <a:ext cx="1873481" cy="1124088"/>
        </a:xfrm>
        <a:prstGeom prst="roundRect">
          <a:avLst>
            <a:gd name="adj" fmla="val 10000"/>
          </a:avLst>
        </a:prstGeom>
        <a:gradFill rotWithShape="0">
          <a:gsLst>
            <a:gs pos="0">
              <a:schemeClr val="accent3">
                <a:hueOff val="903533"/>
                <a:satOff val="33333"/>
                <a:lumOff val="-4902"/>
                <a:alphaOff val="0"/>
                <a:lumMod val="110000"/>
                <a:satMod val="105000"/>
                <a:tint val="67000"/>
              </a:schemeClr>
            </a:gs>
            <a:gs pos="50000">
              <a:schemeClr val="accent3">
                <a:hueOff val="903533"/>
                <a:satOff val="33333"/>
                <a:lumOff val="-4902"/>
                <a:alphaOff val="0"/>
                <a:lumMod val="105000"/>
                <a:satMod val="103000"/>
                <a:tint val="73000"/>
              </a:schemeClr>
            </a:gs>
            <a:gs pos="100000">
              <a:schemeClr val="accent3">
                <a:hueOff val="903533"/>
                <a:satOff val="33333"/>
                <a:lumOff val="-4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Regulations Retrieval</a:t>
          </a:r>
        </a:p>
      </dsp:txBody>
      <dsp:txXfrm>
        <a:off x="2660081" y="3076201"/>
        <a:ext cx="1807635" cy="1058242"/>
      </dsp:txXfrm>
    </dsp:sp>
    <dsp:sp modelId="{1B3FE059-9584-443F-B536-B4BDCFDD1504}">
      <dsp:nvSpPr>
        <dsp:cNvPr id="0" name=""/>
        <dsp:cNvSpPr/>
      </dsp:nvSpPr>
      <dsp:spPr>
        <a:xfrm>
          <a:off x="4687988" y="3373010"/>
          <a:ext cx="397178" cy="464623"/>
        </a:xfrm>
        <a:prstGeom prst="rightArrow">
          <a:avLst>
            <a:gd name="adj1" fmla="val 60000"/>
            <a:gd name="adj2" fmla="val 50000"/>
          </a:avLst>
        </a:prstGeom>
        <a:gradFill rotWithShape="0">
          <a:gsLst>
            <a:gs pos="0">
              <a:schemeClr val="accent3">
                <a:hueOff val="1355300"/>
                <a:satOff val="50000"/>
                <a:lumOff val="-7353"/>
                <a:alphaOff val="0"/>
                <a:lumMod val="110000"/>
                <a:satMod val="105000"/>
                <a:tint val="67000"/>
              </a:schemeClr>
            </a:gs>
            <a:gs pos="50000">
              <a:schemeClr val="accent3">
                <a:hueOff val="1355300"/>
                <a:satOff val="50000"/>
                <a:lumOff val="-7353"/>
                <a:alphaOff val="0"/>
                <a:lumMod val="105000"/>
                <a:satMod val="103000"/>
                <a:tint val="73000"/>
              </a:schemeClr>
            </a:gs>
            <a:gs pos="100000">
              <a:schemeClr val="accent3">
                <a:hueOff val="1355300"/>
                <a:satOff val="50000"/>
                <a:lumOff val="-735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687988" y="3465935"/>
        <a:ext cx="278025" cy="278773"/>
      </dsp:txXfrm>
    </dsp:sp>
    <dsp:sp modelId="{C35F25E0-5F26-4898-9B70-EF8D29AFD698}">
      <dsp:nvSpPr>
        <dsp:cNvPr id="0" name=""/>
        <dsp:cNvSpPr/>
      </dsp:nvSpPr>
      <dsp:spPr>
        <a:xfrm>
          <a:off x="5250032" y="3043278"/>
          <a:ext cx="1873481" cy="1124088"/>
        </a:xfrm>
        <a:prstGeom prst="roundRect">
          <a:avLst>
            <a:gd name="adj" fmla="val 10000"/>
          </a:avLst>
        </a:prstGeom>
        <a:gradFill rotWithShape="0">
          <a:gsLst>
            <a:gs pos="0">
              <a:schemeClr val="accent3">
                <a:hueOff val="1807066"/>
                <a:satOff val="66667"/>
                <a:lumOff val="-9804"/>
                <a:alphaOff val="0"/>
                <a:lumMod val="110000"/>
                <a:satMod val="105000"/>
                <a:tint val="67000"/>
              </a:schemeClr>
            </a:gs>
            <a:gs pos="50000">
              <a:schemeClr val="accent3">
                <a:hueOff val="1807066"/>
                <a:satOff val="66667"/>
                <a:lumOff val="-9804"/>
                <a:alphaOff val="0"/>
                <a:lumMod val="105000"/>
                <a:satMod val="103000"/>
                <a:tint val="73000"/>
              </a:schemeClr>
            </a:gs>
            <a:gs pos="100000">
              <a:schemeClr val="accent3">
                <a:hueOff val="1807066"/>
                <a:satOff val="66667"/>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Answer</a:t>
          </a:r>
          <a:r>
            <a:rPr lang="en-US" sz="2100" b="1" kern="1200" dirty="0">
              <a:latin typeface="Calibri Light" panose="020F0302020204030204"/>
            </a:rPr>
            <a:t> Prediction</a:t>
          </a:r>
          <a:endParaRPr lang="en-US" sz="2100" b="1" kern="1200" dirty="0"/>
        </a:p>
      </dsp:txBody>
      <dsp:txXfrm>
        <a:off x="5282955" y="3076201"/>
        <a:ext cx="1807635" cy="1058242"/>
      </dsp:txXfrm>
    </dsp:sp>
    <dsp:sp modelId="{ED97649F-A3E7-4B1E-B52A-5D246354058B}">
      <dsp:nvSpPr>
        <dsp:cNvPr id="0" name=""/>
        <dsp:cNvSpPr/>
      </dsp:nvSpPr>
      <dsp:spPr>
        <a:xfrm>
          <a:off x="7310862" y="3373010"/>
          <a:ext cx="397178" cy="464623"/>
        </a:xfrm>
        <a:prstGeom prst="rightArrow">
          <a:avLst>
            <a:gd name="adj1" fmla="val 60000"/>
            <a:gd name="adj2" fmla="val 50000"/>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310862" y="3465935"/>
        <a:ext cx="278025" cy="278773"/>
      </dsp:txXfrm>
    </dsp:sp>
    <dsp:sp modelId="{30776CF0-2304-4372-907C-A9C99A8E1D03}">
      <dsp:nvSpPr>
        <dsp:cNvPr id="0" name=""/>
        <dsp:cNvSpPr/>
      </dsp:nvSpPr>
      <dsp:spPr>
        <a:xfrm>
          <a:off x="7872906" y="3043278"/>
          <a:ext cx="1873481" cy="1124088"/>
        </a:xfrm>
        <a:prstGeom prst="roundRect">
          <a:avLst>
            <a:gd name="adj" fmla="val 10000"/>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Knowledge Graph</a:t>
          </a:r>
          <a:r>
            <a:rPr lang="en-US" sz="2100" b="1" kern="1200" dirty="0">
              <a:latin typeface="Calibri Light" panose="020F0302020204030204"/>
            </a:rPr>
            <a:t> Highlight</a:t>
          </a:r>
        </a:p>
      </dsp:txBody>
      <dsp:txXfrm>
        <a:off x="7905829" y="3076201"/>
        <a:ext cx="1807635" cy="105824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pPr algn="l"/>
            <a:r>
              <a:rPr lang="en-US" sz="8000">
                <a:cs typeface="Calibri Light"/>
              </a:rPr>
              <a:t>Extractive Query-Answering Model</a:t>
            </a:r>
          </a:p>
        </p:txBody>
      </p:sp>
      <p:sp>
        <p:nvSpPr>
          <p:cNvPr id="3" name="Subtitle 2"/>
          <p:cNvSpPr>
            <a:spLocks noGrp="1"/>
          </p:cNvSpPr>
          <p:nvPr>
            <p:ph type="subTitle" idx="1"/>
          </p:nvPr>
        </p:nvSpPr>
        <p:spPr>
          <a:xfrm>
            <a:off x="7400924" y="4619624"/>
            <a:ext cx="3946779" cy="1038225"/>
          </a:xfrm>
        </p:spPr>
        <p:txBody>
          <a:bodyPr vert="horz" lIns="91440" tIns="45720" rIns="91440" bIns="45720" rtlCol="0">
            <a:normAutofit/>
          </a:bodyPr>
          <a:lstStyle/>
          <a:p>
            <a:pPr algn="r"/>
            <a:r>
              <a:rPr lang="en-US" dirty="0">
                <a:cs typeface="Calibri"/>
              </a:rPr>
              <a:t>Deepti Saravanan</a:t>
            </a:r>
            <a:endParaRPr lang="en-US"/>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121F-1D61-4459-842C-4A76DF4F26A2}"/>
              </a:ext>
            </a:extLst>
          </p:cNvPr>
          <p:cNvSpPr>
            <a:spLocks noGrp="1"/>
          </p:cNvSpPr>
          <p:nvPr>
            <p:ph type="title"/>
          </p:nvPr>
        </p:nvSpPr>
        <p:spPr>
          <a:xfrm>
            <a:off x="2755" y="-2104"/>
            <a:ext cx="10515600" cy="517660"/>
          </a:xfrm>
        </p:spPr>
        <p:txBody>
          <a:bodyPr>
            <a:normAutofit fontScale="90000"/>
          </a:bodyPr>
          <a:lstStyle/>
          <a:p>
            <a:r>
              <a:rPr lang="en-US">
                <a:cs typeface="Calibri Light"/>
              </a:rPr>
              <a:t>Inputs and Outputs</a:t>
            </a:r>
            <a:endParaRPr lang="en-US"/>
          </a:p>
        </p:txBody>
      </p:sp>
      <p:sp>
        <p:nvSpPr>
          <p:cNvPr id="3" name="Content Placeholder 2">
            <a:extLst>
              <a:ext uri="{FF2B5EF4-FFF2-40B4-BE49-F238E27FC236}">
                <a16:creationId xmlns:a16="http://schemas.microsoft.com/office/drawing/2014/main" id="{FE9D51E1-8426-47DE-8908-9474BE0DAFB0}"/>
              </a:ext>
            </a:extLst>
          </p:cNvPr>
          <p:cNvSpPr>
            <a:spLocks noGrp="1"/>
          </p:cNvSpPr>
          <p:nvPr>
            <p:ph idx="1"/>
          </p:nvPr>
        </p:nvSpPr>
        <p:spPr>
          <a:xfrm>
            <a:off x="838200" y="586229"/>
            <a:ext cx="10515600" cy="5186782"/>
          </a:xfrm>
        </p:spPr>
        <p:txBody>
          <a:bodyPr vert="horz" lIns="91440" tIns="45720" rIns="91440" bIns="45720" rtlCol="0" anchor="t">
            <a:normAutofit/>
          </a:bodyPr>
          <a:lstStyle/>
          <a:p>
            <a:pPr marL="0" indent="0">
              <a:buNone/>
            </a:pPr>
            <a:r>
              <a:rPr lang="en-US" sz="1800" b="1">
                <a:cs typeface="Calibri"/>
              </a:rPr>
              <a:t>Inputs</a:t>
            </a:r>
            <a:r>
              <a:rPr lang="en-US" sz="1800">
                <a:cs typeface="Calibri"/>
              </a:rPr>
              <a:t> - </a:t>
            </a:r>
          </a:p>
          <a:p>
            <a:pPr marL="0" indent="0">
              <a:buNone/>
            </a:pPr>
            <a:endParaRPr lang="en-US" sz="2000" dirty="0">
              <a:cs typeface="Calibri"/>
            </a:endParaRPr>
          </a:p>
          <a:p>
            <a:pPr marL="457200" lvl="1" indent="0">
              <a:buNone/>
            </a:pPr>
            <a:endParaRPr lang="en-US" sz="2000" dirty="0">
              <a:cs typeface="Calibri"/>
            </a:endParaRPr>
          </a:p>
          <a:p>
            <a:endParaRPr lang="en-US" sz="1800" b="1" dirty="0">
              <a:cs typeface="Calibri"/>
            </a:endParaRPr>
          </a:p>
          <a:p>
            <a:pPr marL="0" indent="0">
              <a:buNone/>
            </a:pPr>
            <a:r>
              <a:rPr lang="en-US" sz="1800" b="1">
                <a:cs typeface="Calibri"/>
              </a:rPr>
              <a:t>Major Processing</a:t>
            </a:r>
            <a:r>
              <a:rPr lang="en-US" sz="1800">
                <a:cs typeface="Calibri"/>
              </a:rPr>
              <a:t> – Conditional Query Expansion, Vector Space Model, BERT Q&amp;A, Semantic Knowledge Graph</a:t>
            </a:r>
            <a:endParaRPr lang="en-US">
              <a:cs typeface="Calibri" panose="020F0502020204030204"/>
            </a:endParaRPr>
          </a:p>
          <a:p>
            <a:pPr marL="0" indent="0">
              <a:buNone/>
            </a:pPr>
            <a:r>
              <a:rPr lang="en-US" sz="1800" b="1">
                <a:cs typeface="Calibri"/>
              </a:rPr>
              <a:t>Outputs</a:t>
            </a:r>
            <a:r>
              <a:rPr lang="en-US" sz="1800">
                <a:cs typeface="Calibri"/>
              </a:rPr>
              <a:t> -</a:t>
            </a:r>
            <a:endParaRPr lang="en-US" sz="1800" dirty="0">
              <a:cs typeface="Calibri"/>
            </a:endParaRPr>
          </a:p>
          <a:p>
            <a:pPr marL="457200" lvl="1" indent="0">
              <a:buNone/>
            </a:pPr>
            <a:endParaRPr lang="en-US" sz="2000" dirty="0">
              <a:cs typeface="Calibri"/>
            </a:endParaRPr>
          </a:p>
          <a:p>
            <a:pPr marL="457200" lvl="1" indent="0">
              <a:buNone/>
            </a:pPr>
            <a:endParaRPr lang="en-US" sz="2000" dirty="0">
              <a:cs typeface="Calibri"/>
            </a:endParaRPr>
          </a:p>
        </p:txBody>
      </p:sp>
      <p:sp>
        <p:nvSpPr>
          <p:cNvPr id="5" name="Rectangle 4">
            <a:extLst>
              <a:ext uri="{FF2B5EF4-FFF2-40B4-BE49-F238E27FC236}">
                <a16:creationId xmlns:a16="http://schemas.microsoft.com/office/drawing/2014/main" id="{5CF70A43-EEF0-4FF3-AA2B-8ADC38C94217}"/>
              </a:ext>
            </a:extLst>
          </p:cNvPr>
          <p:cNvSpPr/>
          <p:nvPr/>
        </p:nvSpPr>
        <p:spPr>
          <a:xfrm>
            <a:off x="7301921" y="73281"/>
            <a:ext cx="4800222" cy="867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90000"/>
              </a:lnSpc>
              <a:spcBef>
                <a:spcPts val="1000"/>
              </a:spcBef>
            </a:pPr>
            <a:r>
              <a:rPr lang="en-US" b="1" dirty="0">
                <a:ea typeface="+mn-lt"/>
                <a:cs typeface="+mn-lt"/>
              </a:rPr>
              <a:t>Input : Query, Document</a:t>
            </a:r>
            <a:endParaRPr lang="en-US"/>
          </a:p>
          <a:p>
            <a:pPr algn="ctr">
              <a:lnSpc>
                <a:spcPct val="90000"/>
              </a:lnSpc>
              <a:spcBef>
                <a:spcPts val="1000"/>
              </a:spcBef>
            </a:pPr>
            <a:r>
              <a:rPr lang="en-US" b="1">
                <a:ea typeface="+mn-lt"/>
                <a:cs typeface="+mn-lt"/>
              </a:rPr>
              <a:t>Output : Answer span, Answer Regulation</a:t>
            </a:r>
            <a:endParaRPr lang="en-US" b="1">
              <a:cs typeface="Calibri"/>
            </a:endParaRPr>
          </a:p>
        </p:txBody>
      </p:sp>
      <p:graphicFrame>
        <p:nvGraphicFramePr>
          <p:cNvPr id="4" name="Table 5">
            <a:extLst>
              <a:ext uri="{FF2B5EF4-FFF2-40B4-BE49-F238E27FC236}">
                <a16:creationId xmlns:a16="http://schemas.microsoft.com/office/drawing/2014/main" id="{1D9B8A3B-00A9-495D-9B96-FE8E11F235C2}"/>
              </a:ext>
            </a:extLst>
          </p:cNvPr>
          <p:cNvGraphicFramePr>
            <a:graphicFrameLocks noGrp="1"/>
          </p:cNvGraphicFramePr>
          <p:nvPr>
            <p:extLst>
              <p:ext uri="{D42A27DB-BD31-4B8C-83A1-F6EECF244321}">
                <p14:modId xmlns:p14="http://schemas.microsoft.com/office/powerpoint/2010/main" val="1355110095"/>
              </p:ext>
            </p:extLst>
          </p:nvPr>
        </p:nvGraphicFramePr>
        <p:xfrm>
          <a:off x="1322024" y="1083325"/>
          <a:ext cx="10301187" cy="889000"/>
        </p:xfrm>
        <a:graphic>
          <a:graphicData uri="http://schemas.openxmlformats.org/drawingml/2006/table">
            <a:tbl>
              <a:tblPr firstRow="1" bandRow="1">
                <a:tableStyleId>{5C22544A-7EE6-4342-B048-85BDC9FD1C3A}</a:tableStyleId>
              </a:tblPr>
              <a:tblGrid>
                <a:gridCol w="5251397">
                  <a:extLst>
                    <a:ext uri="{9D8B030D-6E8A-4147-A177-3AD203B41FA5}">
                      <a16:colId xmlns:a16="http://schemas.microsoft.com/office/drawing/2014/main" val="3554875168"/>
                    </a:ext>
                  </a:extLst>
                </a:gridCol>
                <a:gridCol w="5049790">
                  <a:extLst>
                    <a:ext uri="{9D8B030D-6E8A-4147-A177-3AD203B41FA5}">
                      <a16:colId xmlns:a16="http://schemas.microsoft.com/office/drawing/2014/main" val="3157569990"/>
                    </a:ext>
                  </a:extLst>
                </a:gridCol>
              </a:tblGrid>
              <a:tr h="370840">
                <a:tc>
                  <a:txBody>
                    <a:bodyPr/>
                    <a:lstStyle/>
                    <a:p>
                      <a:pPr algn="ctr"/>
                      <a:r>
                        <a:rPr lang="en-US"/>
                        <a:t>Query 1</a:t>
                      </a:r>
                    </a:p>
                  </a:txBody>
                  <a:tcPr/>
                </a:tc>
                <a:tc>
                  <a:txBody>
                    <a:bodyPr/>
                    <a:lstStyle/>
                    <a:p>
                      <a:pPr algn="ctr"/>
                      <a:r>
                        <a:rPr lang="en-US"/>
                        <a:t>Query 2</a:t>
                      </a:r>
                    </a:p>
                  </a:txBody>
                  <a:tcPr/>
                </a:tc>
                <a:extLst>
                  <a:ext uri="{0D108BD9-81ED-4DB2-BD59-A6C34878D82A}">
                    <a16:rowId xmlns:a16="http://schemas.microsoft.com/office/drawing/2014/main" val="971917736"/>
                  </a:ext>
                </a:extLst>
              </a:tr>
              <a:tr h="370840">
                <a:tc>
                  <a:txBody>
                    <a:bodyPr/>
                    <a:lstStyle/>
                    <a:p>
                      <a:pPr lvl="0">
                        <a:buNone/>
                      </a:pPr>
                      <a:r>
                        <a:rPr lang="en-US" sz="1400" b="1" i="0" u="none" strike="noStrike" noProof="0">
                          <a:latin typeface="Calibri"/>
                        </a:rPr>
                        <a:t>How much amount will be provided as reward for informants in insider trading cases?</a:t>
                      </a:r>
                      <a:endParaRPr lang="en-US" sz="1400" b="1"/>
                    </a:p>
                  </a:txBody>
                  <a:tcPr/>
                </a:tc>
                <a:tc>
                  <a:txBody>
                    <a:bodyPr/>
                    <a:lstStyle/>
                    <a:p>
                      <a:pPr lvl="0">
                        <a:buNone/>
                      </a:pPr>
                      <a:r>
                        <a:rPr lang="en-US" sz="1400" b="1" i="0" u="none" strike="noStrike" noProof="0">
                          <a:latin typeface="Calibri"/>
                        </a:rPr>
                        <a:t>What legal formalities are to be followed for sweat equity issuance?</a:t>
                      </a:r>
                      <a:endParaRPr lang="en-US" sz="1400" b="1"/>
                    </a:p>
                  </a:txBody>
                  <a:tcPr/>
                </a:tc>
                <a:extLst>
                  <a:ext uri="{0D108BD9-81ED-4DB2-BD59-A6C34878D82A}">
                    <a16:rowId xmlns:a16="http://schemas.microsoft.com/office/drawing/2014/main" val="2904696666"/>
                  </a:ext>
                </a:extLst>
              </a:tr>
            </a:tbl>
          </a:graphicData>
        </a:graphic>
      </p:graphicFrame>
      <p:graphicFrame>
        <p:nvGraphicFramePr>
          <p:cNvPr id="6" name="Table 6">
            <a:extLst>
              <a:ext uri="{FF2B5EF4-FFF2-40B4-BE49-F238E27FC236}">
                <a16:creationId xmlns:a16="http://schemas.microsoft.com/office/drawing/2014/main" id="{2C3DB727-CE57-49D6-8982-2C7AF3EEF0C6}"/>
              </a:ext>
            </a:extLst>
          </p:cNvPr>
          <p:cNvGraphicFramePr>
            <a:graphicFrameLocks noGrp="1"/>
          </p:cNvGraphicFramePr>
          <p:nvPr>
            <p:extLst>
              <p:ext uri="{D42A27DB-BD31-4B8C-83A1-F6EECF244321}">
                <p14:modId xmlns:p14="http://schemas.microsoft.com/office/powerpoint/2010/main" val="2174433308"/>
              </p:ext>
            </p:extLst>
          </p:nvPr>
        </p:nvGraphicFramePr>
        <p:xfrm>
          <a:off x="193896" y="2852304"/>
          <a:ext cx="11435150" cy="3967480"/>
        </p:xfrm>
        <a:graphic>
          <a:graphicData uri="http://schemas.openxmlformats.org/drawingml/2006/table">
            <a:tbl>
              <a:tblPr firstRow="1" bandRow="1">
                <a:tableStyleId>{5C22544A-7EE6-4342-B048-85BDC9FD1C3A}</a:tableStyleId>
              </a:tblPr>
              <a:tblGrid>
                <a:gridCol w="1162084">
                  <a:extLst>
                    <a:ext uri="{9D8B030D-6E8A-4147-A177-3AD203B41FA5}">
                      <a16:colId xmlns:a16="http://schemas.microsoft.com/office/drawing/2014/main" val="2764777172"/>
                    </a:ext>
                  </a:extLst>
                </a:gridCol>
                <a:gridCol w="5249973">
                  <a:extLst>
                    <a:ext uri="{9D8B030D-6E8A-4147-A177-3AD203B41FA5}">
                      <a16:colId xmlns:a16="http://schemas.microsoft.com/office/drawing/2014/main" val="2953386239"/>
                    </a:ext>
                  </a:extLst>
                </a:gridCol>
                <a:gridCol w="5023093">
                  <a:extLst>
                    <a:ext uri="{9D8B030D-6E8A-4147-A177-3AD203B41FA5}">
                      <a16:colId xmlns:a16="http://schemas.microsoft.com/office/drawing/2014/main" val="3582403148"/>
                    </a:ext>
                  </a:extLst>
                </a:gridCol>
              </a:tblGrid>
              <a:tr h="370840">
                <a:tc>
                  <a:txBody>
                    <a:bodyPr/>
                    <a:lstStyle/>
                    <a:p>
                      <a:pPr algn="ctr"/>
                      <a:r>
                        <a:rPr lang="en-US"/>
                        <a:t>Answers</a:t>
                      </a:r>
                    </a:p>
                  </a:txBody>
                  <a:tcPr/>
                </a:tc>
                <a:tc>
                  <a:txBody>
                    <a:bodyPr/>
                    <a:lstStyle/>
                    <a:p>
                      <a:pPr algn="ctr"/>
                      <a:r>
                        <a:rPr lang="en-US"/>
                        <a:t>Answer 1</a:t>
                      </a:r>
                    </a:p>
                  </a:txBody>
                  <a:tcPr/>
                </a:tc>
                <a:tc>
                  <a:txBody>
                    <a:bodyPr/>
                    <a:lstStyle/>
                    <a:p>
                      <a:pPr algn="ctr"/>
                      <a:r>
                        <a:rPr lang="en-US"/>
                        <a:t>Answer 2</a:t>
                      </a:r>
                    </a:p>
                  </a:txBody>
                  <a:tcPr/>
                </a:tc>
                <a:extLst>
                  <a:ext uri="{0D108BD9-81ED-4DB2-BD59-A6C34878D82A}">
                    <a16:rowId xmlns:a16="http://schemas.microsoft.com/office/drawing/2014/main" val="3722727013"/>
                  </a:ext>
                </a:extLst>
              </a:tr>
              <a:tr h="370840">
                <a:tc>
                  <a:txBody>
                    <a:bodyPr/>
                    <a:lstStyle/>
                    <a:p>
                      <a:r>
                        <a:rPr lang="en-US" sz="1400" b="1"/>
                        <a:t>Answer Span</a:t>
                      </a:r>
                      <a:endParaRPr lang="en-US" sz="1400" b="1" dirty="0"/>
                    </a:p>
                  </a:txBody>
                  <a:tcPr/>
                </a:tc>
                <a:tc>
                  <a:txBody>
                    <a:bodyPr/>
                    <a:lstStyle/>
                    <a:p>
                      <a:pPr lvl="0">
                        <a:buNone/>
                      </a:pPr>
                      <a:r>
                        <a:rPr lang="en-US" sz="1400" b="1" i="0" u="none" strike="noStrike" noProof="0">
                          <a:latin typeface="Calibri"/>
                        </a:rPr>
                        <a:t>ten percent of the monetary sanctions collected or recovered and shall not exceed Rupees One crore</a:t>
                      </a:r>
                      <a:endParaRPr lang="en-US" sz="1400" b="1" dirty="0"/>
                    </a:p>
                  </a:txBody>
                  <a:tcPr/>
                </a:tc>
                <a:tc>
                  <a:txBody>
                    <a:bodyPr/>
                    <a:lstStyle/>
                    <a:p>
                      <a:pPr lvl="0">
                        <a:buNone/>
                      </a:pPr>
                      <a:r>
                        <a:rPr lang="en-US" sz="1400" b="1" i="0" u="none" strike="noStrike" noProof="0">
                          <a:latin typeface="Calibri"/>
                        </a:rPr>
                        <a:t>Section 79A of Companies Act, 1956 and these Regulations to its – (a) Employees (b) Directors Special Resolution</a:t>
                      </a:r>
                      <a:endParaRPr lang="en-US" b="1"/>
                    </a:p>
                  </a:txBody>
                  <a:tcPr/>
                </a:tc>
                <a:extLst>
                  <a:ext uri="{0D108BD9-81ED-4DB2-BD59-A6C34878D82A}">
                    <a16:rowId xmlns:a16="http://schemas.microsoft.com/office/drawing/2014/main" val="2032047282"/>
                  </a:ext>
                </a:extLst>
              </a:tr>
              <a:tr h="370840">
                <a:tc>
                  <a:txBody>
                    <a:bodyPr/>
                    <a:lstStyle/>
                    <a:p>
                      <a:r>
                        <a:rPr lang="en-US" sz="1400" b="1"/>
                        <a:t>Answer Regulation</a:t>
                      </a:r>
                      <a:endParaRPr lang="en-US" sz="1400" b="1" dirty="0"/>
                    </a:p>
                  </a:txBody>
                  <a:tcPr/>
                </a:tc>
                <a:tc>
                  <a:txBody>
                    <a:bodyPr/>
                    <a:lstStyle/>
                    <a:p>
                      <a:pPr lvl="0">
                        <a:buNone/>
                      </a:pPr>
                      <a:r>
                        <a:rPr lang="en-US" sz="1400" b="0" i="0" u="none" strike="noStrike" noProof="0">
                          <a:latin typeface="Calibri"/>
                        </a:rPr>
                        <a:t>7D. (1) Upon collection or substantial recovery of the monetary sanctions amounting to at least twice the Reward, the Board may at its sole discretion, declare an Informant eligible for Reward and intimate the Informant or his or her legal representative to file an application in the format provided in Schedule-E for claiming such Reward: Provided that the amount of Reward shall be </a:t>
                      </a:r>
                      <a:r>
                        <a:rPr lang="en-US" sz="1400" b="1" i="0" u="none" strike="noStrike" noProof="0">
                          <a:latin typeface="Calibri"/>
                        </a:rPr>
                        <a:t>ten percent of the monetary sanctions collected or recovered  and  shall  not  exceed  Rupees  One  crore</a:t>
                      </a:r>
                      <a:r>
                        <a:rPr lang="en-US" sz="1400" b="0" i="0" u="none" strike="noStrike" noProof="0">
                          <a:latin typeface="Calibri"/>
                        </a:rPr>
                        <a:t>  or  such  higher  amount  as  the  Board  may specify from time to time: Provided  further  that  the  Board  may  if  deemed  fit,  out  of  the  total  Reward  payable,  grant  an interim reward not exceeding Rupees Ten lacs or such higher amount as the Board may specify from  time  to  time,  on  the  issue  of  final  order  by  the  Board  against  the  person  directed  to disgorge.</a:t>
                      </a:r>
                      <a:endParaRPr lang="en-US" sz="1400" dirty="0"/>
                    </a:p>
                  </a:txBody>
                  <a:tcPr/>
                </a:tc>
                <a:tc>
                  <a:txBody>
                    <a:bodyPr/>
                    <a:lstStyle/>
                    <a:p>
                      <a:pPr lvl="0" algn="l">
                        <a:lnSpc>
                          <a:spcPct val="100000"/>
                        </a:lnSpc>
                        <a:spcBef>
                          <a:spcPts val="0"/>
                        </a:spcBef>
                        <a:spcAft>
                          <a:spcPts val="0"/>
                        </a:spcAft>
                        <a:buNone/>
                      </a:pPr>
                      <a:r>
                        <a:rPr lang="en-US" sz="1400" b="0" i="0" u="none" strike="noStrike" noProof="0">
                          <a:latin typeface="Calibri"/>
                        </a:rPr>
                        <a:t>4.  A company whose equity shares are listed on a recognized stock exchange may issue sweat equity shares in accordance with </a:t>
                      </a:r>
                      <a:r>
                        <a:rPr lang="en-US" sz="1400" b="1" i="0" u="none" strike="noStrike" noProof="0">
                          <a:latin typeface="Calibri"/>
                        </a:rPr>
                        <a:t>Section 79A of Companies Act, 1956 and these Regulations to its  – (a)  Employees (b)  Directors Special Resolution</a:t>
                      </a:r>
                      <a:r>
                        <a:rPr lang="en-US" sz="1400" b="0" i="0" u="none" strike="noStrike" noProof="0">
                          <a:latin typeface="Calibri"/>
                        </a:rPr>
                        <a:t>.</a:t>
                      </a:r>
                      <a:endParaRPr lang="en-US"/>
                    </a:p>
                  </a:txBody>
                  <a:tcPr/>
                </a:tc>
                <a:extLst>
                  <a:ext uri="{0D108BD9-81ED-4DB2-BD59-A6C34878D82A}">
                    <a16:rowId xmlns:a16="http://schemas.microsoft.com/office/drawing/2014/main" val="3559574996"/>
                  </a:ext>
                </a:extLst>
              </a:tr>
            </a:tbl>
          </a:graphicData>
        </a:graphic>
      </p:graphicFrame>
    </p:spTree>
    <p:extLst>
      <p:ext uri="{BB962C8B-B14F-4D97-AF65-F5344CB8AC3E}">
        <p14:creationId xmlns:p14="http://schemas.microsoft.com/office/powerpoint/2010/main" val="259910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5473F-BA52-4074-BD56-30FC34E9EEC8}"/>
              </a:ext>
            </a:extLst>
          </p:cNvPr>
          <p:cNvSpPr>
            <a:spLocks noGrp="1"/>
          </p:cNvSpPr>
          <p:nvPr>
            <p:ph type="title"/>
          </p:nvPr>
        </p:nvSpPr>
        <p:spPr>
          <a:xfrm>
            <a:off x="896815" y="-4736"/>
            <a:ext cx="10515600" cy="1133693"/>
          </a:xfrm>
        </p:spPr>
        <p:txBody>
          <a:bodyPr>
            <a:normAutofit/>
          </a:bodyPr>
          <a:lstStyle/>
          <a:p>
            <a:pPr algn="ctr"/>
            <a:r>
              <a:rPr lang="en-US" sz="5200" dirty="0">
                <a:cs typeface="Calibri Light"/>
              </a:rPr>
              <a:t>Components – Working Mechanism</a:t>
            </a:r>
          </a:p>
        </p:txBody>
      </p:sp>
      <p:graphicFrame>
        <p:nvGraphicFramePr>
          <p:cNvPr id="4" name="Diagram 4">
            <a:extLst>
              <a:ext uri="{FF2B5EF4-FFF2-40B4-BE49-F238E27FC236}">
                <a16:creationId xmlns:a16="http://schemas.microsoft.com/office/drawing/2014/main" id="{ACA53157-D205-44E3-924D-7489DDA29CAB}"/>
              </a:ext>
            </a:extLst>
          </p:cNvPr>
          <p:cNvGraphicFramePr>
            <a:graphicFrameLocks noGrp="1"/>
          </p:cNvGraphicFramePr>
          <p:nvPr>
            <p:ph idx="1"/>
            <p:extLst>
              <p:ext uri="{D42A27DB-BD31-4B8C-83A1-F6EECF244321}">
                <p14:modId xmlns:p14="http://schemas.microsoft.com/office/powerpoint/2010/main" val="333376085"/>
              </p:ext>
            </p:extLst>
          </p:nvPr>
        </p:nvGraphicFramePr>
        <p:xfrm>
          <a:off x="131832" y="4676122"/>
          <a:ext cx="11980984" cy="174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3">
            <a:extLst>
              <a:ext uri="{FF2B5EF4-FFF2-40B4-BE49-F238E27FC236}">
                <a16:creationId xmlns:a16="http://schemas.microsoft.com/office/drawing/2014/main" id="{B6CF722D-9DA5-49A6-973B-525AFDD6906C}"/>
              </a:ext>
            </a:extLst>
          </p:cNvPr>
          <p:cNvGraphicFramePr/>
          <p:nvPr>
            <p:extLst>
              <p:ext uri="{D42A27DB-BD31-4B8C-83A1-F6EECF244321}">
                <p14:modId xmlns:p14="http://schemas.microsoft.com/office/powerpoint/2010/main" val="2503445973"/>
              </p:ext>
            </p:extLst>
          </p:nvPr>
        </p:nvGraphicFramePr>
        <p:xfrm>
          <a:off x="1183139" y="-945850"/>
          <a:ext cx="9750673" cy="72106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24" name="TextBox 1523">
            <a:extLst>
              <a:ext uri="{FF2B5EF4-FFF2-40B4-BE49-F238E27FC236}">
                <a16:creationId xmlns:a16="http://schemas.microsoft.com/office/drawing/2014/main" id="{5D9D8BE3-A835-4FD7-8DEB-2DC2BA6255A0}"/>
              </a:ext>
            </a:extLst>
          </p:cNvPr>
          <p:cNvSpPr txBox="1"/>
          <p:nvPr/>
        </p:nvSpPr>
        <p:spPr>
          <a:xfrm>
            <a:off x="2769439" y="1606903"/>
            <a:ext cx="13110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cs typeface="Calibri"/>
              </a:rPr>
              <a:t>Query vocab information</a:t>
            </a:r>
            <a:endParaRPr lang="en-US" b="1">
              <a:cs typeface="Calibri"/>
            </a:endParaRPr>
          </a:p>
        </p:txBody>
      </p:sp>
      <p:sp>
        <p:nvSpPr>
          <p:cNvPr id="1525" name="TextBox 1524">
            <a:extLst>
              <a:ext uri="{FF2B5EF4-FFF2-40B4-BE49-F238E27FC236}">
                <a16:creationId xmlns:a16="http://schemas.microsoft.com/office/drawing/2014/main" id="{A454629F-79FA-44AB-AA8C-1E0076FC72F7}"/>
              </a:ext>
            </a:extLst>
          </p:cNvPr>
          <p:cNvSpPr txBox="1"/>
          <p:nvPr/>
        </p:nvSpPr>
        <p:spPr>
          <a:xfrm>
            <a:off x="5419400" y="1611746"/>
            <a:ext cx="12834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cs typeface="Calibri"/>
              </a:rPr>
              <a:t>Top k retrieved regulations</a:t>
            </a:r>
            <a:endParaRPr lang="en-US" b="1">
              <a:cs typeface="Calibri"/>
            </a:endParaRPr>
          </a:p>
        </p:txBody>
      </p:sp>
      <p:sp>
        <p:nvSpPr>
          <p:cNvPr id="1526" name="TextBox 1525">
            <a:extLst>
              <a:ext uri="{FF2B5EF4-FFF2-40B4-BE49-F238E27FC236}">
                <a16:creationId xmlns:a16="http://schemas.microsoft.com/office/drawing/2014/main" id="{6507FE33-C032-435D-AD4E-A34E7D96C48F}"/>
              </a:ext>
            </a:extLst>
          </p:cNvPr>
          <p:cNvSpPr txBox="1"/>
          <p:nvPr/>
        </p:nvSpPr>
        <p:spPr>
          <a:xfrm>
            <a:off x="8139922" y="1605489"/>
            <a:ext cx="10355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cs typeface="Calibri"/>
              </a:rPr>
              <a:t>Textual Answer output</a:t>
            </a:r>
            <a:endParaRPr lang="en-US" b="1">
              <a:cs typeface="Calibri"/>
            </a:endParaRPr>
          </a:p>
        </p:txBody>
      </p:sp>
      <p:sp>
        <p:nvSpPr>
          <p:cNvPr id="1527" name="TextBox 1526">
            <a:extLst>
              <a:ext uri="{FF2B5EF4-FFF2-40B4-BE49-F238E27FC236}">
                <a16:creationId xmlns:a16="http://schemas.microsoft.com/office/drawing/2014/main" id="{B73AA1BC-AF0F-4478-94D1-AD5C7258C6C6}"/>
              </a:ext>
            </a:extLst>
          </p:cNvPr>
          <p:cNvSpPr txBox="1"/>
          <p:nvPr/>
        </p:nvSpPr>
        <p:spPr>
          <a:xfrm>
            <a:off x="453456" y="1515430"/>
            <a:ext cx="10539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Query  and document input</a:t>
            </a:r>
            <a:endParaRPr lang="en-US" sz="1200" b="1">
              <a:cs typeface="Calibri"/>
            </a:endParaRPr>
          </a:p>
        </p:txBody>
      </p:sp>
      <p:sp>
        <p:nvSpPr>
          <p:cNvPr id="1528" name="TextBox 1527">
            <a:extLst>
              <a:ext uri="{FF2B5EF4-FFF2-40B4-BE49-F238E27FC236}">
                <a16:creationId xmlns:a16="http://schemas.microsoft.com/office/drawing/2014/main" id="{FABD623C-0C36-442B-97AE-2E69C25651C1}"/>
              </a:ext>
            </a:extLst>
          </p:cNvPr>
          <p:cNvSpPr txBox="1"/>
          <p:nvPr/>
        </p:nvSpPr>
        <p:spPr>
          <a:xfrm>
            <a:off x="10649756" y="1518031"/>
            <a:ext cx="126510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Knowledge Graph with expanded </a:t>
            </a:r>
            <a:r>
              <a:rPr lang="en-US" sz="1200" b="1" dirty="0"/>
              <a:t>output</a:t>
            </a:r>
            <a:endParaRPr lang="en-US" sz="1200" b="1">
              <a:cs typeface="Calibri"/>
            </a:endParaRPr>
          </a:p>
        </p:txBody>
      </p:sp>
    </p:spTree>
    <p:extLst>
      <p:ext uri="{BB962C8B-B14F-4D97-AF65-F5344CB8AC3E}">
        <p14:creationId xmlns:p14="http://schemas.microsoft.com/office/powerpoint/2010/main" val="287352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D9D7E7-DF77-490E-BCAC-DB04B3804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CF23D-96B4-459A-B124-D98035AA0D10}"/>
              </a:ext>
            </a:extLst>
          </p:cNvPr>
          <p:cNvSpPr>
            <a:spLocks noGrp="1"/>
          </p:cNvSpPr>
          <p:nvPr>
            <p:ph type="title"/>
          </p:nvPr>
        </p:nvSpPr>
        <p:spPr>
          <a:xfrm>
            <a:off x="7105395" y="993913"/>
            <a:ext cx="4360386" cy="3776869"/>
          </a:xfrm>
        </p:spPr>
        <p:txBody>
          <a:bodyPr vert="horz" lIns="91440" tIns="45720" rIns="91440" bIns="45720" rtlCol="0" anchor="b">
            <a:normAutofit/>
          </a:bodyPr>
          <a:lstStyle/>
          <a:p>
            <a:r>
              <a:rPr lang="en-US" sz="8000" kern="1200" dirty="0">
                <a:latin typeface="+mj-lt"/>
                <a:ea typeface="+mj-ea"/>
                <a:cs typeface="+mj-cs"/>
              </a:rPr>
              <a:t>Demo</a:t>
            </a:r>
            <a:endParaRPr lang="en-US" sz="8000" kern="1200" dirty="0"/>
          </a:p>
        </p:txBody>
      </p:sp>
      <p:sp>
        <p:nvSpPr>
          <p:cNvPr id="24" name="Freeform: Shape 23">
            <a:extLst>
              <a:ext uri="{FF2B5EF4-FFF2-40B4-BE49-F238E27FC236}">
                <a16:creationId xmlns:a16="http://schemas.microsoft.com/office/drawing/2014/main" id="{D89AF302-1573-4DC3-9F33-A0090D863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2682" y="470193"/>
            <a:ext cx="2446744" cy="2452562"/>
          </a:xfrm>
          <a:custGeom>
            <a:avLst/>
            <a:gdLst>
              <a:gd name="connsiteX0" fmla="*/ 0 w 2446744"/>
              <a:gd name="connsiteY0" fmla="*/ 0 h 2452562"/>
              <a:gd name="connsiteX1" fmla="*/ 230730 w 2446744"/>
              <a:gd name="connsiteY1" fmla="*/ 35214 h 2452562"/>
              <a:gd name="connsiteX2" fmla="*/ 2410483 w 2446744"/>
              <a:gd name="connsiteY2" fmla="*/ 2214968 h 2452562"/>
              <a:gd name="connsiteX3" fmla="*/ 2446744 w 2446744"/>
              <a:gd name="connsiteY3" fmla="*/ 2452562 h 2452562"/>
              <a:gd name="connsiteX4" fmla="*/ 1847625 w 2446744"/>
              <a:gd name="connsiteY4" fmla="*/ 2452562 h 2452562"/>
              <a:gd name="connsiteX5" fmla="*/ 1829601 w 2446744"/>
              <a:gd name="connsiteY5" fmla="*/ 2334463 h 2452562"/>
              <a:gd name="connsiteX6" fmla="*/ 111235 w 2446744"/>
              <a:gd name="connsiteY6" fmla="*/ 616095 h 2452562"/>
              <a:gd name="connsiteX7" fmla="*/ 0 w 2446744"/>
              <a:gd name="connsiteY7" fmla="*/ 599119 h 2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744" h="2452562">
                <a:moveTo>
                  <a:pt x="0" y="0"/>
                </a:moveTo>
                <a:lnTo>
                  <a:pt x="230730" y="35214"/>
                </a:lnTo>
                <a:cubicBezTo>
                  <a:pt x="1324840" y="259101"/>
                  <a:pt x="2186596" y="1120858"/>
                  <a:pt x="2410483" y="2214968"/>
                </a:cubicBezTo>
                <a:lnTo>
                  <a:pt x="2446744" y="2452562"/>
                </a:lnTo>
                <a:lnTo>
                  <a:pt x="1847625" y="2452562"/>
                </a:lnTo>
                <a:lnTo>
                  <a:pt x="1829601" y="2334463"/>
                </a:lnTo>
                <a:cubicBezTo>
                  <a:pt x="1653104" y="1471942"/>
                  <a:pt x="973755" y="792593"/>
                  <a:pt x="111235" y="616095"/>
                </a:cubicBezTo>
                <a:lnTo>
                  <a:pt x="0" y="599119"/>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0C082ED4-395D-4CAE-BC6E-E8E3D7AE6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4875" y="3163625"/>
            <a:ext cx="530750" cy="530750"/>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
            <a:extLst>
              <a:ext uri="{FF2B5EF4-FFF2-40B4-BE49-F238E27FC236}">
                <a16:creationId xmlns:a16="http://schemas.microsoft.com/office/drawing/2014/main" id="{45D15B06-0724-416E-9972-8F0381A1D4B5}"/>
              </a:ext>
            </a:extLst>
          </p:cNvPr>
          <p:cNvPicPr>
            <a:picLocks noChangeAspect="1"/>
          </p:cNvPicPr>
          <p:nvPr/>
        </p:nvPicPr>
        <p:blipFill>
          <a:blip r:embed="rId2">
            <a:duotone>
              <a:prstClr val="black"/>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2065" y="2259203"/>
            <a:ext cx="3550028" cy="3550028"/>
          </a:xfrm>
          <a:prstGeom prst="rect">
            <a:avLst/>
          </a:prstGeom>
        </p:spPr>
      </p:pic>
    </p:spTree>
    <p:extLst>
      <p:ext uri="{BB962C8B-B14F-4D97-AF65-F5344CB8AC3E}">
        <p14:creationId xmlns:p14="http://schemas.microsoft.com/office/powerpoint/2010/main" val="259766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5D05-F1AE-4F37-A2D1-366B0EAE33FB}"/>
              </a:ext>
            </a:extLst>
          </p:cNvPr>
          <p:cNvSpPr>
            <a:spLocks noGrp="1"/>
          </p:cNvSpPr>
          <p:nvPr>
            <p:ph type="title"/>
          </p:nvPr>
        </p:nvSpPr>
        <p:spPr>
          <a:xfrm>
            <a:off x="4965430" y="629268"/>
            <a:ext cx="6586491" cy="1286160"/>
          </a:xfrm>
        </p:spPr>
        <p:txBody>
          <a:bodyPr anchor="b">
            <a:normAutofit/>
          </a:bodyPr>
          <a:lstStyle/>
          <a:p>
            <a:r>
              <a:rPr lang="en-US" dirty="0">
                <a:cs typeface="Calibri Light"/>
              </a:rPr>
              <a:t>The Idea</a:t>
            </a:r>
            <a:endParaRPr lang="en-US" dirty="0"/>
          </a:p>
        </p:txBody>
      </p:sp>
      <p:sp>
        <p:nvSpPr>
          <p:cNvPr id="3" name="Content Placeholder 2">
            <a:extLst>
              <a:ext uri="{FF2B5EF4-FFF2-40B4-BE49-F238E27FC236}">
                <a16:creationId xmlns:a16="http://schemas.microsoft.com/office/drawing/2014/main" id="{19FF4F9E-EA31-4423-8695-647AE26AFE13}"/>
              </a:ext>
            </a:extLst>
          </p:cNvPr>
          <p:cNvSpPr>
            <a:spLocks noGrp="1"/>
          </p:cNvSpPr>
          <p:nvPr>
            <p:ph idx="1"/>
          </p:nvPr>
        </p:nvSpPr>
        <p:spPr>
          <a:xfrm>
            <a:off x="4965431" y="2438400"/>
            <a:ext cx="6586489" cy="3785419"/>
          </a:xfrm>
        </p:spPr>
        <p:txBody>
          <a:bodyPr vert="horz" lIns="91440" tIns="45720" rIns="91440" bIns="45720" rtlCol="0" anchor="t">
            <a:normAutofit/>
          </a:bodyPr>
          <a:lstStyle/>
          <a:p>
            <a:pPr algn="just"/>
            <a:r>
              <a:rPr lang="en-US" sz="2400" dirty="0">
                <a:cs typeface="Calibri"/>
              </a:rPr>
              <a:t>Regulations retrieval based on user query.</a:t>
            </a:r>
            <a:endParaRPr lang="en-US"/>
          </a:p>
          <a:p>
            <a:pPr algn="just"/>
            <a:r>
              <a:rPr lang="en-US" sz="2400" dirty="0">
                <a:cs typeface="Calibri"/>
              </a:rPr>
              <a:t>Employment of combination of classical and state-of-the-art models for accurate answering.</a:t>
            </a:r>
          </a:p>
          <a:p>
            <a:pPr algn="just"/>
            <a:r>
              <a:rPr lang="en-US" sz="2400" dirty="0">
                <a:cs typeface="Calibri"/>
              </a:rPr>
              <a:t>Visual representation of expanded output (answer + associated additional documents and legal cases) via user interactive knowledge graph.</a:t>
            </a:r>
          </a:p>
          <a:p>
            <a:pPr algn="just"/>
            <a:endParaRPr lang="en-US" sz="2000">
              <a:cs typeface="Calibri"/>
            </a:endParaRPr>
          </a:p>
        </p:txBody>
      </p:sp>
      <p:pic>
        <p:nvPicPr>
          <p:cNvPr id="5" name="Picture 4">
            <a:extLst>
              <a:ext uri="{FF2B5EF4-FFF2-40B4-BE49-F238E27FC236}">
                <a16:creationId xmlns:a16="http://schemas.microsoft.com/office/drawing/2014/main" id="{A94DE93B-E696-4B9C-ADB5-D0630B4362C5}"/>
              </a:ext>
            </a:extLst>
          </p:cNvPr>
          <p:cNvPicPr>
            <a:picLocks noChangeAspect="1"/>
          </p:cNvPicPr>
          <p:nvPr/>
        </p:nvPicPr>
        <p:blipFill rotWithShape="1">
          <a:blip r:embed="rId2"/>
          <a:srcRect l="44832" r="4475"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488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31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9EE2-C3C3-4AA6-856E-0603B8D8E429}"/>
              </a:ext>
            </a:extLst>
          </p:cNvPr>
          <p:cNvSpPr>
            <a:spLocks noGrp="1"/>
          </p:cNvSpPr>
          <p:nvPr>
            <p:ph type="title"/>
          </p:nvPr>
        </p:nvSpPr>
        <p:spPr>
          <a:xfrm>
            <a:off x="1653363" y="365760"/>
            <a:ext cx="9367203" cy="1188720"/>
          </a:xfrm>
        </p:spPr>
        <p:txBody>
          <a:bodyPr>
            <a:normAutofit/>
          </a:bodyPr>
          <a:lstStyle/>
          <a:p>
            <a:r>
              <a:rPr lang="en-US" dirty="0">
                <a:cs typeface="Calibri Light"/>
              </a:rPr>
              <a:t>Components of the Model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A8D344-E035-497C-B4D4-9E3D2B99D93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dirty="0">
                <a:cs typeface="Calibri"/>
              </a:rPr>
              <a:t>Query Pre-processing Module</a:t>
            </a:r>
          </a:p>
          <a:p>
            <a:r>
              <a:rPr lang="en-US" sz="2400" dirty="0">
                <a:cs typeface="Calibri"/>
              </a:rPr>
              <a:t>Regulations Retrieval Module</a:t>
            </a:r>
          </a:p>
          <a:p>
            <a:r>
              <a:rPr lang="en-US" sz="2400" dirty="0">
                <a:cs typeface="Calibri"/>
              </a:rPr>
              <a:t>Answer Module</a:t>
            </a:r>
          </a:p>
          <a:p>
            <a:r>
              <a:rPr lang="en-US" sz="2400" dirty="0">
                <a:cs typeface="Calibri"/>
              </a:rPr>
              <a:t>Semantic Knowledge Graph Module (Ongoing)</a:t>
            </a:r>
          </a:p>
          <a:p>
            <a:pPr marL="0" indent="0">
              <a:buNone/>
            </a:pPr>
            <a:endParaRPr lang="en-US" sz="2400">
              <a:cs typeface="Calibri"/>
            </a:endParaRPr>
          </a:p>
          <a:p>
            <a:pPr marL="0" indent="0">
              <a:buNone/>
            </a:pPr>
            <a:endParaRPr lang="en-US" sz="2400" dirty="0">
              <a:cs typeface="Calibri"/>
            </a:endParaRPr>
          </a:p>
          <a:p>
            <a:endParaRPr lang="en-US" sz="2400">
              <a:cs typeface="Calibri"/>
            </a:endParaRPr>
          </a:p>
        </p:txBody>
      </p:sp>
      <p:sp>
        <p:nvSpPr>
          <p:cNvPr id="4" name="Rectangle 3">
            <a:extLst>
              <a:ext uri="{FF2B5EF4-FFF2-40B4-BE49-F238E27FC236}">
                <a16:creationId xmlns:a16="http://schemas.microsoft.com/office/drawing/2014/main" id="{DDF7056F-B314-499A-87EC-BFDC54A6A3CC}"/>
              </a:ext>
            </a:extLst>
          </p:cNvPr>
          <p:cNvSpPr/>
          <p:nvPr/>
        </p:nvSpPr>
        <p:spPr>
          <a:xfrm>
            <a:off x="4290645" y="4691185"/>
            <a:ext cx="4093306" cy="1592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pPr>
            <a:r>
              <a:rPr lang="en-US" b="1" dirty="0">
                <a:ea typeface="+mn-lt"/>
                <a:cs typeface="+mn-lt"/>
              </a:rPr>
              <a:t>Input : Query, Document</a:t>
            </a:r>
            <a:endParaRPr lang="en-US"/>
          </a:p>
          <a:p>
            <a:pPr algn="ctr">
              <a:lnSpc>
                <a:spcPct val="90000"/>
              </a:lnSpc>
              <a:spcBef>
                <a:spcPts val="1000"/>
              </a:spcBef>
            </a:pPr>
            <a:r>
              <a:rPr lang="en-US" b="1" dirty="0">
                <a:ea typeface="+mn-lt"/>
                <a:cs typeface="+mn-lt"/>
              </a:rPr>
              <a:t>Output: Answer span, Answer Regulation</a:t>
            </a:r>
            <a:endParaRPr lang="en-US" b="1" dirty="0">
              <a:cs typeface="Calibri"/>
            </a:endParaRPr>
          </a:p>
        </p:txBody>
      </p:sp>
    </p:spTree>
    <p:extLst>
      <p:ext uri="{BB962C8B-B14F-4D97-AF65-F5344CB8AC3E}">
        <p14:creationId xmlns:p14="http://schemas.microsoft.com/office/powerpoint/2010/main" val="261147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90E9-1B45-40D3-BE64-841901A1E07A}"/>
              </a:ext>
            </a:extLst>
          </p:cNvPr>
          <p:cNvSpPr>
            <a:spLocks noGrp="1"/>
          </p:cNvSpPr>
          <p:nvPr>
            <p:ph type="title"/>
          </p:nvPr>
        </p:nvSpPr>
        <p:spPr>
          <a:xfrm>
            <a:off x="808892" y="3663"/>
            <a:ext cx="10515600" cy="846871"/>
          </a:xfrm>
        </p:spPr>
        <p:txBody>
          <a:bodyPr/>
          <a:lstStyle/>
          <a:p>
            <a:pPr algn="ctr"/>
            <a:r>
              <a:rPr lang="en-US" dirty="0">
                <a:cs typeface="Calibri Light"/>
              </a:rPr>
              <a:t>Flowchart</a:t>
            </a:r>
          </a:p>
        </p:txBody>
      </p:sp>
      <p:pic>
        <p:nvPicPr>
          <p:cNvPr id="7" name="Picture 7" descr="Diagram&#10;&#10;Description automatically generated">
            <a:extLst>
              <a:ext uri="{FF2B5EF4-FFF2-40B4-BE49-F238E27FC236}">
                <a16:creationId xmlns:a16="http://schemas.microsoft.com/office/drawing/2014/main" id="{1988D51A-188A-4773-A3E9-EC02C2F0D789}"/>
              </a:ext>
            </a:extLst>
          </p:cNvPr>
          <p:cNvPicPr>
            <a:picLocks noGrp="1" noChangeAspect="1"/>
          </p:cNvPicPr>
          <p:nvPr>
            <p:ph idx="1"/>
          </p:nvPr>
        </p:nvPicPr>
        <p:blipFill>
          <a:blip r:embed="rId2"/>
          <a:stretch>
            <a:fillRect/>
          </a:stretch>
        </p:blipFill>
        <p:spPr>
          <a:xfrm>
            <a:off x="476697" y="653318"/>
            <a:ext cx="10701298" cy="6051183"/>
          </a:xfrm>
        </p:spPr>
      </p:pic>
    </p:spTree>
    <p:extLst>
      <p:ext uri="{BB962C8B-B14F-4D97-AF65-F5344CB8AC3E}">
        <p14:creationId xmlns:p14="http://schemas.microsoft.com/office/powerpoint/2010/main" val="310494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C4E351-C4D0-4D23-BEA8-3136F7E47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2D95578-3010-40A8-9EE1-D6D43C23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2A4E3E5-F2E4-4F3C-85FD-5523DEF57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E05FDD-CC3B-45C8-9CE2-0C93D863E4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16CFDC4-DE7D-4153-89C5-608818994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279650" y="-7"/>
            <a:ext cx="9909174" cy="685799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8089A07-4E70-4368-AA91-F0200C6796C1}"/>
              </a:ext>
            </a:extLst>
          </p:cNvPr>
          <p:cNvSpPr>
            <a:spLocks noGrp="1"/>
          </p:cNvSpPr>
          <p:nvPr>
            <p:ph type="title"/>
          </p:nvPr>
        </p:nvSpPr>
        <p:spPr>
          <a:xfrm>
            <a:off x="2921122" y="317638"/>
            <a:ext cx="6483351" cy="843191"/>
          </a:xfrm>
        </p:spPr>
        <p:txBody>
          <a:bodyPr anchor="t">
            <a:normAutofit/>
          </a:bodyPr>
          <a:lstStyle/>
          <a:p>
            <a:r>
              <a:rPr lang="en-US" sz="3600" dirty="0">
                <a:cs typeface="Calibri Light"/>
              </a:rPr>
              <a:t>Challenges</a:t>
            </a:r>
          </a:p>
        </p:txBody>
      </p:sp>
      <p:sp>
        <p:nvSpPr>
          <p:cNvPr id="3" name="Content Placeholder 2">
            <a:extLst>
              <a:ext uri="{FF2B5EF4-FFF2-40B4-BE49-F238E27FC236}">
                <a16:creationId xmlns:a16="http://schemas.microsoft.com/office/drawing/2014/main" id="{449CD86A-9F78-4233-8CA7-026D08B6F3A1}"/>
              </a:ext>
            </a:extLst>
          </p:cNvPr>
          <p:cNvSpPr>
            <a:spLocks noGrp="1"/>
          </p:cNvSpPr>
          <p:nvPr>
            <p:ph idx="1"/>
          </p:nvPr>
        </p:nvSpPr>
        <p:spPr>
          <a:xfrm>
            <a:off x="2855913" y="1567821"/>
            <a:ext cx="6480175" cy="5158434"/>
          </a:xfrm>
        </p:spPr>
        <p:txBody>
          <a:bodyPr vert="horz" lIns="91440" tIns="45720" rIns="91440" bIns="45720" rtlCol="0" anchor="t">
            <a:normAutofit/>
          </a:bodyPr>
          <a:lstStyle/>
          <a:p>
            <a:pPr algn="just"/>
            <a:r>
              <a:rPr lang="en-US" sz="2000" b="1" dirty="0">
                <a:solidFill>
                  <a:schemeClr val="tx1">
                    <a:alpha val="60000"/>
                  </a:schemeClr>
                </a:solidFill>
                <a:cs typeface="Calibri"/>
              </a:rPr>
              <a:t>Query Pre-processing</a:t>
            </a:r>
            <a:r>
              <a:rPr lang="en-US" sz="2000" dirty="0">
                <a:solidFill>
                  <a:schemeClr val="tx1">
                    <a:alpha val="60000"/>
                  </a:schemeClr>
                </a:solidFill>
                <a:cs typeface="Calibri"/>
              </a:rPr>
              <a:t>: Accurate capture of synonyms and hypernyms</a:t>
            </a:r>
            <a:endParaRPr lang="en-US"/>
          </a:p>
          <a:p>
            <a:pPr algn="just"/>
            <a:r>
              <a:rPr lang="en-US" sz="2000" b="1" dirty="0">
                <a:solidFill>
                  <a:schemeClr val="tx1">
                    <a:alpha val="60000"/>
                  </a:schemeClr>
                </a:solidFill>
                <a:cs typeface="Calibri"/>
              </a:rPr>
              <a:t>Regulations retrieval</a:t>
            </a:r>
            <a:r>
              <a:rPr lang="en-US" sz="2000" dirty="0">
                <a:solidFill>
                  <a:schemeClr val="tx1">
                    <a:alpha val="60000"/>
                  </a:schemeClr>
                </a:solidFill>
                <a:cs typeface="Calibri"/>
              </a:rPr>
              <a:t>: Capture of answer regulation(s) in top k</a:t>
            </a:r>
            <a:endParaRPr lang="en-US" sz="2000" dirty="0">
              <a:solidFill>
                <a:srgbClr val="000000">
                  <a:alpha val="60000"/>
                </a:srgbClr>
              </a:solidFill>
              <a:cs typeface="Calibri"/>
            </a:endParaRPr>
          </a:p>
          <a:p>
            <a:pPr algn="just"/>
            <a:r>
              <a:rPr lang="en-US" sz="2000" b="1" dirty="0">
                <a:solidFill>
                  <a:schemeClr val="tx1">
                    <a:alpha val="60000"/>
                  </a:schemeClr>
                </a:solidFill>
                <a:cs typeface="Calibri"/>
              </a:rPr>
              <a:t>Answer Module</a:t>
            </a:r>
            <a:r>
              <a:rPr lang="en-US" sz="2000" dirty="0">
                <a:solidFill>
                  <a:schemeClr val="tx1">
                    <a:alpha val="60000"/>
                  </a:schemeClr>
                </a:solidFill>
                <a:cs typeface="Calibri"/>
              </a:rPr>
              <a:t>: Accurate answer span for vague queries</a:t>
            </a:r>
            <a:endParaRPr lang="en-US" sz="2000" dirty="0">
              <a:solidFill>
                <a:srgbClr val="000000">
                  <a:alpha val="60000"/>
                </a:srgbClr>
              </a:solidFill>
              <a:cs typeface="Calibri"/>
            </a:endParaRPr>
          </a:p>
          <a:p>
            <a:pPr algn="just"/>
            <a:r>
              <a:rPr lang="en-US" sz="2000" b="1" dirty="0">
                <a:solidFill>
                  <a:schemeClr val="tx1">
                    <a:alpha val="60000"/>
                  </a:schemeClr>
                </a:solidFill>
                <a:cs typeface="Calibri"/>
              </a:rPr>
              <a:t>Knowledge Graph</a:t>
            </a:r>
            <a:r>
              <a:rPr lang="en-US" sz="2000" dirty="0">
                <a:solidFill>
                  <a:schemeClr val="tx1">
                    <a:alpha val="60000"/>
                  </a:schemeClr>
                </a:solidFill>
                <a:cs typeface="Calibri"/>
              </a:rPr>
              <a:t>: Capture text span defining edge relationship between regulations and associated documents</a:t>
            </a:r>
            <a:endParaRPr lang="en-US" sz="2000" dirty="0">
              <a:solidFill>
                <a:srgbClr val="000000">
                  <a:alpha val="60000"/>
                </a:srgbClr>
              </a:solidFill>
              <a:cs typeface="Calibri"/>
            </a:endParaRPr>
          </a:p>
          <a:p>
            <a:pPr marL="0" indent="0" algn="just">
              <a:buNone/>
            </a:pPr>
            <a:endParaRPr lang="en-US" sz="2000" dirty="0">
              <a:solidFill>
                <a:srgbClr val="000000">
                  <a:alpha val="60000"/>
                </a:srgbClr>
              </a:solidFill>
              <a:cs typeface="Calibri"/>
            </a:endParaRPr>
          </a:p>
          <a:p>
            <a:pPr marL="0" indent="0" algn="just">
              <a:buNone/>
            </a:pPr>
            <a:endParaRPr lang="en-US" sz="2000" dirty="0">
              <a:solidFill>
                <a:srgbClr val="000000">
                  <a:alpha val="60000"/>
                </a:srgbClr>
              </a:solidFill>
              <a:cs typeface="Calibri"/>
            </a:endParaRPr>
          </a:p>
          <a:p>
            <a:pPr marL="0" indent="0" algn="just">
              <a:buNone/>
            </a:pPr>
            <a:endParaRPr lang="en-US" sz="2000" dirty="0">
              <a:solidFill>
                <a:srgbClr val="000000">
                  <a:alpha val="60000"/>
                </a:srgbClr>
              </a:solidFill>
              <a:cs typeface="Calibri"/>
            </a:endParaRPr>
          </a:p>
          <a:p>
            <a:pPr marL="0" indent="0" algn="just">
              <a:buNone/>
            </a:pPr>
            <a:endParaRPr lang="en-US" sz="2000" dirty="0">
              <a:solidFill>
                <a:srgbClr val="000000">
                  <a:alpha val="60000"/>
                </a:srgbClr>
              </a:solidFill>
              <a:cs typeface="Calibri"/>
            </a:endParaRPr>
          </a:p>
          <a:p>
            <a:pPr algn="just"/>
            <a:endParaRPr lang="en-US" sz="2000">
              <a:solidFill>
                <a:srgbClr val="000000">
                  <a:alpha val="60000"/>
                </a:srgbClr>
              </a:solidFill>
              <a:cs typeface="Calibri"/>
            </a:endParaRPr>
          </a:p>
        </p:txBody>
      </p:sp>
      <p:sp>
        <p:nvSpPr>
          <p:cNvPr id="5" name="TextBox 4">
            <a:extLst>
              <a:ext uri="{FF2B5EF4-FFF2-40B4-BE49-F238E27FC236}">
                <a16:creationId xmlns:a16="http://schemas.microsoft.com/office/drawing/2014/main" id="{390DC51D-6535-4520-9D81-90DDE074606D}"/>
              </a:ext>
            </a:extLst>
          </p:cNvPr>
          <p:cNvSpPr txBox="1"/>
          <p:nvPr/>
        </p:nvSpPr>
        <p:spPr>
          <a:xfrm>
            <a:off x="3138122" y="5355737"/>
            <a:ext cx="349542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Demo : </a:t>
            </a:r>
            <a:r>
              <a:rPr lang="en-US" dirty="0">
                <a:cs typeface="Calibri"/>
              </a:rPr>
              <a:t>&lt;link&gt;</a:t>
            </a:r>
          </a:p>
        </p:txBody>
      </p:sp>
    </p:spTree>
    <p:extLst>
      <p:ext uri="{BB962C8B-B14F-4D97-AF65-F5344CB8AC3E}">
        <p14:creationId xmlns:p14="http://schemas.microsoft.com/office/powerpoint/2010/main" val="24425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75E59-7B5C-47C8-B890-C39798CF5390}"/>
              </a:ext>
            </a:extLst>
          </p:cNvPr>
          <p:cNvSpPr>
            <a:spLocks noGrp="1"/>
          </p:cNvSpPr>
          <p:nvPr>
            <p:ph type="title"/>
          </p:nvPr>
        </p:nvSpPr>
        <p:spPr>
          <a:xfrm>
            <a:off x="1616054" y="1261137"/>
            <a:ext cx="8959893" cy="888360"/>
          </a:xfrm>
        </p:spPr>
        <p:txBody>
          <a:bodyPr anchor="b">
            <a:normAutofit/>
          </a:bodyPr>
          <a:lstStyle/>
          <a:p>
            <a:pPr algn="ctr"/>
            <a:r>
              <a:rPr lang="en-US" sz="3600" dirty="0">
                <a:cs typeface="Calibri Light"/>
              </a:rPr>
              <a:t>Future Steps</a:t>
            </a:r>
          </a:p>
        </p:txBody>
      </p:sp>
      <p:sp>
        <p:nvSpPr>
          <p:cNvPr id="3" name="Content Placeholder 2">
            <a:extLst>
              <a:ext uri="{FF2B5EF4-FFF2-40B4-BE49-F238E27FC236}">
                <a16:creationId xmlns:a16="http://schemas.microsoft.com/office/drawing/2014/main" id="{A3B44770-775A-4090-904F-CEDA5D74AF12}"/>
              </a:ext>
            </a:extLst>
          </p:cNvPr>
          <p:cNvSpPr>
            <a:spLocks noGrp="1"/>
          </p:cNvSpPr>
          <p:nvPr>
            <p:ph idx="1"/>
          </p:nvPr>
        </p:nvSpPr>
        <p:spPr>
          <a:xfrm>
            <a:off x="1616054" y="2427383"/>
            <a:ext cx="8959892" cy="3169482"/>
          </a:xfrm>
        </p:spPr>
        <p:txBody>
          <a:bodyPr vert="horz" lIns="91440" tIns="45720" rIns="91440" bIns="45720" rtlCol="0" anchor="t">
            <a:normAutofit/>
          </a:bodyPr>
          <a:lstStyle/>
          <a:p>
            <a:r>
              <a:rPr lang="en-US" sz="2400" dirty="0">
                <a:cs typeface="Calibri"/>
              </a:rPr>
              <a:t>Knowledge graph construction and integration</a:t>
            </a:r>
          </a:p>
          <a:p>
            <a:r>
              <a:rPr lang="en-US" sz="2400" dirty="0">
                <a:cs typeface="Calibri"/>
              </a:rPr>
              <a:t>Refine the retrieval module</a:t>
            </a:r>
          </a:p>
          <a:p>
            <a:r>
              <a:rPr lang="en-US" sz="2400" dirty="0">
                <a:cs typeface="Calibri"/>
              </a:rPr>
              <a:t>Expansion of the model to other SEBI documents</a:t>
            </a:r>
          </a:p>
        </p:txBody>
      </p:sp>
    </p:spTree>
    <p:extLst>
      <p:ext uri="{BB962C8B-B14F-4D97-AF65-F5344CB8AC3E}">
        <p14:creationId xmlns:p14="http://schemas.microsoft.com/office/powerpoint/2010/main" val="2609564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Extractive Query-Answering Model</vt:lpstr>
      <vt:lpstr>Inputs and Outputs</vt:lpstr>
      <vt:lpstr>Components – Working Mechanism</vt:lpstr>
      <vt:lpstr>Demo</vt:lpstr>
      <vt:lpstr>The Idea</vt:lpstr>
      <vt:lpstr>Components of the Model</vt:lpstr>
      <vt:lpstr>Flowchart</vt:lpstr>
      <vt:lpstr>Challenges</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467</cp:revision>
  <dcterms:created xsi:type="dcterms:W3CDTF">2021-01-11T06:01:38Z</dcterms:created>
  <dcterms:modified xsi:type="dcterms:W3CDTF">2021-03-09T13:49:46Z</dcterms:modified>
</cp:coreProperties>
</file>