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4BD41-99B3-49BA-AEA8-2D9AAD1EF7B5}" v="1145" dt="2020-12-10T18:28:34.980"/>
    <p1510:client id="{18874CF0-7421-92F4-E800-BB8BE67B6C65}" v="193" dt="2020-12-24T15:49:54.450"/>
    <p1510:client id="{CDF16C42-35E4-20B5-E6A9-1CFBBC39AA53}" v="46" dt="2020-12-24T17:39:01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DF16C42-35E4-20B5-E6A9-1CFBBC39AA53}"/>
    <pc:docChg chg="modSld">
      <pc:chgData name="" userId="" providerId="" clId="Web-{CDF16C42-35E4-20B5-E6A9-1CFBBC39AA53}" dt="2020-12-24T17:37:59.688" v="1" actId="20577"/>
      <pc:docMkLst>
        <pc:docMk/>
      </pc:docMkLst>
      <pc:sldChg chg="modSp">
        <pc:chgData name="" userId="" providerId="" clId="Web-{CDF16C42-35E4-20B5-E6A9-1CFBBC39AA53}" dt="2020-12-24T17:37:59.688" v="0" actId="20577"/>
        <pc:sldMkLst>
          <pc:docMk/>
          <pc:sldMk cId="1675807839" sldId="261"/>
        </pc:sldMkLst>
        <pc:spChg chg="mod">
          <ac:chgData name="" userId="" providerId="" clId="Web-{CDF16C42-35E4-20B5-E6A9-1CFBBC39AA53}" dt="2020-12-24T17:37:59.688" v="0" actId="20577"/>
          <ac:spMkLst>
            <pc:docMk/>
            <pc:sldMk cId="1675807839" sldId="261"/>
            <ac:spMk id="3" creationId="{6E0A7357-871B-4785-9718-D764BBC13B1C}"/>
          </ac:spMkLst>
        </pc:spChg>
      </pc:sldChg>
    </pc:docChg>
  </pc:docChgLst>
  <pc:docChgLst>
    <pc:chgData name="Deepti Saravanan" userId="S::deepti.saravanan@research.iiit.ac.in::e76e15b5-ae20-4b15-a49d-f6bded1df0a2" providerId="AD" clId="Web-{CDF16C42-35E4-20B5-E6A9-1CFBBC39AA53}"/>
    <pc:docChg chg="modSld">
      <pc:chgData name="Deepti Saravanan" userId="S::deepti.saravanan@research.iiit.ac.in::e76e15b5-ae20-4b15-a49d-f6bded1df0a2" providerId="AD" clId="Web-{CDF16C42-35E4-20B5-E6A9-1CFBBC39AA53}" dt="2020-12-24T17:38:18.658" v="42" actId="20577"/>
      <pc:docMkLst>
        <pc:docMk/>
      </pc:docMkLst>
      <pc:sldChg chg="modSp">
        <pc:chgData name="Deepti Saravanan" userId="S::deepti.saravanan@research.iiit.ac.in::e76e15b5-ae20-4b15-a49d-f6bded1df0a2" providerId="AD" clId="Web-{CDF16C42-35E4-20B5-E6A9-1CFBBC39AA53}" dt="2020-12-24T17:38:18.658" v="41" actId="20577"/>
        <pc:sldMkLst>
          <pc:docMk/>
          <pc:sldMk cId="1675807839" sldId="261"/>
        </pc:sldMkLst>
        <pc:spChg chg="mod">
          <ac:chgData name="Deepti Saravanan" userId="S::deepti.saravanan@research.iiit.ac.in::e76e15b5-ae20-4b15-a49d-f6bded1df0a2" providerId="AD" clId="Web-{CDF16C42-35E4-20B5-E6A9-1CFBBC39AA53}" dt="2020-12-24T17:38:18.658" v="41" actId="20577"/>
          <ac:spMkLst>
            <pc:docMk/>
            <pc:sldMk cId="1675807839" sldId="261"/>
            <ac:spMk id="3" creationId="{6E0A7357-871B-4785-9718-D764BBC13B1C}"/>
          </ac:spMkLst>
        </pc:spChg>
      </pc:sldChg>
    </pc:docChg>
  </pc:docChgLst>
  <pc:docChgLst>
    <pc:chgData name="Deepti Saravanan" userId="S::deepti.saravanan@research.iiit.ac.in::e76e15b5-ae20-4b15-a49d-f6bded1df0a2" providerId="AD" clId="Web-{13B4BD41-99B3-49BA-AEA8-2D9AAD1EF7B5}"/>
    <pc:docChg chg="addSld delSld modSld">
      <pc:chgData name="Deepti Saravanan" userId="S::deepti.saravanan@research.iiit.ac.in::e76e15b5-ae20-4b15-a49d-f6bded1df0a2" providerId="AD" clId="Web-{13B4BD41-99B3-49BA-AEA8-2D9AAD1EF7B5}" dt="2020-12-10T18:28:54.934" v="1142"/>
      <pc:docMkLst>
        <pc:docMk/>
      </pc:docMkLst>
      <pc:sldChg chg="addSp modSp mod setBg">
        <pc:chgData name="Deepti Saravanan" userId="S::deepti.saravanan@research.iiit.ac.in::e76e15b5-ae20-4b15-a49d-f6bded1df0a2" providerId="AD" clId="Web-{13B4BD41-99B3-49BA-AEA8-2D9AAD1EF7B5}" dt="2020-12-10T18:28:54.934" v="1142"/>
        <pc:sldMkLst>
          <pc:docMk/>
          <pc:sldMk cId="109857222" sldId="256"/>
        </pc:sldMkLst>
        <pc:spChg chg="mod">
          <ac:chgData name="Deepti Saravanan" userId="S::deepti.saravanan@research.iiit.ac.in::e76e15b5-ae20-4b15-a49d-f6bded1df0a2" providerId="AD" clId="Web-{13B4BD41-99B3-49BA-AEA8-2D9AAD1EF7B5}" dt="2020-12-10T18:28:54.934" v="114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epti Saravanan" userId="S::deepti.saravanan@research.iiit.ac.in::e76e15b5-ae20-4b15-a49d-f6bded1df0a2" providerId="AD" clId="Web-{13B4BD41-99B3-49BA-AEA8-2D9AAD1EF7B5}" dt="2020-12-10T18:28:54.934" v="114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8:28:54.934" v="1142"/>
          <ac:spMkLst>
            <pc:docMk/>
            <pc:sldMk cId="109857222" sldId="256"/>
            <ac:spMk id="8" creationId="{FFD48BC7-DC40-47DE-87EE-9F4B6ECB9ABB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8:28:54.934" v="1142"/>
          <ac:spMkLst>
            <pc:docMk/>
            <pc:sldMk cId="109857222" sldId="256"/>
            <ac:spMk id="10" creationId="{E502BBC7-2C76-46F3-BC24-5985BC13DB88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8:28:54.934" v="1142"/>
          <ac:spMkLst>
            <pc:docMk/>
            <pc:sldMk cId="109857222" sldId="256"/>
            <ac:spMk id="12" creationId="{C7F28D52-2A5F-4D23-81AE-7CB8B591C7AF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8:28:54.934" v="1142"/>
          <ac:spMkLst>
            <pc:docMk/>
            <pc:sldMk cId="109857222" sldId="256"/>
            <ac:spMk id="14" creationId="{3629484E-3792-4B3D-89AD-7C8A1ED0E0D4}"/>
          </ac:spMkLst>
        </pc:spChg>
      </pc:sldChg>
      <pc:sldChg chg="modSp new del">
        <pc:chgData name="Deepti Saravanan" userId="S::deepti.saravanan@research.iiit.ac.in::e76e15b5-ae20-4b15-a49d-f6bded1df0a2" providerId="AD" clId="Web-{13B4BD41-99B3-49BA-AEA8-2D9AAD1EF7B5}" dt="2020-12-10T17:45:05.938" v="93"/>
        <pc:sldMkLst>
          <pc:docMk/>
          <pc:sldMk cId="514447137" sldId="257"/>
        </pc:sldMkLst>
        <pc:spChg chg="mod">
          <ac:chgData name="Deepti Saravanan" userId="S::deepti.saravanan@research.iiit.ac.in::e76e15b5-ae20-4b15-a49d-f6bded1df0a2" providerId="AD" clId="Web-{13B4BD41-99B3-49BA-AEA8-2D9AAD1EF7B5}" dt="2020-12-10T16:49:53.478" v="59" actId="20577"/>
          <ac:spMkLst>
            <pc:docMk/>
            <pc:sldMk cId="514447137" sldId="257"/>
            <ac:spMk id="2" creationId="{7C4D1541-695E-4D93-AAAB-29FCE88BFF81}"/>
          </ac:spMkLst>
        </pc:spChg>
      </pc:sldChg>
      <pc:sldChg chg="addSp delSp modSp new mod setBg">
        <pc:chgData name="Deepti Saravanan" userId="S::deepti.saravanan@research.iiit.ac.in::e76e15b5-ae20-4b15-a49d-f6bded1df0a2" providerId="AD" clId="Web-{13B4BD41-99B3-49BA-AEA8-2D9AAD1EF7B5}" dt="2020-12-10T17:46:12.329" v="100" actId="14100"/>
        <pc:sldMkLst>
          <pc:docMk/>
          <pc:sldMk cId="1169402170" sldId="258"/>
        </pc:sldMkLst>
        <pc:spChg chg="mod">
          <ac:chgData name="Deepti Saravanan" userId="S::deepti.saravanan@research.iiit.ac.in::e76e15b5-ae20-4b15-a49d-f6bded1df0a2" providerId="AD" clId="Web-{13B4BD41-99B3-49BA-AEA8-2D9AAD1EF7B5}" dt="2020-12-10T17:45:31.938" v="95"/>
          <ac:spMkLst>
            <pc:docMk/>
            <pc:sldMk cId="1169402170" sldId="258"/>
            <ac:spMk id="2" creationId="{AE380312-A829-4F1B-AD46-1C6F4E08AFC0}"/>
          </ac:spMkLst>
        </pc:spChg>
        <pc:spChg chg="del">
          <ac:chgData name="Deepti Saravanan" userId="S::deepti.saravanan@research.iiit.ac.in::e76e15b5-ae20-4b15-a49d-f6bded1df0a2" providerId="AD" clId="Web-{13B4BD41-99B3-49BA-AEA8-2D9AAD1EF7B5}" dt="2020-12-10T17:45:21.423" v="94"/>
          <ac:spMkLst>
            <pc:docMk/>
            <pc:sldMk cId="1169402170" sldId="258"/>
            <ac:spMk id="3" creationId="{E00CAC1E-4658-4B69-B994-1F4289741941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7:45:31.938" v="95"/>
          <ac:spMkLst>
            <pc:docMk/>
            <pc:sldMk cId="1169402170" sldId="258"/>
            <ac:spMk id="9" creationId="{E45B1D5C-0827-4AF0-8186-11FC5A8B8B92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7:45:31.938" v="95"/>
          <ac:spMkLst>
            <pc:docMk/>
            <pc:sldMk cId="1169402170" sldId="258"/>
            <ac:spMk id="11" creationId="{99413ED5-9ED4-4772-BCE4-2BCAE6B12E35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7:45:31.938" v="95"/>
          <ac:spMkLst>
            <pc:docMk/>
            <pc:sldMk cId="1169402170" sldId="258"/>
            <ac:spMk id="13" creationId="{04357C93-F0CB-4A1C-8F77-4E9063789819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7:45:31.938" v="95"/>
          <ac:spMkLst>
            <pc:docMk/>
            <pc:sldMk cId="1169402170" sldId="258"/>
            <ac:spMk id="15" creationId="{90F533E9-6690-41A8-A372-4C6C622D028D}"/>
          </ac:spMkLst>
        </pc:spChg>
        <pc:picChg chg="add mod ord">
          <ac:chgData name="Deepti Saravanan" userId="S::deepti.saravanan@research.iiit.ac.in::e76e15b5-ae20-4b15-a49d-f6bded1df0a2" providerId="AD" clId="Web-{13B4BD41-99B3-49BA-AEA8-2D9AAD1EF7B5}" dt="2020-12-10T17:46:12.329" v="100" actId="14100"/>
          <ac:picMkLst>
            <pc:docMk/>
            <pc:sldMk cId="1169402170" sldId="258"/>
            <ac:picMk id="4" creationId="{25D83F3B-E25C-413A-88B0-D6185E9C1C07}"/>
          </ac:picMkLst>
        </pc:picChg>
      </pc:sldChg>
      <pc:sldChg chg="addSp delSp modSp new mod setBg">
        <pc:chgData name="Deepti Saravanan" userId="S::deepti.saravanan@research.iiit.ac.in::e76e15b5-ae20-4b15-a49d-f6bded1df0a2" providerId="AD" clId="Web-{13B4BD41-99B3-49BA-AEA8-2D9AAD1EF7B5}" dt="2020-12-10T18:26:47.496" v="1108"/>
        <pc:sldMkLst>
          <pc:docMk/>
          <pc:sldMk cId="3440525558" sldId="259"/>
        </pc:sldMkLst>
        <pc:spChg chg="mod">
          <ac:chgData name="Deepti Saravanan" userId="S::deepti.saravanan@research.iiit.ac.in::e76e15b5-ae20-4b15-a49d-f6bded1df0a2" providerId="AD" clId="Web-{13B4BD41-99B3-49BA-AEA8-2D9AAD1EF7B5}" dt="2020-12-10T17:58:02.363" v="695"/>
          <ac:spMkLst>
            <pc:docMk/>
            <pc:sldMk cId="3440525558" sldId="259"/>
            <ac:spMk id="2" creationId="{623E912B-D7BB-47E8-B0FD-784EB2101160}"/>
          </ac:spMkLst>
        </pc:spChg>
        <pc:spChg chg="del mod">
          <ac:chgData name="Deepti Saravanan" userId="S::deepti.saravanan@research.iiit.ac.in::e76e15b5-ae20-4b15-a49d-f6bded1df0a2" providerId="AD" clId="Web-{13B4BD41-99B3-49BA-AEA8-2D9AAD1EF7B5}" dt="2020-12-10T17:58:02.363" v="695"/>
          <ac:spMkLst>
            <pc:docMk/>
            <pc:sldMk cId="3440525558" sldId="259"/>
            <ac:spMk id="3" creationId="{D81FE2F4-D7B5-4C25-A79A-71F4FB8327D6}"/>
          </ac:spMkLst>
        </pc:spChg>
        <pc:spChg chg="add del">
          <ac:chgData name="Deepti Saravanan" userId="S::deepti.saravanan@research.iiit.ac.in::e76e15b5-ae20-4b15-a49d-f6bded1df0a2" providerId="AD" clId="Web-{13B4BD41-99B3-49BA-AEA8-2D9AAD1EF7B5}" dt="2020-12-10T18:26:47.496" v="1108"/>
          <ac:spMkLst>
            <pc:docMk/>
            <pc:sldMk cId="3440525558" sldId="259"/>
            <ac:spMk id="9" creationId="{AFF8D2E5-2C4E-47B1-930B-6C82B7C31331}"/>
          </ac:spMkLst>
        </pc:spChg>
        <pc:spChg chg="add del">
          <ac:chgData name="Deepti Saravanan" userId="S::deepti.saravanan@research.iiit.ac.in::e76e15b5-ae20-4b15-a49d-f6bded1df0a2" providerId="AD" clId="Web-{13B4BD41-99B3-49BA-AEA8-2D9AAD1EF7B5}" dt="2020-12-10T18:26:47.496" v="1108"/>
          <ac:spMkLst>
            <pc:docMk/>
            <pc:sldMk cId="3440525558" sldId="259"/>
            <ac:spMk id="11" creationId="{801E4ADA-0EA9-4930-846E-3C11E8BED6DD}"/>
          </ac:spMkLst>
        </pc:spChg>
        <pc:spChg chg="add del">
          <ac:chgData name="Deepti Saravanan" userId="S::deepti.saravanan@research.iiit.ac.in::e76e15b5-ae20-4b15-a49d-f6bded1df0a2" providerId="AD" clId="Web-{13B4BD41-99B3-49BA-AEA8-2D9AAD1EF7B5}" dt="2020-12-10T18:26:47.496" v="1108"/>
          <ac:spMkLst>
            <pc:docMk/>
            <pc:sldMk cId="3440525558" sldId="259"/>
            <ac:spMk id="13" creationId="{FB92FFCE-0C90-454E-AA25-D4EE9A6C39C5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8:26:47.496" v="1108"/>
          <ac:spMkLst>
            <pc:docMk/>
            <pc:sldMk cId="3440525558" sldId="259"/>
            <ac:spMk id="18" creationId="{AFF8D2E5-2C4E-47B1-930B-6C82B7C31331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8:26:47.496" v="1108"/>
          <ac:spMkLst>
            <pc:docMk/>
            <pc:sldMk cId="3440525558" sldId="259"/>
            <ac:spMk id="20" creationId="{801E4ADA-0EA9-4930-846E-3C11E8BED6DD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8:26:47.496" v="1108"/>
          <ac:spMkLst>
            <pc:docMk/>
            <pc:sldMk cId="3440525558" sldId="259"/>
            <ac:spMk id="22" creationId="{FB92FFCE-0C90-454E-AA25-D4EE9A6C39C5}"/>
          </ac:spMkLst>
        </pc:spChg>
        <pc:graphicFrameChg chg="add mod modGraphic">
          <ac:chgData name="Deepti Saravanan" userId="S::deepti.saravanan@research.iiit.ac.in::e76e15b5-ae20-4b15-a49d-f6bded1df0a2" providerId="AD" clId="Web-{13B4BD41-99B3-49BA-AEA8-2D9AAD1EF7B5}" dt="2020-12-10T18:26:47.496" v="1108"/>
          <ac:graphicFrameMkLst>
            <pc:docMk/>
            <pc:sldMk cId="3440525558" sldId="259"/>
            <ac:graphicFrameMk id="5" creationId="{4B7E86D7-96F6-40FF-8F96-D6ABBBEC34C9}"/>
          </ac:graphicFrameMkLst>
        </pc:graphicFrameChg>
      </pc:sldChg>
      <pc:sldChg chg="addSp modSp new mod setBg">
        <pc:chgData name="Deepti Saravanan" userId="S::deepti.saravanan@research.iiit.ac.in::e76e15b5-ae20-4b15-a49d-f6bded1df0a2" providerId="AD" clId="Web-{13B4BD41-99B3-49BA-AEA8-2D9AAD1EF7B5}" dt="2020-12-10T18:25:31.277" v="1107"/>
        <pc:sldMkLst>
          <pc:docMk/>
          <pc:sldMk cId="1028311969" sldId="260"/>
        </pc:sldMkLst>
        <pc:spChg chg="mod">
          <ac:chgData name="Deepti Saravanan" userId="S::deepti.saravanan@research.iiit.ac.in::e76e15b5-ae20-4b15-a49d-f6bded1df0a2" providerId="AD" clId="Web-{13B4BD41-99B3-49BA-AEA8-2D9AAD1EF7B5}" dt="2020-12-10T18:25:31.277" v="1107"/>
          <ac:spMkLst>
            <pc:docMk/>
            <pc:sldMk cId="1028311969" sldId="260"/>
            <ac:spMk id="2" creationId="{ACF786F6-3FDE-4C7D-8BC5-76DECDF0ED6C}"/>
          </ac:spMkLst>
        </pc:spChg>
        <pc:spChg chg="mod">
          <ac:chgData name="Deepti Saravanan" userId="S::deepti.saravanan@research.iiit.ac.in::e76e15b5-ae20-4b15-a49d-f6bded1df0a2" providerId="AD" clId="Web-{13B4BD41-99B3-49BA-AEA8-2D9AAD1EF7B5}" dt="2020-12-10T18:25:31.277" v="1107"/>
          <ac:spMkLst>
            <pc:docMk/>
            <pc:sldMk cId="1028311969" sldId="260"/>
            <ac:spMk id="3" creationId="{6B61E93A-E663-40A5-A993-4401BBCD4890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8:25:31.277" v="1107"/>
          <ac:spMkLst>
            <pc:docMk/>
            <pc:sldMk cId="1028311969" sldId="260"/>
            <ac:spMk id="8" creationId="{DAF1966E-FD40-4A4A-B61B-C4DF7FA05F06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8:25:31.277" v="1107"/>
          <ac:spMkLst>
            <pc:docMk/>
            <pc:sldMk cId="1028311969" sldId="260"/>
            <ac:spMk id="10" creationId="{047BFA19-D45E-416B-A404-7AF2F3F27017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8:25:31.277" v="1107"/>
          <ac:spMkLst>
            <pc:docMk/>
            <pc:sldMk cId="1028311969" sldId="260"/>
            <ac:spMk id="12" creationId="{8E0105E7-23DB-4CF2-8258-FF47C7620F6E}"/>
          </ac:spMkLst>
        </pc:spChg>
        <pc:spChg chg="add">
          <ac:chgData name="Deepti Saravanan" userId="S::deepti.saravanan@research.iiit.ac.in::e76e15b5-ae20-4b15-a49d-f6bded1df0a2" providerId="AD" clId="Web-{13B4BD41-99B3-49BA-AEA8-2D9AAD1EF7B5}" dt="2020-12-10T18:25:31.277" v="1107"/>
          <ac:spMkLst>
            <pc:docMk/>
            <pc:sldMk cId="1028311969" sldId="260"/>
            <ac:spMk id="14" creationId="{074B4F7D-14B2-478B-8BF5-01E4E0C5D263}"/>
          </ac:spMkLst>
        </pc:spChg>
      </pc:sldChg>
    </pc:docChg>
  </pc:docChgLst>
  <pc:docChgLst>
    <pc:chgData name="Deepti Saravanan" userId="S::deepti.saravanan@research.iiit.ac.in::e76e15b5-ae20-4b15-a49d-f6bded1df0a2" providerId="AD" clId="Web-{18874CF0-7421-92F4-E800-BB8BE67B6C65}"/>
    <pc:docChg chg="addSld modSld">
      <pc:chgData name="Deepti Saravanan" userId="S::deepti.saravanan@research.iiit.ac.in::e76e15b5-ae20-4b15-a49d-f6bded1df0a2" providerId="AD" clId="Web-{18874CF0-7421-92F4-E800-BB8BE67B6C65}" dt="2020-12-24T15:49:54.450" v="193" actId="20577"/>
      <pc:docMkLst>
        <pc:docMk/>
      </pc:docMkLst>
      <pc:sldChg chg="addSp modSp new mod setBg">
        <pc:chgData name="Deepti Saravanan" userId="S::deepti.saravanan@research.iiit.ac.in::e76e15b5-ae20-4b15-a49d-f6bded1df0a2" providerId="AD" clId="Web-{18874CF0-7421-92F4-E800-BB8BE67B6C65}" dt="2020-12-24T15:49:51.184" v="191" actId="20577"/>
        <pc:sldMkLst>
          <pc:docMk/>
          <pc:sldMk cId="1675807839" sldId="261"/>
        </pc:sldMkLst>
        <pc:spChg chg="mod">
          <ac:chgData name="Deepti Saravanan" userId="S::deepti.saravanan@research.iiit.ac.in::e76e15b5-ae20-4b15-a49d-f6bded1df0a2" providerId="AD" clId="Web-{18874CF0-7421-92F4-E800-BB8BE67B6C65}" dt="2020-12-24T15:49:40.309" v="190"/>
          <ac:spMkLst>
            <pc:docMk/>
            <pc:sldMk cId="1675807839" sldId="261"/>
            <ac:spMk id="2" creationId="{CEA092FC-5074-4701-9DA1-DE957860D106}"/>
          </ac:spMkLst>
        </pc:spChg>
        <pc:spChg chg="mod">
          <ac:chgData name="Deepti Saravanan" userId="S::deepti.saravanan@research.iiit.ac.in::e76e15b5-ae20-4b15-a49d-f6bded1df0a2" providerId="AD" clId="Web-{18874CF0-7421-92F4-E800-BB8BE67B6C65}" dt="2020-12-24T15:49:51.184" v="191" actId="20577"/>
          <ac:spMkLst>
            <pc:docMk/>
            <pc:sldMk cId="1675807839" sldId="261"/>
            <ac:spMk id="3" creationId="{6E0A7357-871B-4785-9718-D764BBC13B1C}"/>
          </ac:spMkLst>
        </pc:spChg>
        <pc:spChg chg="add">
          <ac:chgData name="Deepti Saravanan" userId="S::deepti.saravanan@research.iiit.ac.in::e76e15b5-ae20-4b15-a49d-f6bded1df0a2" providerId="AD" clId="Web-{18874CF0-7421-92F4-E800-BB8BE67B6C65}" dt="2020-12-24T15:49:40.309" v="190"/>
          <ac:spMkLst>
            <pc:docMk/>
            <pc:sldMk cId="1675807839" sldId="261"/>
            <ac:spMk id="8" creationId="{09588DA8-065E-4F6F-8EFD-43104AB2E0CF}"/>
          </ac:spMkLst>
        </pc:spChg>
        <pc:spChg chg="add">
          <ac:chgData name="Deepti Saravanan" userId="S::deepti.saravanan@research.iiit.ac.in::e76e15b5-ae20-4b15-a49d-f6bded1df0a2" providerId="AD" clId="Web-{18874CF0-7421-92F4-E800-BB8BE67B6C65}" dt="2020-12-24T15:49:40.309" v="190"/>
          <ac:spMkLst>
            <pc:docMk/>
            <pc:sldMk cId="1675807839" sldId="261"/>
            <ac:spMk id="10" creationId="{C4285719-470E-454C-AF62-8323075F1F5B}"/>
          </ac:spMkLst>
        </pc:spChg>
        <pc:spChg chg="add">
          <ac:chgData name="Deepti Saravanan" userId="S::deepti.saravanan@research.iiit.ac.in::e76e15b5-ae20-4b15-a49d-f6bded1df0a2" providerId="AD" clId="Web-{18874CF0-7421-92F4-E800-BB8BE67B6C65}" dt="2020-12-24T15:49:40.309" v="190"/>
          <ac:spMkLst>
            <pc:docMk/>
            <pc:sldMk cId="1675807839" sldId="261"/>
            <ac:spMk id="12" creationId="{CD9FE4EF-C4D8-49A0-B2FF-81D8DB7D8A24}"/>
          </ac:spMkLst>
        </pc:spChg>
        <pc:spChg chg="add">
          <ac:chgData name="Deepti Saravanan" userId="S::deepti.saravanan@research.iiit.ac.in::e76e15b5-ae20-4b15-a49d-f6bded1df0a2" providerId="AD" clId="Web-{18874CF0-7421-92F4-E800-BB8BE67B6C65}" dt="2020-12-24T15:49:40.309" v="190"/>
          <ac:spMkLst>
            <pc:docMk/>
            <pc:sldMk cId="1675807839" sldId="261"/>
            <ac:spMk id="14" creationId="{4300840D-0A0B-4512-BACA-B439D5B9C57C}"/>
          </ac:spMkLst>
        </pc:spChg>
        <pc:spChg chg="add">
          <ac:chgData name="Deepti Saravanan" userId="S::deepti.saravanan@research.iiit.ac.in::e76e15b5-ae20-4b15-a49d-f6bded1df0a2" providerId="AD" clId="Web-{18874CF0-7421-92F4-E800-BB8BE67B6C65}" dt="2020-12-24T15:49:40.309" v="190"/>
          <ac:spMkLst>
            <pc:docMk/>
            <pc:sldMk cId="1675807839" sldId="261"/>
            <ac:spMk id="16" creationId="{D2B78728-A580-49A7-84F9-6EF6F583ADE0}"/>
          </ac:spMkLst>
        </pc:spChg>
        <pc:spChg chg="add">
          <ac:chgData name="Deepti Saravanan" userId="S::deepti.saravanan@research.iiit.ac.in::e76e15b5-ae20-4b15-a49d-f6bded1df0a2" providerId="AD" clId="Web-{18874CF0-7421-92F4-E800-BB8BE67B6C65}" dt="2020-12-24T15:49:40.309" v="190"/>
          <ac:spMkLst>
            <pc:docMk/>
            <pc:sldMk cId="1675807839" sldId="261"/>
            <ac:spMk id="18" creationId="{38FAA1A1-D861-433F-88FA-1E9D6FD31D11}"/>
          </ac:spMkLst>
        </pc:spChg>
        <pc:spChg chg="add">
          <ac:chgData name="Deepti Saravanan" userId="S::deepti.saravanan@research.iiit.ac.in::e76e15b5-ae20-4b15-a49d-f6bded1df0a2" providerId="AD" clId="Web-{18874CF0-7421-92F4-E800-BB8BE67B6C65}" dt="2020-12-24T15:49:40.309" v="190"/>
          <ac:spMkLst>
            <pc:docMk/>
            <pc:sldMk cId="1675807839" sldId="261"/>
            <ac:spMk id="20" creationId="{8D71EDA1-87BF-4D5D-AB79-F346FD19278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F36C28-9114-40F6-B748-E5C744D73B2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AF9F01-2104-4575-ACEF-72DA4F28F639}">
      <dgm:prSet/>
      <dgm:spPr/>
      <dgm:t>
        <a:bodyPr/>
        <a:lstStyle/>
        <a:p>
          <a:r>
            <a:rPr lang="en-US"/>
            <a:t>Sampled Regulations – high in number</a:t>
          </a:r>
        </a:p>
      </dgm:t>
    </dgm:pt>
    <dgm:pt modelId="{D2835F09-5720-4E88-9EDA-9DF37A6260F0}" type="parTrans" cxnId="{6CB08D56-3970-4860-B7F0-0F991F125034}">
      <dgm:prSet/>
      <dgm:spPr/>
      <dgm:t>
        <a:bodyPr/>
        <a:lstStyle/>
        <a:p>
          <a:endParaRPr lang="en-US"/>
        </a:p>
      </dgm:t>
    </dgm:pt>
    <dgm:pt modelId="{24C45704-5E50-4318-9CAE-41C7E86F35EA}" type="sibTrans" cxnId="{6CB08D56-3970-4860-B7F0-0F991F125034}">
      <dgm:prSet/>
      <dgm:spPr/>
      <dgm:t>
        <a:bodyPr/>
        <a:lstStyle/>
        <a:p>
          <a:endParaRPr lang="en-US"/>
        </a:p>
      </dgm:t>
    </dgm:pt>
    <dgm:pt modelId="{486993F6-03A3-402A-956A-89A133857026}">
      <dgm:prSet/>
      <dgm:spPr/>
      <dgm:t>
        <a:bodyPr/>
        <a:lstStyle/>
        <a:p>
          <a:r>
            <a:rPr lang="en-US" b="1"/>
            <a:t>SOLUTION</a:t>
          </a:r>
          <a:endParaRPr lang="en-US" b="1">
            <a:latin typeface="Calibri Light" panose="020F0302020204030204"/>
          </a:endParaRPr>
        </a:p>
      </dgm:t>
    </dgm:pt>
    <dgm:pt modelId="{1ABEB343-59D6-4B3B-8F85-372C6D712BBA}" type="parTrans" cxnId="{8FEFC525-0F49-41F9-9F8F-D1915D3A9583}">
      <dgm:prSet/>
      <dgm:spPr/>
      <dgm:t>
        <a:bodyPr/>
        <a:lstStyle/>
        <a:p>
          <a:endParaRPr lang="en-US"/>
        </a:p>
      </dgm:t>
    </dgm:pt>
    <dgm:pt modelId="{FDCDC225-7213-4460-B348-C1E34846D13E}" type="sibTrans" cxnId="{8FEFC525-0F49-41F9-9F8F-D1915D3A9583}">
      <dgm:prSet/>
      <dgm:spPr/>
      <dgm:t>
        <a:bodyPr/>
        <a:lstStyle/>
        <a:p>
          <a:endParaRPr lang="en-US"/>
        </a:p>
      </dgm:t>
    </dgm:pt>
    <dgm:pt modelId="{AD9E0DDC-876B-4E15-A3F2-FA88870F979E}">
      <dgm:prSet/>
      <dgm:spPr/>
      <dgm:t>
        <a:bodyPr/>
        <a:lstStyle/>
        <a:p>
          <a:r>
            <a:rPr lang="en-US"/>
            <a:t>– Synonyms for keywords with high importance</a:t>
          </a:r>
        </a:p>
      </dgm:t>
    </dgm:pt>
    <dgm:pt modelId="{60297F60-03ED-4CFF-9869-D6EE1844E663}" type="parTrans" cxnId="{8DCE3C9F-0291-455E-85BD-EB5C2E9C47E5}">
      <dgm:prSet/>
      <dgm:spPr/>
      <dgm:t>
        <a:bodyPr/>
        <a:lstStyle/>
        <a:p>
          <a:endParaRPr lang="en-US"/>
        </a:p>
      </dgm:t>
    </dgm:pt>
    <dgm:pt modelId="{2ACDEE2C-8F07-402A-9DC0-875C6D4FAEA0}" type="sibTrans" cxnId="{8DCE3C9F-0291-455E-85BD-EB5C2E9C47E5}">
      <dgm:prSet/>
      <dgm:spPr/>
      <dgm:t>
        <a:bodyPr/>
        <a:lstStyle/>
        <a:p>
          <a:endParaRPr lang="en-US"/>
        </a:p>
      </dgm:t>
    </dgm:pt>
    <dgm:pt modelId="{3F555878-89B1-4977-92DF-4F0096098F03}">
      <dgm:prSet/>
      <dgm:spPr/>
      <dgm:t>
        <a:bodyPr/>
        <a:lstStyle/>
        <a:p>
          <a:r>
            <a:rPr lang="en-US"/>
            <a:t>– Threshold-based Ranked Retrieval</a:t>
          </a:r>
        </a:p>
      </dgm:t>
    </dgm:pt>
    <dgm:pt modelId="{215D21C6-2F39-4AA9-83F4-CADA811063FC}" type="parTrans" cxnId="{16EE2ADC-9408-454D-8FD9-CEB366F17C7C}">
      <dgm:prSet/>
      <dgm:spPr/>
      <dgm:t>
        <a:bodyPr/>
        <a:lstStyle/>
        <a:p>
          <a:endParaRPr lang="en-US"/>
        </a:p>
      </dgm:t>
    </dgm:pt>
    <dgm:pt modelId="{09AFC5D3-A174-4B1A-BF4F-D86860AD2578}" type="sibTrans" cxnId="{16EE2ADC-9408-454D-8FD9-CEB366F17C7C}">
      <dgm:prSet/>
      <dgm:spPr/>
      <dgm:t>
        <a:bodyPr/>
        <a:lstStyle/>
        <a:p>
          <a:endParaRPr lang="en-US"/>
        </a:p>
      </dgm:t>
    </dgm:pt>
    <dgm:pt modelId="{42884E5A-23F0-4F9C-95B1-7E7C2E1C764B}">
      <dgm:prSet/>
      <dgm:spPr/>
      <dgm:t>
        <a:bodyPr/>
        <a:lstStyle/>
        <a:p>
          <a:r>
            <a:rPr lang="en-US"/>
            <a:t>Synonyms (Announce -&gt; Disclose not captured by wordnet)</a:t>
          </a:r>
        </a:p>
      </dgm:t>
    </dgm:pt>
    <dgm:pt modelId="{0898E8D5-3987-449F-A703-5F22AA41D1CC}" type="parTrans" cxnId="{C1D9E500-865A-4B02-AB2D-8968343BB699}">
      <dgm:prSet/>
      <dgm:spPr/>
      <dgm:t>
        <a:bodyPr/>
        <a:lstStyle/>
        <a:p>
          <a:endParaRPr lang="en-US"/>
        </a:p>
      </dgm:t>
    </dgm:pt>
    <dgm:pt modelId="{0B769854-C854-4EA4-80EF-6F285D4A6F56}" type="sibTrans" cxnId="{C1D9E500-865A-4B02-AB2D-8968343BB699}">
      <dgm:prSet/>
      <dgm:spPr/>
      <dgm:t>
        <a:bodyPr/>
        <a:lstStyle/>
        <a:p>
          <a:endParaRPr lang="en-US"/>
        </a:p>
      </dgm:t>
    </dgm:pt>
    <dgm:pt modelId="{9187C361-78BE-4AFF-B135-A168209264F9}">
      <dgm:prSet/>
      <dgm:spPr/>
      <dgm:t>
        <a:bodyPr/>
        <a:lstStyle/>
        <a:p>
          <a:pPr rtl="0"/>
          <a:r>
            <a:rPr lang="en-US" b="1"/>
            <a:t>SOLUTION</a:t>
          </a:r>
          <a:endParaRPr lang="en-US" b="1">
            <a:latin typeface="Calibri Light" panose="020F0302020204030204"/>
          </a:endParaRPr>
        </a:p>
      </dgm:t>
    </dgm:pt>
    <dgm:pt modelId="{AB579972-CC0A-400D-85D5-8768DE55A013}" type="parTrans" cxnId="{883A003D-7118-4D03-B281-93428C2E9FC8}">
      <dgm:prSet/>
      <dgm:spPr/>
      <dgm:t>
        <a:bodyPr/>
        <a:lstStyle/>
        <a:p>
          <a:endParaRPr lang="en-US"/>
        </a:p>
      </dgm:t>
    </dgm:pt>
    <dgm:pt modelId="{9FE781D8-DFE8-433D-936C-CC63445A2D84}" type="sibTrans" cxnId="{883A003D-7118-4D03-B281-93428C2E9FC8}">
      <dgm:prSet/>
      <dgm:spPr/>
      <dgm:t>
        <a:bodyPr/>
        <a:lstStyle/>
        <a:p>
          <a:endParaRPr lang="en-US"/>
        </a:p>
      </dgm:t>
    </dgm:pt>
    <dgm:pt modelId="{CA38992F-56CE-47E0-BBEF-5AC9A4ED18B1}">
      <dgm:prSet/>
      <dgm:spPr/>
      <dgm:t>
        <a:bodyPr/>
        <a:lstStyle/>
        <a:p>
          <a:r>
            <a:rPr lang="en-US"/>
            <a:t>Answer Retrieval</a:t>
          </a:r>
        </a:p>
      </dgm:t>
    </dgm:pt>
    <dgm:pt modelId="{3FEB7D4E-2696-4989-A95C-BBC68B75D285}" type="parTrans" cxnId="{C854626D-3AA6-4A46-9FE8-7B782DA07A3C}">
      <dgm:prSet/>
      <dgm:spPr/>
      <dgm:t>
        <a:bodyPr/>
        <a:lstStyle/>
        <a:p>
          <a:endParaRPr lang="en-US"/>
        </a:p>
      </dgm:t>
    </dgm:pt>
    <dgm:pt modelId="{27183963-C91F-4121-8C97-0E0424E51F0A}" type="sibTrans" cxnId="{C854626D-3AA6-4A46-9FE8-7B782DA07A3C}">
      <dgm:prSet/>
      <dgm:spPr/>
      <dgm:t>
        <a:bodyPr/>
        <a:lstStyle/>
        <a:p>
          <a:endParaRPr lang="en-US"/>
        </a:p>
      </dgm:t>
    </dgm:pt>
    <dgm:pt modelId="{588AEC47-12D8-4B5F-A788-433E205E34B2}">
      <dgm:prSet/>
      <dgm:spPr/>
      <dgm:t>
        <a:bodyPr/>
        <a:lstStyle/>
        <a:p>
          <a:r>
            <a:rPr lang="en-US"/>
            <a:t>Top ranked regulation</a:t>
          </a:r>
        </a:p>
      </dgm:t>
    </dgm:pt>
    <dgm:pt modelId="{F9246880-C198-4D4D-839D-621E8F85560D}" type="parTrans" cxnId="{DE119863-0D94-4329-9849-60CE9B07F857}">
      <dgm:prSet/>
      <dgm:spPr/>
      <dgm:t>
        <a:bodyPr/>
        <a:lstStyle/>
        <a:p>
          <a:endParaRPr lang="en-US"/>
        </a:p>
      </dgm:t>
    </dgm:pt>
    <dgm:pt modelId="{D685CE95-749C-424B-A274-9C3F4098F3A3}" type="sibTrans" cxnId="{DE119863-0D94-4329-9849-60CE9B07F857}">
      <dgm:prSet/>
      <dgm:spPr/>
      <dgm:t>
        <a:bodyPr/>
        <a:lstStyle/>
        <a:p>
          <a:endParaRPr lang="en-US"/>
        </a:p>
      </dgm:t>
    </dgm:pt>
    <dgm:pt modelId="{042E9321-069B-4186-B355-3B523A45148C}">
      <dgm:prSet phldr="0"/>
      <dgm:spPr/>
      <dgm:t>
        <a:bodyPr/>
        <a:lstStyle/>
        <a:p>
          <a:r>
            <a:rPr lang="en-US" b="1">
              <a:latin typeface="Calibri Light" panose="020F0302020204030204"/>
            </a:rPr>
            <a:t> </a:t>
          </a:r>
          <a:r>
            <a:rPr lang="en-US" b="0"/>
            <a:t>– Conditional Query </a:t>
          </a:r>
          <a:r>
            <a:rPr lang="en-US" b="0">
              <a:latin typeface="Calibri Light" panose="020F0302020204030204"/>
            </a:rPr>
            <a:t>Expansion</a:t>
          </a:r>
          <a:endParaRPr lang="en-US" b="0"/>
        </a:p>
      </dgm:t>
    </dgm:pt>
    <dgm:pt modelId="{8A023A3D-3D09-48F4-BB0A-8FE23226B659}" type="parTrans" cxnId="{76F90A90-2FA2-4181-B337-99247A48B8A7}">
      <dgm:prSet/>
      <dgm:spPr/>
    </dgm:pt>
    <dgm:pt modelId="{F3083C89-3D09-4B13-A864-63853B78A042}" type="sibTrans" cxnId="{76F90A90-2FA2-4181-B337-99247A48B8A7}">
      <dgm:prSet/>
      <dgm:spPr/>
    </dgm:pt>
    <dgm:pt modelId="{6DA5A557-7930-4FEB-B07C-DCF13A964F8C}">
      <dgm:prSet phldr="0"/>
      <dgm:spPr/>
      <dgm:t>
        <a:bodyPr/>
        <a:lstStyle/>
        <a:p>
          <a:r>
            <a:rPr lang="en-US" b="1"/>
            <a:t> – </a:t>
          </a:r>
          <a:r>
            <a:rPr lang="en-US" b="0"/>
            <a:t>Embed the query keyword; nearest neighbours - synonyms</a:t>
          </a:r>
        </a:p>
      </dgm:t>
    </dgm:pt>
    <dgm:pt modelId="{9D7C34F8-A79C-4C39-BC64-7876FDB7061B}" type="parTrans" cxnId="{CD114A91-5C7A-439F-87B7-C5DE0C4CF813}">
      <dgm:prSet/>
      <dgm:spPr/>
    </dgm:pt>
    <dgm:pt modelId="{46C0D9D6-B522-4ADF-AD68-2E75CFC4EA91}" type="sibTrans" cxnId="{CD114A91-5C7A-439F-87B7-C5DE0C4CF813}">
      <dgm:prSet/>
      <dgm:spPr/>
    </dgm:pt>
    <dgm:pt modelId="{8964EFF5-7A10-4ACB-8202-4646613DCAA3}" type="pres">
      <dgm:prSet presAssocID="{4DF36C28-9114-40F6-B748-E5C744D73B2D}" presName="Name0" presStyleCnt="0">
        <dgm:presLayoutVars>
          <dgm:dir/>
          <dgm:animLvl val="lvl"/>
          <dgm:resizeHandles val="exact"/>
        </dgm:presLayoutVars>
      </dgm:prSet>
      <dgm:spPr/>
    </dgm:pt>
    <dgm:pt modelId="{4863AF9E-AFD8-485E-9BD1-DBE0847C08C4}" type="pres">
      <dgm:prSet presAssocID="{10AF9F01-2104-4575-ACEF-72DA4F28F639}" presName="linNode" presStyleCnt="0"/>
      <dgm:spPr/>
    </dgm:pt>
    <dgm:pt modelId="{1DC6460B-0AAD-4CEC-8C9D-F21D6843F6FB}" type="pres">
      <dgm:prSet presAssocID="{10AF9F01-2104-4575-ACEF-72DA4F28F639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95D9C927-B85A-4119-BD0B-21055AB4B849}" type="pres">
      <dgm:prSet presAssocID="{10AF9F01-2104-4575-ACEF-72DA4F28F639}" presName="descendantText" presStyleLbl="alignAccFollowNode1" presStyleIdx="0" presStyleCnt="3">
        <dgm:presLayoutVars>
          <dgm:bulletEnabled/>
        </dgm:presLayoutVars>
      </dgm:prSet>
      <dgm:spPr/>
    </dgm:pt>
    <dgm:pt modelId="{738C7540-9C04-4952-9C68-A88C4A946FA1}" type="pres">
      <dgm:prSet presAssocID="{24C45704-5E50-4318-9CAE-41C7E86F35EA}" presName="sp" presStyleCnt="0"/>
      <dgm:spPr/>
    </dgm:pt>
    <dgm:pt modelId="{7B7CF0F1-E706-4DCE-8F60-DC9A8F39782D}" type="pres">
      <dgm:prSet presAssocID="{42884E5A-23F0-4F9C-95B1-7E7C2E1C764B}" presName="linNode" presStyleCnt="0"/>
      <dgm:spPr/>
    </dgm:pt>
    <dgm:pt modelId="{FCA7AEAA-4606-48F9-9202-25B62D2BEDE7}" type="pres">
      <dgm:prSet presAssocID="{42884E5A-23F0-4F9C-95B1-7E7C2E1C764B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D8491260-A63E-4B30-AE08-2764DE9ACAB2}" type="pres">
      <dgm:prSet presAssocID="{42884E5A-23F0-4F9C-95B1-7E7C2E1C764B}" presName="descendantText" presStyleLbl="alignAccFollowNode1" presStyleIdx="1" presStyleCnt="3">
        <dgm:presLayoutVars>
          <dgm:bulletEnabled/>
        </dgm:presLayoutVars>
      </dgm:prSet>
      <dgm:spPr/>
    </dgm:pt>
    <dgm:pt modelId="{C3009922-3A48-4233-9808-3D3664A1B206}" type="pres">
      <dgm:prSet presAssocID="{0B769854-C854-4EA4-80EF-6F285D4A6F56}" presName="sp" presStyleCnt="0"/>
      <dgm:spPr/>
    </dgm:pt>
    <dgm:pt modelId="{D3403E71-058C-43FF-A86C-0BF7297A5614}" type="pres">
      <dgm:prSet presAssocID="{CA38992F-56CE-47E0-BBEF-5AC9A4ED18B1}" presName="linNode" presStyleCnt="0"/>
      <dgm:spPr/>
    </dgm:pt>
    <dgm:pt modelId="{71E604F4-F687-470F-8D75-ED426E1A73D0}" type="pres">
      <dgm:prSet presAssocID="{CA38992F-56CE-47E0-BBEF-5AC9A4ED18B1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542A68B-07D7-4AC8-9BBF-A6DF58433391}" type="pres">
      <dgm:prSet presAssocID="{CA38992F-56CE-47E0-BBEF-5AC9A4ED18B1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C1D9E500-865A-4B02-AB2D-8968343BB699}" srcId="{4DF36C28-9114-40F6-B748-E5C744D73B2D}" destId="{42884E5A-23F0-4F9C-95B1-7E7C2E1C764B}" srcOrd="1" destOrd="0" parTransId="{0898E8D5-3987-449F-A703-5F22AA41D1CC}" sibTransId="{0B769854-C854-4EA4-80EF-6F285D4A6F56}"/>
    <dgm:cxn modelId="{F087A10A-6A4C-4C4F-8C8E-DAEF39C60522}" type="presOf" srcId="{042E9321-069B-4186-B355-3B523A45148C}" destId="{95D9C927-B85A-4119-BD0B-21055AB4B849}" srcOrd="0" destOrd="1" presId="urn:microsoft.com/office/officeart/2016/7/layout/VerticalSolidActionList"/>
    <dgm:cxn modelId="{1095BC0C-0D82-4E76-A9B1-9D7FE4AACAD4}" type="presOf" srcId="{4DF36C28-9114-40F6-B748-E5C744D73B2D}" destId="{8964EFF5-7A10-4ACB-8202-4646613DCAA3}" srcOrd="0" destOrd="0" presId="urn:microsoft.com/office/officeart/2016/7/layout/VerticalSolidActionList"/>
    <dgm:cxn modelId="{5B68D80C-E58E-42DC-BD47-6248FBC069F6}" type="presOf" srcId="{AD9E0DDC-876B-4E15-A3F2-FA88870F979E}" destId="{95D9C927-B85A-4119-BD0B-21055AB4B849}" srcOrd="0" destOrd="2" presId="urn:microsoft.com/office/officeart/2016/7/layout/VerticalSolidActionList"/>
    <dgm:cxn modelId="{8FEFC525-0F49-41F9-9F8F-D1915D3A9583}" srcId="{10AF9F01-2104-4575-ACEF-72DA4F28F639}" destId="{486993F6-03A3-402A-956A-89A133857026}" srcOrd="0" destOrd="0" parTransId="{1ABEB343-59D6-4B3B-8F85-372C6D712BBA}" sibTransId="{FDCDC225-7213-4460-B348-C1E34846D13E}"/>
    <dgm:cxn modelId="{EF32342D-5E2C-4C42-AAF2-B7B33EC53F53}" type="presOf" srcId="{486993F6-03A3-402A-956A-89A133857026}" destId="{95D9C927-B85A-4119-BD0B-21055AB4B849}" srcOrd="0" destOrd="0" presId="urn:microsoft.com/office/officeart/2016/7/layout/VerticalSolidActionList"/>
    <dgm:cxn modelId="{E847B52D-1CEB-465C-B13F-4D52A11738B5}" type="presOf" srcId="{6DA5A557-7930-4FEB-B07C-DCF13A964F8C}" destId="{D8491260-A63E-4B30-AE08-2764DE9ACAB2}" srcOrd="0" destOrd="1" presId="urn:microsoft.com/office/officeart/2016/7/layout/VerticalSolidActionList"/>
    <dgm:cxn modelId="{883A003D-7118-4D03-B281-93428C2E9FC8}" srcId="{42884E5A-23F0-4F9C-95B1-7E7C2E1C764B}" destId="{9187C361-78BE-4AFF-B135-A168209264F9}" srcOrd="0" destOrd="0" parTransId="{AB579972-CC0A-400D-85D5-8768DE55A013}" sibTransId="{9FE781D8-DFE8-433D-936C-CC63445A2D84}"/>
    <dgm:cxn modelId="{DE119863-0D94-4329-9849-60CE9B07F857}" srcId="{CA38992F-56CE-47E0-BBEF-5AC9A4ED18B1}" destId="{588AEC47-12D8-4B5F-A788-433E205E34B2}" srcOrd="0" destOrd="0" parTransId="{F9246880-C198-4D4D-839D-621E8F85560D}" sibTransId="{D685CE95-749C-424B-A274-9C3F4098F3A3}"/>
    <dgm:cxn modelId="{83A7A64B-510B-413D-BCCB-B28ED3A3C532}" type="presOf" srcId="{9187C361-78BE-4AFF-B135-A168209264F9}" destId="{D8491260-A63E-4B30-AE08-2764DE9ACAB2}" srcOrd="0" destOrd="0" presId="urn:microsoft.com/office/officeart/2016/7/layout/VerticalSolidActionList"/>
    <dgm:cxn modelId="{6379E76C-9E99-441C-AE9C-F91F029521EB}" type="presOf" srcId="{588AEC47-12D8-4B5F-A788-433E205E34B2}" destId="{B542A68B-07D7-4AC8-9BBF-A6DF58433391}" srcOrd="0" destOrd="0" presId="urn:microsoft.com/office/officeart/2016/7/layout/VerticalSolidActionList"/>
    <dgm:cxn modelId="{C854626D-3AA6-4A46-9FE8-7B782DA07A3C}" srcId="{4DF36C28-9114-40F6-B748-E5C744D73B2D}" destId="{CA38992F-56CE-47E0-BBEF-5AC9A4ED18B1}" srcOrd="2" destOrd="0" parTransId="{3FEB7D4E-2696-4989-A95C-BBC68B75D285}" sibTransId="{27183963-C91F-4121-8C97-0E0424E51F0A}"/>
    <dgm:cxn modelId="{6CB08D56-3970-4860-B7F0-0F991F125034}" srcId="{4DF36C28-9114-40F6-B748-E5C744D73B2D}" destId="{10AF9F01-2104-4575-ACEF-72DA4F28F639}" srcOrd="0" destOrd="0" parTransId="{D2835F09-5720-4E88-9EDA-9DF37A6260F0}" sibTransId="{24C45704-5E50-4318-9CAE-41C7E86F35EA}"/>
    <dgm:cxn modelId="{1BD96C8C-59D7-4104-A02E-996AE6F6D506}" type="presOf" srcId="{CA38992F-56CE-47E0-BBEF-5AC9A4ED18B1}" destId="{71E604F4-F687-470F-8D75-ED426E1A73D0}" srcOrd="0" destOrd="0" presId="urn:microsoft.com/office/officeart/2016/7/layout/VerticalSolidActionList"/>
    <dgm:cxn modelId="{76F90A90-2FA2-4181-B337-99247A48B8A7}" srcId="{10AF9F01-2104-4575-ACEF-72DA4F28F639}" destId="{042E9321-069B-4186-B355-3B523A45148C}" srcOrd="1" destOrd="0" parTransId="{8A023A3D-3D09-48F4-BB0A-8FE23226B659}" sibTransId="{F3083C89-3D09-4B13-A864-63853B78A042}"/>
    <dgm:cxn modelId="{CD114A91-5C7A-439F-87B7-C5DE0C4CF813}" srcId="{42884E5A-23F0-4F9C-95B1-7E7C2E1C764B}" destId="{6DA5A557-7930-4FEB-B07C-DCF13A964F8C}" srcOrd="1" destOrd="0" parTransId="{9D7C34F8-A79C-4C39-BC64-7876FDB7061B}" sibTransId="{46C0D9D6-B522-4ADF-AD68-2E75CFC4EA91}"/>
    <dgm:cxn modelId="{8DCE3C9F-0291-455E-85BD-EB5C2E9C47E5}" srcId="{10AF9F01-2104-4575-ACEF-72DA4F28F639}" destId="{AD9E0DDC-876B-4E15-A3F2-FA88870F979E}" srcOrd="2" destOrd="0" parTransId="{60297F60-03ED-4CFF-9869-D6EE1844E663}" sibTransId="{2ACDEE2C-8F07-402A-9DC0-875C6D4FAEA0}"/>
    <dgm:cxn modelId="{CA6496C0-23C7-4D94-B0A9-E39906A0773A}" type="presOf" srcId="{3F555878-89B1-4977-92DF-4F0096098F03}" destId="{95D9C927-B85A-4119-BD0B-21055AB4B849}" srcOrd="0" destOrd="3" presId="urn:microsoft.com/office/officeart/2016/7/layout/VerticalSolidActionList"/>
    <dgm:cxn modelId="{16EE2ADC-9408-454D-8FD9-CEB366F17C7C}" srcId="{10AF9F01-2104-4575-ACEF-72DA4F28F639}" destId="{3F555878-89B1-4977-92DF-4F0096098F03}" srcOrd="3" destOrd="0" parTransId="{215D21C6-2F39-4AA9-83F4-CADA811063FC}" sibTransId="{09AFC5D3-A174-4B1A-BF4F-D86860AD2578}"/>
    <dgm:cxn modelId="{4163CFE5-CE20-4418-9690-2AF4D3552BBB}" type="presOf" srcId="{10AF9F01-2104-4575-ACEF-72DA4F28F639}" destId="{1DC6460B-0AAD-4CEC-8C9D-F21D6843F6FB}" srcOrd="0" destOrd="0" presId="urn:microsoft.com/office/officeart/2016/7/layout/VerticalSolidActionList"/>
    <dgm:cxn modelId="{F0E0A0F4-817E-4B31-B238-BC75BD4F7C16}" type="presOf" srcId="{42884E5A-23F0-4F9C-95B1-7E7C2E1C764B}" destId="{FCA7AEAA-4606-48F9-9202-25B62D2BEDE7}" srcOrd="0" destOrd="0" presId="urn:microsoft.com/office/officeart/2016/7/layout/VerticalSolidActionList"/>
    <dgm:cxn modelId="{AF62039C-1ACD-40D8-BEB1-9F6AA7B29FD3}" type="presParOf" srcId="{8964EFF5-7A10-4ACB-8202-4646613DCAA3}" destId="{4863AF9E-AFD8-485E-9BD1-DBE0847C08C4}" srcOrd="0" destOrd="0" presId="urn:microsoft.com/office/officeart/2016/7/layout/VerticalSolidActionList"/>
    <dgm:cxn modelId="{52D7735F-C74F-4087-A133-A65042621645}" type="presParOf" srcId="{4863AF9E-AFD8-485E-9BD1-DBE0847C08C4}" destId="{1DC6460B-0AAD-4CEC-8C9D-F21D6843F6FB}" srcOrd="0" destOrd="0" presId="urn:microsoft.com/office/officeart/2016/7/layout/VerticalSolidActionList"/>
    <dgm:cxn modelId="{EC8FD3EB-9E6D-4A17-AE7D-8E792FD7F404}" type="presParOf" srcId="{4863AF9E-AFD8-485E-9BD1-DBE0847C08C4}" destId="{95D9C927-B85A-4119-BD0B-21055AB4B849}" srcOrd="1" destOrd="0" presId="urn:microsoft.com/office/officeart/2016/7/layout/VerticalSolidActionList"/>
    <dgm:cxn modelId="{2520823C-7EB1-4E33-BA9A-D09F28CF6DA6}" type="presParOf" srcId="{8964EFF5-7A10-4ACB-8202-4646613DCAA3}" destId="{738C7540-9C04-4952-9C68-A88C4A946FA1}" srcOrd="1" destOrd="0" presId="urn:microsoft.com/office/officeart/2016/7/layout/VerticalSolidActionList"/>
    <dgm:cxn modelId="{9C82BE14-AD93-42F1-BE12-D73D95971710}" type="presParOf" srcId="{8964EFF5-7A10-4ACB-8202-4646613DCAA3}" destId="{7B7CF0F1-E706-4DCE-8F60-DC9A8F39782D}" srcOrd="2" destOrd="0" presId="urn:microsoft.com/office/officeart/2016/7/layout/VerticalSolidActionList"/>
    <dgm:cxn modelId="{9D0DCF9A-29E5-4E78-BD55-BF9EBB5EAF23}" type="presParOf" srcId="{7B7CF0F1-E706-4DCE-8F60-DC9A8F39782D}" destId="{FCA7AEAA-4606-48F9-9202-25B62D2BEDE7}" srcOrd="0" destOrd="0" presId="urn:microsoft.com/office/officeart/2016/7/layout/VerticalSolidActionList"/>
    <dgm:cxn modelId="{222CC12E-6A4C-4B02-88EB-F24AD4EB147D}" type="presParOf" srcId="{7B7CF0F1-E706-4DCE-8F60-DC9A8F39782D}" destId="{D8491260-A63E-4B30-AE08-2764DE9ACAB2}" srcOrd="1" destOrd="0" presId="urn:microsoft.com/office/officeart/2016/7/layout/VerticalSolidActionList"/>
    <dgm:cxn modelId="{DA260F10-911E-4847-98F2-96F9392519D1}" type="presParOf" srcId="{8964EFF5-7A10-4ACB-8202-4646613DCAA3}" destId="{C3009922-3A48-4233-9808-3D3664A1B206}" srcOrd="3" destOrd="0" presId="urn:microsoft.com/office/officeart/2016/7/layout/VerticalSolidActionList"/>
    <dgm:cxn modelId="{567EF5D4-D58D-4460-813E-A2A7AA7E9A37}" type="presParOf" srcId="{8964EFF5-7A10-4ACB-8202-4646613DCAA3}" destId="{D3403E71-058C-43FF-A86C-0BF7297A5614}" srcOrd="4" destOrd="0" presId="urn:microsoft.com/office/officeart/2016/7/layout/VerticalSolidActionList"/>
    <dgm:cxn modelId="{B06FD884-69F4-4600-8744-61F95124C461}" type="presParOf" srcId="{D3403E71-058C-43FF-A86C-0BF7297A5614}" destId="{71E604F4-F687-470F-8D75-ED426E1A73D0}" srcOrd="0" destOrd="0" presId="urn:microsoft.com/office/officeart/2016/7/layout/VerticalSolidActionList"/>
    <dgm:cxn modelId="{A163DA72-8A57-4FD9-B1CF-E7682E9A3C57}" type="presParOf" srcId="{D3403E71-058C-43FF-A86C-0BF7297A5614}" destId="{B542A68B-07D7-4AC8-9BBF-A6DF5843339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9C927-B85A-4119-BD0B-21055AB4B849}">
      <dsp:nvSpPr>
        <dsp:cNvPr id="0" name=""/>
        <dsp:cNvSpPr/>
      </dsp:nvSpPr>
      <dsp:spPr>
        <a:xfrm>
          <a:off x="2101291" y="1432"/>
          <a:ext cx="8405164" cy="14686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373028" rIns="163084" bIns="3730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SOLUTION</a:t>
          </a:r>
          <a:endParaRPr lang="en-US" sz="1100" b="1" kern="1200">
            <a:latin typeface="Calibri Light" panose="020F0302020204030204"/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libri Light" panose="020F0302020204030204"/>
            </a:rPr>
            <a:t> </a:t>
          </a:r>
          <a:r>
            <a:rPr lang="en-US" sz="1100" b="0" kern="1200"/>
            <a:t>– Conditional Query </a:t>
          </a:r>
          <a:r>
            <a:rPr lang="en-US" sz="1100" b="0" kern="1200">
              <a:latin typeface="Calibri Light" panose="020F0302020204030204"/>
            </a:rPr>
            <a:t>Expansion</a:t>
          </a:r>
          <a:endParaRPr lang="en-US" sz="1100" b="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– Synonyms for keywords with high importance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– Threshold-based Ranked Retrieval</a:t>
          </a:r>
        </a:p>
      </dsp:txBody>
      <dsp:txXfrm>
        <a:off x="2101291" y="1432"/>
        <a:ext cx="8405164" cy="1468615"/>
      </dsp:txXfrm>
    </dsp:sp>
    <dsp:sp modelId="{1DC6460B-0AAD-4CEC-8C9D-F21D6843F6FB}">
      <dsp:nvSpPr>
        <dsp:cNvPr id="0" name=""/>
        <dsp:cNvSpPr/>
      </dsp:nvSpPr>
      <dsp:spPr>
        <a:xfrm>
          <a:off x="0" y="1432"/>
          <a:ext cx="2101291" cy="14686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45067" rIns="111193" bIns="1450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Sampled Regulations – high in number</a:t>
          </a:r>
        </a:p>
      </dsp:txBody>
      <dsp:txXfrm>
        <a:off x="0" y="1432"/>
        <a:ext cx="2101291" cy="1468615"/>
      </dsp:txXfrm>
    </dsp:sp>
    <dsp:sp modelId="{D8491260-A63E-4B30-AE08-2764DE9ACAB2}">
      <dsp:nvSpPr>
        <dsp:cNvPr id="0" name=""/>
        <dsp:cNvSpPr/>
      </dsp:nvSpPr>
      <dsp:spPr>
        <a:xfrm>
          <a:off x="2101291" y="1558165"/>
          <a:ext cx="8405164" cy="14686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373028" rIns="163084" bIns="373028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SOLUTION</a:t>
          </a:r>
          <a:endParaRPr lang="en-US" sz="1100" b="1" kern="1200">
            <a:latin typeface="Calibri Light" panose="020F0302020204030204"/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 – </a:t>
          </a:r>
          <a:r>
            <a:rPr lang="en-US" sz="1100" b="0" kern="1200"/>
            <a:t>Embed the query keyword; nearest neighbours - synonyms</a:t>
          </a:r>
        </a:p>
      </dsp:txBody>
      <dsp:txXfrm>
        <a:off x="2101291" y="1558165"/>
        <a:ext cx="8405164" cy="1468615"/>
      </dsp:txXfrm>
    </dsp:sp>
    <dsp:sp modelId="{FCA7AEAA-4606-48F9-9202-25B62D2BEDE7}">
      <dsp:nvSpPr>
        <dsp:cNvPr id="0" name=""/>
        <dsp:cNvSpPr/>
      </dsp:nvSpPr>
      <dsp:spPr>
        <a:xfrm>
          <a:off x="0" y="1558165"/>
          <a:ext cx="2101291" cy="14686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45067" rIns="111193" bIns="1450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Synonyms (Announce -&gt; Disclose not captured by wordnet)</a:t>
          </a:r>
        </a:p>
      </dsp:txBody>
      <dsp:txXfrm>
        <a:off x="0" y="1558165"/>
        <a:ext cx="2101291" cy="1468615"/>
      </dsp:txXfrm>
    </dsp:sp>
    <dsp:sp modelId="{B542A68B-07D7-4AC8-9BBF-A6DF58433391}">
      <dsp:nvSpPr>
        <dsp:cNvPr id="0" name=""/>
        <dsp:cNvSpPr/>
      </dsp:nvSpPr>
      <dsp:spPr>
        <a:xfrm>
          <a:off x="2101291" y="3114897"/>
          <a:ext cx="8405164" cy="1468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373028" rIns="163084" bIns="3730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Top ranked regulation</a:t>
          </a:r>
        </a:p>
      </dsp:txBody>
      <dsp:txXfrm>
        <a:off x="2101291" y="3114897"/>
        <a:ext cx="8405164" cy="1468615"/>
      </dsp:txXfrm>
    </dsp:sp>
    <dsp:sp modelId="{71E604F4-F687-470F-8D75-ED426E1A73D0}">
      <dsp:nvSpPr>
        <dsp:cNvPr id="0" name=""/>
        <dsp:cNvSpPr/>
      </dsp:nvSpPr>
      <dsp:spPr>
        <a:xfrm>
          <a:off x="0" y="3114897"/>
          <a:ext cx="2101291" cy="14686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45067" rIns="111193" bIns="1450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Answer Retrieval</a:t>
          </a:r>
        </a:p>
      </dsp:txBody>
      <dsp:txXfrm>
        <a:off x="0" y="3114897"/>
        <a:ext cx="2101291" cy="1468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>
                <a:cs typeface="Calibri Light"/>
              </a:rPr>
              <a:t>1. Query-Answering System</a:t>
            </a:r>
            <a:br>
              <a:rPr lang="en-US" sz="6100">
                <a:cs typeface="Calibri Light"/>
              </a:rPr>
            </a:br>
            <a:r>
              <a:rPr lang="en-US" sz="6100">
                <a:cs typeface="Calibri Light"/>
              </a:rPr>
              <a:t>2. Amendments</a:t>
            </a:r>
            <a:endParaRPr lang="en-US" sz="6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cs typeface="Calibri"/>
              </a:rPr>
              <a:t>Deepti Saravanan</a:t>
            </a:r>
          </a:p>
          <a:p>
            <a:r>
              <a:rPr lang="en-US" sz="1500">
                <a:cs typeface="Calibri"/>
              </a:rPr>
              <a:t>December 11, 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80312-A829-4F1B-AD46-1C6F4E08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Flowchart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5D83F3B-E25C-413A-88B0-D6185E9C1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789"/>
          <a:stretch/>
        </p:blipFill>
        <p:spPr>
          <a:xfrm>
            <a:off x="-1838" y="594756"/>
            <a:ext cx="8731764" cy="58664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E912B-D7BB-47E8-B0FD-784EB21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Challenges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7E86D7-96F6-40FF-8F96-D6ABBBEC3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883955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52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092FC-5074-4701-9DA1-DE957860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Next Steps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7357-871B-4785-9718-D764BBC1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Fine-tuning </a:t>
            </a:r>
          </a:p>
          <a:p>
            <a:pPr lvl="1"/>
            <a:r>
              <a:rPr lang="en-US" dirty="0">
                <a:ea typeface="+mn-lt"/>
                <a:cs typeface="+mn-lt"/>
              </a:rPr>
              <a:t>Synonyms snippet</a:t>
            </a:r>
          </a:p>
          <a:p>
            <a:pPr lvl="1"/>
            <a:r>
              <a:rPr lang="en-US" dirty="0">
                <a:ea typeface="+mn-lt"/>
                <a:cs typeface="+mn-lt"/>
              </a:rPr>
              <a:t>Chapter names, regulation titles (weighted </a:t>
            </a:r>
            <a:r>
              <a:rPr lang="en-US" dirty="0" err="1">
                <a:ea typeface="+mn-lt"/>
                <a:cs typeface="+mn-lt"/>
              </a:rPr>
              <a:t>tf-idf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lvl="1"/>
            <a:r>
              <a:rPr lang="en-US" dirty="0">
                <a:cs typeface="Calibri"/>
              </a:rPr>
              <a:t>LSA layer instead of cosine similarity</a:t>
            </a:r>
          </a:p>
          <a:p>
            <a:r>
              <a:rPr lang="en-US" sz="2400" dirty="0">
                <a:cs typeface="Calibri"/>
              </a:rPr>
              <a:t>Answer Module – Answer keywords</a:t>
            </a:r>
          </a:p>
          <a:p>
            <a:r>
              <a:rPr lang="en-US" sz="2400" dirty="0">
                <a:cs typeface="Calibri"/>
              </a:rPr>
              <a:t>Knowledge Graph Highlights</a:t>
            </a:r>
          </a:p>
        </p:txBody>
      </p:sp>
    </p:spTree>
    <p:extLst>
      <p:ext uri="{BB962C8B-B14F-4D97-AF65-F5344CB8AC3E}">
        <p14:creationId xmlns:p14="http://schemas.microsoft.com/office/powerpoint/2010/main" val="167580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786F6-3FDE-4C7D-8BC5-76DECDF0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>
                <a:cs typeface="Calibri Light"/>
              </a:rPr>
              <a:t>Recontruction of Regulatory Documents from Amendment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E93A-E663-40A5-A993-4401BBCD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PIT</a:t>
            </a:r>
          </a:p>
          <a:p>
            <a:pPr lvl="1"/>
            <a:r>
              <a:rPr lang="en-US" sz="2200">
                <a:ea typeface="+mn-lt"/>
                <a:cs typeface="+mn-lt"/>
              </a:rPr>
              <a:t>2015 – base</a:t>
            </a:r>
          </a:p>
          <a:p>
            <a:pPr lvl="1"/>
            <a:r>
              <a:rPr lang="en-US" sz="2200">
                <a:ea typeface="+mn-lt"/>
                <a:cs typeface="+mn-lt"/>
              </a:rPr>
              <a:t>2018 – 2 Amendments each wrt 2015 base</a:t>
            </a:r>
          </a:p>
          <a:p>
            <a:pPr lvl="1"/>
            <a:r>
              <a:rPr lang="en-US" sz="2200">
                <a:ea typeface="+mn-lt"/>
                <a:cs typeface="+mn-lt"/>
              </a:rPr>
              <a:t>2019 – 1 Amendment each wrt 2015 base</a:t>
            </a:r>
          </a:p>
          <a:p>
            <a:pPr lvl="1"/>
            <a:r>
              <a:rPr lang="en-US" sz="2200">
                <a:ea typeface="+mn-lt"/>
                <a:cs typeface="+mn-lt"/>
              </a:rPr>
              <a:t>2019 – Updated Regulatory Document of 2015</a:t>
            </a:r>
          </a:p>
          <a:p>
            <a:pPr lvl="1"/>
            <a:r>
              <a:rPr lang="en-US" sz="2200">
                <a:ea typeface="+mn-lt"/>
                <a:cs typeface="+mn-lt"/>
              </a:rPr>
              <a:t>2020 – 2 Amendments each wrt 2015 base</a:t>
            </a:r>
          </a:p>
          <a:p>
            <a:r>
              <a:rPr lang="en-US" sz="2200">
                <a:cs typeface="Calibri"/>
              </a:rPr>
              <a:t>2 cases</a:t>
            </a:r>
          </a:p>
          <a:p>
            <a:pPr lvl="1"/>
            <a:r>
              <a:rPr lang="en-US" sz="2200">
                <a:cs typeface="Calibri"/>
              </a:rPr>
              <a:t>Incremental Construction</a:t>
            </a:r>
          </a:p>
          <a:p>
            <a:pPr lvl="1"/>
            <a:r>
              <a:rPr lang="en-US" sz="2200">
                <a:cs typeface="Calibri"/>
              </a:rPr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10283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1. Query-Answering System 2. Amendments</vt:lpstr>
      <vt:lpstr>Flowchart</vt:lpstr>
      <vt:lpstr>Challenges</vt:lpstr>
      <vt:lpstr>Next Steps</vt:lpstr>
      <vt:lpstr>Recontruction of Regulatory Documents from Amendment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126</cp:revision>
  <dcterms:created xsi:type="dcterms:W3CDTF">2020-12-10T16:48:16Z</dcterms:created>
  <dcterms:modified xsi:type="dcterms:W3CDTF">2020-12-24T17:39:02Z</dcterms:modified>
</cp:coreProperties>
</file>